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3"/>
  </p:notesMasterIdLst>
  <p:handoutMasterIdLst>
    <p:handoutMasterId r:id="rId94"/>
  </p:handoutMasterIdLst>
  <p:sldIdLst>
    <p:sldId id="442" r:id="rId2"/>
    <p:sldId id="269" r:id="rId3"/>
    <p:sldId id="299" r:id="rId4"/>
    <p:sldId id="514" r:id="rId5"/>
    <p:sldId id="401" r:id="rId6"/>
    <p:sldId id="402" r:id="rId7"/>
    <p:sldId id="429" r:id="rId8"/>
    <p:sldId id="509" r:id="rId9"/>
    <p:sldId id="449" r:id="rId10"/>
    <p:sldId id="450" r:id="rId11"/>
    <p:sldId id="451" r:id="rId12"/>
    <p:sldId id="452" r:id="rId13"/>
    <p:sldId id="444" r:id="rId14"/>
    <p:sldId id="453" r:id="rId15"/>
    <p:sldId id="454" r:id="rId16"/>
    <p:sldId id="445" r:id="rId17"/>
    <p:sldId id="510" r:id="rId18"/>
    <p:sldId id="455" r:id="rId19"/>
    <p:sldId id="456" r:id="rId20"/>
    <p:sldId id="457" r:id="rId21"/>
    <p:sldId id="458" r:id="rId22"/>
    <p:sldId id="443" r:id="rId23"/>
    <p:sldId id="459" r:id="rId24"/>
    <p:sldId id="460" r:id="rId25"/>
    <p:sldId id="446" r:id="rId26"/>
    <p:sldId id="461" r:id="rId27"/>
    <p:sldId id="503" r:id="rId28"/>
    <p:sldId id="504" r:id="rId29"/>
    <p:sldId id="462" r:id="rId30"/>
    <p:sldId id="403" r:id="rId31"/>
    <p:sldId id="412" r:id="rId32"/>
    <p:sldId id="432" r:id="rId33"/>
    <p:sldId id="511" r:id="rId34"/>
    <p:sldId id="463" r:id="rId35"/>
    <p:sldId id="464" r:id="rId36"/>
    <p:sldId id="441" r:id="rId37"/>
    <p:sldId id="512" r:id="rId38"/>
    <p:sldId id="465" r:id="rId39"/>
    <p:sldId id="466" r:id="rId40"/>
    <p:sldId id="467" r:id="rId41"/>
    <p:sldId id="468" r:id="rId42"/>
    <p:sldId id="440" r:id="rId43"/>
    <p:sldId id="469" r:id="rId44"/>
    <p:sldId id="470" r:id="rId45"/>
    <p:sldId id="404" r:id="rId46"/>
    <p:sldId id="430" r:id="rId47"/>
    <p:sldId id="471" r:id="rId48"/>
    <p:sldId id="472" r:id="rId49"/>
    <p:sldId id="438" r:id="rId50"/>
    <p:sldId id="473" r:id="rId51"/>
    <p:sldId id="474" r:id="rId52"/>
    <p:sldId id="475" r:id="rId53"/>
    <p:sldId id="411" r:id="rId54"/>
    <p:sldId id="431" r:id="rId55"/>
    <p:sldId id="476" r:id="rId56"/>
    <p:sldId id="477" r:id="rId57"/>
    <p:sldId id="478" r:id="rId58"/>
    <p:sldId id="479" r:id="rId59"/>
    <p:sldId id="416" r:id="rId60"/>
    <p:sldId id="439" r:id="rId61"/>
    <p:sldId id="480" r:id="rId62"/>
    <p:sldId id="481" r:id="rId63"/>
    <p:sldId id="482" r:id="rId64"/>
    <p:sldId id="413" r:id="rId65"/>
    <p:sldId id="435" r:id="rId66"/>
    <p:sldId id="483" r:id="rId67"/>
    <p:sldId id="506" r:id="rId68"/>
    <p:sldId id="484" r:id="rId69"/>
    <p:sldId id="433" r:id="rId70"/>
    <p:sldId id="513" r:id="rId71"/>
    <p:sldId id="485" r:id="rId72"/>
    <p:sldId id="486" r:id="rId73"/>
    <p:sldId id="487" r:id="rId74"/>
    <p:sldId id="488" r:id="rId75"/>
    <p:sldId id="434" r:id="rId76"/>
    <p:sldId id="489" r:id="rId77"/>
    <p:sldId id="490" r:id="rId78"/>
    <p:sldId id="491" r:id="rId79"/>
    <p:sldId id="492" r:id="rId80"/>
    <p:sldId id="437" r:id="rId81"/>
    <p:sldId id="505" r:id="rId82"/>
    <p:sldId id="496" r:id="rId83"/>
    <p:sldId id="497" r:id="rId84"/>
    <p:sldId id="436" r:id="rId85"/>
    <p:sldId id="498" r:id="rId86"/>
    <p:sldId id="507" r:id="rId87"/>
    <p:sldId id="499" r:id="rId88"/>
    <p:sldId id="500" r:id="rId89"/>
    <p:sldId id="448" r:id="rId90"/>
    <p:sldId id="501" r:id="rId91"/>
    <p:sldId id="502"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Trans" initials="Trans" lastIdx="5" clrIdx="3">
    <p:extLst>
      <p:ext uri="{19B8F6BF-5375-455C-9EA6-DF929625EA0E}">
        <p15:presenceInfo xmlns:p15="http://schemas.microsoft.com/office/powerpoint/2012/main" xmlns="" userId="Trans" providerId="None"/>
      </p:ext>
    </p:extLst>
  </p:cmAuthor>
  <p:cmAuthor id="4" name="Trans" initials="TR"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4D4D4D"/>
    <a:srgbClr val="EAEAEA"/>
    <a:srgbClr val="FFFFFF"/>
    <a:srgbClr val="2894FF"/>
    <a:srgbClr val="043882"/>
    <a:srgbClr val="DDDDDD"/>
    <a:srgbClr val="C0C0C0"/>
    <a:srgbClr val="000000"/>
    <a:srgbClr val="B60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98094-1796-4F96-B218-E3052AC9CC39}" v="123" dt="2019-12-17T16:00:48.79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6837" autoAdjust="0"/>
  </p:normalViewPr>
  <p:slideViewPr>
    <p:cSldViewPr snapToGrid="0" showGuides="1">
      <p:cViewPr varScale="1">
        <p:scale>
          <a:sx n="63" d="100"/>
          <a:sy n="63" d="100"/>
        </p:scale>
        <p:origin x="-1428" y="-68"/>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47D98094-1796-4F96-B218-E3052AC9CC39}"/>
    <pc:docChg chg="undo custSel modSld modMainMaster">
      <pc:chgData name="Anthony Paisley" userId="8c2427e3-6166-4ca6-a2ca-315a9d224975" providerId="ADAL" clId="{47D98094-1796-4F96-B218-E3052AC9CC39}" dt="2019-12-17T16:00:47.609" v="168" actId="18131"/>
      <pc:docMkLst>
        <pc:docMk/>
      </pc:docMkLst>
      <pc:sldChg chg="modSp">
        <pc:chgData name="Anthony Paisley" userId="8c2427e3-6166-4ca6-a2ca-315a9d224975" providerId="ADAL" clId="{47D98094-1796-4F96-B218-E3052AC9CC39}" dt="2019-12-17T15:52:34.658" v="114" actId="20577"/>
        <pc:sldMkLst>
          <pc:docMk/>
          <pc:sldMk cId="3804275655" sldId="386"/>
        </pc:sldMkLst>
        <pc:spChg chg="mod">
          <ac:chgData name="Anthony Paisley" userId="8c2427e3-6166-4ca6-a2ca-315a9d224975" providerId="ADAL" clId="{47D98094-1796-4F96-B218-E3052AC9CC39}" dt="2019-12-17T15:52:34.658" v="114" actId="20577"/>
          <ac:spMkLst>
            <pc:docMk/>
            <pc:sldMk cId="3804275655" sldId="386"/>
            <ac:spMk id="4" creationId="{00000000-0000-0000-0000-000000000000}"/>
          </ac:spMkLst>
        </pc:spChg>
      </pc:sldChg>
      <pc:sldChg chg="modSp">
        <pc:chgData name="Anthony Paisley" userId="8c2427e3-6166-4ca6-a2ca-315a9d224975" providerId="ADAL" clId="{47D98094-1796-4F96-B218-E3052AC9CC39}" dt="2019-12-17T15:54:47.034" v="128" actId="20577"/>
        <pc:sldMkLst>
          <pc:docMk/>
          <pc:sldMk cId="2945073075" sldId="426"/>
        </pc:sldMkLst>
        <pc:spChg chg="mod">
          <ac:chgData name="Anthony Paisley" userId="8c2427e3-6166-4ca6-a2ca-315a9d224975" providerId="ADAL" clId="{47D98094-1796-4F96-B218-E3052AC9CC39}" dt="2019-12-17T15:54:47.034" v="128" actId="20577"/>
          <ac:spMkLst>
            <pc:docMk/>
            <pc:sldMk cId="2945073075" sldId="426"/>
            <ac:spMk id="4" creationId="{00000000-0000-0000-0000-000000000000}"/>
          </ac:spMkLst>
        </pc:spChg>
      </pc:sldChg>
      <pc:sldChg chg="modSp">
        <pc:chgData name="Anthony Paisley" userId="8c2427e3-6166-4ca6-a2ca-315a9d224975" providerId="ADAL" clId="{47D98094-1796-4F96-B218-E3052AC9CC39}" dt="2019-12-17T15:55:00.421" v="133" actId="20577"/>
        <pc:sldMkLst>
          <pc:docMk/>
          <pc:sldMk cId="1043757616" sldId="427"/>
        </pc:sldMkLst>
        <pc:spChg chg="mod">
          <ac:chgData name="Anthony Paisley" userId="8c2427e3-6166-4ca6-a2ca-315a9d224975" providerId="ADAL" clId="{47D98094-1796-4F96-B218-E3052AC9CC39}" dt="2019-12-17T15:55:00.421" v="133" actId="20577"/>
          <ac:spMkLst>
            <pc:docMk/>
            <pc:sldMk cId="1043757616" sldId="427"/>
            <ac:spMk id="4" creationId="{00000000-0000-0000-0000-000000000000}"/>
          </ac:spMkLst>
        </pc:spChg>
      </pc:sldChg>
      <pc:sldChg chg="modSp">
        <pc:chgData name="Anthony Paisley" userId="8c2427e3-6166-4ca6-a2ca-315a9d224975" providerId="ADAL" clId="{47D98094-1796-4F96-B218-E3052AC9CC39}" dt="2019-12-17T15:54:54.541" v="131" actId="20577"/>
        <pc:sldMkLst>
          <pc:docMk/>
          <pc:sldMk cId="2905193394" sldId="428"/>
        </pc:sldMkLst>
        <pc:spChg chg="mod">
          <ac:chgData name="Anthony Paisley" userId="8c2427e3-6166-4ca6-a2ca-315a9d224975" providerId="ADAL" clId="{47D98094-1796-4F96-B218-E3052AC9CC39}" dt="2019-12-17T15:54:54.541" v="131" actId="20577"/>
          <ac:spMkLst>
            <pc:docMk/>
            <pc:sldMk cId="2905193394" sldId="428"/>
            <ac:spMk id="4" creationId="{00000000-0000-0000-0000-000000000000}"/>
          </ac:spMkLst>
        </pc:spChg>
      </pc:sldChg>
      <pc:sldMasterChg chg="modSldLayout">
        <pc:chgData name="Anthony Paisley" userId="8c2427e3-6166-4ca6-a2ca-315a9d224975" providerId="ADAL" clId="{47D98094-1796-4F96-B218-E3052AC9CC39}" dt="2019-12-17T16:00:47.609" v="168" actId="18131"/>
        <pc:sldMasterMkLst>
          <pc:docMk/>
          <pc:sldMasterMk cId="0" sldId="2147483648"/>
        </pc:sldMasterMkLst>
        <pc:sldLayoutChg chg="addSp delSp modSp">
          <pc:chgData name="Anthony Paisley" userId="8c2427e3-6166-4ca6-a2ca-315a9d224975" providerId="ADAL" clId="{47D98094-1796-4F96-B218-E3052AC9CC39}" dt="2019-12-17T16:00:26.073" v="167" actId="167"/>
          <pc:sldLayoutMkLst>
            <pc:docMk/>
            <pc:sldMasterMk cId="0" sldId="2147483648"/>
            <pc:sldLayoutMk cId="1072683128" sldId="2147483667"/>
          </pc:sldLayoutMkLst>
          <pc:spChg chg="add del mod">
            <ac:chgData name="Anthony Paisley" userId="8c2427e3-6166-4ca6-a2ca-315a9d224975" providerId="ADAL" clId="{47D98094-1796-4F96-B218-E3052AC9CC39}" dt="2019-12-17T16:00:17.995" v="163" actId="478"/>
            <ac:spMkLst>
              <pc:docMk/>
              <pc:sldMasterMk cId="0" sldId="2147483648"/>
              <pc:sldLayoutMk cId="1072683128" sldId="2147483667"/>
              <ac:spMk id="13" creationId="{68845627-3D82-4C70-86A7-E81EF4F501E2}"/>
            </ac:spMkLst>
          </pc:spChg>
          <pc:spChg chg="del">
            <ac:chgData name="Anthony Paisley" userId="8c2427e3-6166-4ca6-a2ca-315a9d224975" providerId="ADAL" clId="{47D98094-1796-4F96-B218-E3052AC9CC39}" dt="2019-12-17T15:58:36.497" v="141" actId="478"/>
            <ac:spMkLst>
              <pc:docMk/>
              <pc:sldMasterMk cId="0" sldId="2147483648"/>
              <pc:sldLayoutMk cId="1072683128" sldId="2147483667"/>
              <ac:spMk id="14" creationId="{00000000-0000-0000-0000-000000000000}"/>
            </ac:spMkLst>
          </pc:spChg>
          <pc:spChg chg="add">
            <ac:chgData name="Anthony Paisley" userId="8c2427e3-6166-4ca6-a2ca-315a9d224975" providerId="ADAL" clId="{47D98094-1796-4F96-B218-E3052AC9CC39}" dt="2019-12-17T16:00:18.254" v="164"/>
            <ac:spMkLst>
              <pc:docMk/>
              <pc:sldMasterMk cId="0" sldId="2147483648"/>
              <pc:sldLayoutMk cId="1072683128" sldId="2147483667"/>
              <ac:spMk id="15" creationId="{2AC7C38F-7A21-45FB-9BD5-45A1D37CF646}"/>
            </ac:spMkLst>
          </pc:spChg>
          <pc:picChg chg="add mod">
            <ac:chgData name="Anthony Paisley" userId="8c2427e3-6166-4ca6-a2ca-315a9d224975" providerId="ADAL" clId="{47D98094-1796-4F96-B218-E3052AC9CC39}" dt="2019-12-17T16:00:26.073" v="167" actId="167"/>
            <ac:picMkLst>
              <pc:docMk/>
              <pc:sldMasterMk cId="0" sldId="2147483648"/>
              <pc:sldLayoutMk cId="1072683128" sldId="2147483667"/>
              <ac:picMk id="2" creationId="{095C05E2-CD4D-4E76-AF65-0CB7CEDFAEB7}"/>
            </ac:picMkLst>
          </pc:picChg>
          <pc:picChg chg="del">
            <ac:chgData name="Anthony Paisley" userId="8c2427e3-6166-4ca6-a2ca-315a9d224975" providerId="ADAL" clId="{47D98094-1796-4F96-B218-E3052AC9CC39}" dt="2019-12-17T15:58:32.051" v="140" actId="478"/>
            <ac:picMkLst>
              <pc:docMk/>
              <pc:sldMasterMk cId="0" sldId="2147483648"/>
              <pc:sldLayoutMk cId="1072683128" sldId="2147483667"/>
              <ac:picMk id="4098" creationId="{179FF4E4-FA32-495E-BA0A-62DBBAE01C9B}"/>
            </ac:picMkLst>
          </pc:picChg>
        </pc:sldLayoutChg>
        <pc:sldLayoutChg chg="addSp delSp modSp">
          <pc:chgData name="Anthony Paisley" userId="8c2427e3-6166-4ca6-a2ca-315a9d224975" providerId="ADAL" clId="{47D98094-1796-4F96-B218-E3052AC9CC39}" dt="2019-12-17T15:59:51.318" v="157"/>
          <pc:sldLayoutMkLst>
            <pc:docMk/>
            <pc:sldMasterMk cId="0" sldId="2147483648"/>
            <pc:sldLayoutMk cId="1595751766" sldId="2147483701"/>
          </pc:sldLayoutMkLst>
          <pc:spChg chg="add del">
            <ac:chgData name="Anthony Paisley" userId="8c2427e3-6166-4ca6-a2ca-315a9d224975" providerId="ADAL" clId="{47D98094-1796-4F96-B218-E3052AC9CC39}" dt="2019-12-17T15:59:51.035" v="156" actId="478"/>
            <ac:spMkLst>
              <pc:docMk/>
              <pc:sldMasterMk cId="0" sldId="2147483648"/>
              <pc:sldLayoutMk cId="1595751766" sldId="2147483701"/>
              <ac:spMk id="13" creationId="{9DF66632-1FCA-438E-8C1C-0F8D97722498}"/>
            </ac:spMkLst>
          </pc:spChg>
          <pc:spChg chg="add">
            <ac:chgData name="Anthony Paisley" userId="8c2427e3-6166-4ca6-a2ca-315a9d224975" providerId="ADAL" clId="{47D98094-1796-4F96-B218-E3052AC9CC39}" dt="2019-12-17T15:59:51.318" v="157"/>
            <ac:spMkLst>
              <pc:docMk/>
              <pc:sldMasterMk cId="0" sldId="2147483648"/>
              <pc:sldLayoutMk cId="1595751766" sldId="2147483701"/>
              <ac:spMk id="14" creationId="{0097A2E1-A13F-47E4-B66B-820CDC0E9FA4}"/>
            </ac:spMkLst>
          </pc:spChg>
          <pc:spChg chg="del">
            <ac:chgData name="Anthony Paisley" userId="8c2427e3-6166-4ca6-a2ca-315a9d224975" providerId="ADAL" clId="{47D98094-1796-4F96-B218-E3052AC9CC39}" dt="2019-12-17T15:54:36.586" v="125" actId="478"/>
            <ac:spMkLst>
              <pc:docMk/>
              <pc:sldMasterMk cId="0" sldId="2147483648"/>
              <pc:sldLayoutMk cId="1595751766" sldId="2147483701"/>
              <ac:spMk id="15" creationId="{E51D0D09-DED2-44E0-BDF8-8D35F560F223}"/>
            </ac:spMkLst>
          </pc:spChg>
          <pc:picChg chg="del">
            <ac:chgData name="Anthony Paisley" userId="8c2427e3-6166-4ca6-a2ca-315a9d224975" providerId="ADAL" clId="{47D98094-1796-4F96-B218-E3052AC9CC39}" dt="2019-12-17T15:54:29.725" v="124" actId="478"/>
            <ac:picMkLst>
              <pc:docMk/>
              <pc:sldMasterMk cId="0" sldId="2147483648"/>
              <pc:sldLayoutMk cId="1595751766" sldId="2147483701"/>
              <ac:picMk id="2" creationId="{2B9F11A5-E757-418D-91CD-4DD635759CFF}"/>
            </ac:picMkLst>
          </pc:picChg>
          <pc:picChg chg="add mod">
            <ac:chgData name="Anthony Paisley" userId="8c2427e3-6166-4ca6-a2ca-315a9d224975" providerId="ADAL" clId="{47D98094-1796-4F96-B218-E3052AC9CC39}" dt="2019-12-17T15:54:28.675" v="123" actId="167"/>
            <ac:picMkLst>
              <pc:docMk/>
              <pc:sldMasterMk cId="0" sldId="2147483648"/>
              <pc:sldLayoutMk cId="1595751766" sldId="2147483701"/>
              <ac:picMk id="2050" creationId="{E85CF285-D440-4B59-A15E-9F5FE80C4A18}"/>
            </ac:picMkLst>
          </pc:picChg>
        </pc:sldLayoutChg>
        <pc:sldLayoutChg chg="addSp delSp modSp">
          <pc:chgData name="Anthony Paisley" userId="8c2427e3-6166-4ca6-a2ca-315a9d224975" providerId="ADAL" clId="{47D98094-1796-4F96-B218-E3052AC9CC39}" dt="2019-12-17T16:00:47.609" v="168" actId="18131"/>
          <pc:sldLayoutMkLst>
            <pc:docMk/>
            <pc:sldMasterMk cId="0" sldId="2147483648"/>
            <pc:sldLayoutMk cId="3218154536" sldId="2147483702"/>
          </pc:sldLayoutMkLst>
          <pc:spChg chg="del">
            <ac:chgData name="Anthony Paisley" userId="8c2427e3-6166-4ca6-a2ca-315a9d224975" providerId="ADAL" clId="{47D98094-1796-4F96-B218-E3052AC9CC39}" dt="2019-12-17T15:59:43.457" v="153" actId="478"/>
            <ac:spMkLst>
              <pc:docMk/>
              <pc:sldMasterMk cId="0" sldId="2147483648"/>
              <pc:sldLayoutMk cId="3218154536" sldId="2147483702"/>
              <ac:spMk id="13" creationId="{555D356C-CCA3-4F44-8304-CD5704769B5D}"/>
            </ac:spMkLst>
          </pc:spChg>
          <pc:spChg chg="add mod">
            <ac:chgData name="Anthony Paisley" userId="8c2427e3-6166-4ca6-a2ca-315a9d224975" providerId="ADAL" clId="{47D98094-1796-4F96-B218-E3052AC9CC39}" dt="2019-12-17T15:59:57.596" v="159"/>
            <ac:spMkLst>
              <pc:docMk/>
              <pc:sldMasterMk cId="0" sldId="2147483648"/>
              <pc:sldLayoutMk cId="3218154536" sldId="2147483702"/>
              <ac:spMk id="14" creationId="{69D78B57-1165-422D-9177-7B67764DE3E9}"/>
            </ac:spMkLst>
          </pc:spChg>
          <pc:picChg chg="del">
            <ac:chgData name="Anthony Paisley" userId="8c2427e3-6166-4ca6-a2ca-315a9d224975" providerId="ADAL" clId="{47D98094-1796-4F96-B218-E3052AC9CC39}" dt="2019-12-17T15:59:46.628" v="155" actId="478"/>
            <ac:picMkLst>
              <pc:docMk/>
              <pc:sldMasterMk cId="0" sldId="2147483648"/>
              <pc:sldLayoutMk cId="3218154536" sldId="2147483702"/>
              <ac:picMk id="1026" creationId="{C35F74CA-A3BD-4875-ABA2-DEE36CC15D98}"/>
            </ac:picMkLst>
          </pc:picChg>
          <pc:picChg chg="add mod">
            <ac:chgData name="Anthony Paisley" userId="8c2427e3-6166-4ca6-a2ca-315a9d224975" providerId="ADAL" clId="{47D98094-1796-4F96-B218-E3052AC9CC39}" dt="2019-12-17T16:00:47.609" v="168" actId="18131"/>
            <ac:picMkLst>
              <pc:docMk/>
              <pc:sldMasterMk cId="0" sldId="2147483648"/>
              <pc:sldLayoutMk cId="3218154536" sldId="2147483702"/>
              <ac:picMk id="4098" creationId="{1B3972B8-EB02-4C26-8EE5-1A5F96356E24}"/>
            </ac:picMkLst>
          </pc:picChg>
        </pc:sldLayoutChg>
        <pc:sldLayoutChg chg="addSp delSp modSp">
          <pc:chgData name="Anthony Paisley" userId="8c2427e3-6166-4ca6-a2ca-315a9d224975" providerId="ADAL" clId="{47D98094-1796-4F96-B218-E3052AC9CC39}" dt="2019-12-17T16:00:15.626" v="162" actId="1076"/>
          <pc:sldLayoutMkLst>
            <pc:docMk/>
            <pc:sldMasterMk cId="0" sldId="2147483648"/>
            <pc:sldLayoutMk cId="2644727292" sldId="2147483703"/>
          </pc:sldLayoutMkLst>
          <pc:spChg chg="add del">
            <ac:chgData name="Anthony Paisley" userId="8c2427e3-6166-4ca6-a2ca-315a9d224975" providerId="ADAL" clId="{47D98094-1796-4F96-B218-E3052AC9CC39}" dt="2019-12-17T15:53:02.123" v="118"/>
            <ac:spMkLst>
              <pc:docMk/>
              <pc:sldMasterMk cId="0" sldId="2147483648"/>
              <pc:sldLayoutMk cId="2644727292" sldId="2147483703"/>
              <ac:spMk id="13" creationId="{4BCE5D21-0359-4939-ACEF-E48C433E1BF7}"/>
            </ac:spMkLst>
          </pc:spChg>
          <pc:spChg chg="add del mod">
            <ac:chgData name="Anthony Paisley" userId="8c2427e3-6166-4ca6-a2ca-315a9d224975" providerId="ADAL" clId="{47D98094-1796-4F96-B218-E3052AC9CC39}" dt="2019-12-17T15:53:01.761" v="117" actId="478"/>
            <ac:spMkLst>
              <pc:docMk/>
              <pc:sldMasterMk cId="0" sldId="2147483648"/>
              <pc:sldLayoutMk cId="2644727292" sldId="2147483703"/>
              <ac:spMk id="14" creationId="{00000000-0000-0000-0000-000000000000}"/>
            </ac:spMkLst>
          </pc:spChg>
          <pc:picChg chg="add mod">
            <ac:chgData name="Anthony Paisley" userId="8c2427e3-6166-4ca6-a2ca-315a9d224975" providerId="ADAL" clId="{47D98094-1796-4F96-B218-E3052AC9CC39}" dt="2019-12-17T16:00:15.626" v="162" actId="1076"/>
            <ac:picMkLst>
              <pc:docMk/>
              <pc:sldMasterMk cId="0" sldId="2147483648"/>
              <pc:sldLayoutMk cId="2644727292" sldId="2147483703"/>
              <ac:picMk id="1026" creationId="{48A2D9C6-1C97-4148-8AB1-7DEBD5527B0C}"/>
            </ac:picMkLst>
          </pc:picChg>
          <pc:picChg chg="del">
            <ac:chgData name="Anthony Paisley" userId="8c2427e3-6166-4ca6-a2ca-315a9d224975" providerId="ADAL" clId="{47D98094-1796-4F96-B218-E3052AC9CC39}" dt="2019-12-17T15:51:28.003" v="13" actId="478"/>
            <ac:picMkLst>
              <pc:docMk/>
              <pc:sldMasterMk cId="0" sldId="2147483648"/>
              <pc:sldLayoutMk cId="2644727292" sldId="2147483703"/>
              <ac:picMk id="2050" creationId="{80E8D573-9FB0-412F-A579-474741BE0E88}"/>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92481255531317"/>
          <c:y val="3.1703002750873593E-2"/>
          <c:w val="0.82611274719238259"/>
          <c:h val="0.59515035152435292"/>
        </c:manualLayout>
      </c:layout>
      <c:barChart>
        <c:barDir val="col"/>
        <c:grouping val="clustered"/>
        <c:ser>
          <c:idx val="0"/>
          <c:order val="0"/>
          <c:tx>
            <c:strRef>
              <c:f>Sheet1!$B$1</c:f>
              <c:strCache>
                <c:ptCount val="1"/>
                <c:pt idx="0">
                  <c:v>Triplet</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smtId="4294967295">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Very much worse</c:v>
                </c:pt>
                <c:pt idx="1">
                  <c:v>Much worse</c:v>
                </c:pt>
                <c:pt idx="2">
                  <c:v>Minimally worse</c:v>
                </c:pt>
                <c:pt idx="3">
                  <c:v>No change</c:v>
                </c:pt>
                <c:pt idx="4">
                  <c:v>Minimally improved</c:v>
                </c:pt>
                <c:pt idx="5">
                  <c:v>Much improved</c:v>
                </c:pt>
                <c:pt idx="6">
                  <c:v>Very much improved</c:v>
                </c:pt>
              </c:strCache>
            </c:strRef>
          </c:cat>
          <c:val>
            <c:numRef>
              <c:f>Sheet1!$B$2:$B$8</c:f>
              <c:numCache>
                <c:formatCode>General</c:formatCode>
                <c:ptCount val="7"/>
                <c:pt idx="0">
                  <c:v>0</c:v>
                </c:pt>
                <c:pt idx="1">
                  <c:v>1</c:v>
                </c:pt>
                <c:pt idx="2">
                  <c:v>6</c:v>
                </c:pt>
                <c:pt idx="3">
                  <c:v>27</c:v>
                </c:pt>
                <c:pt idx="4">
                  <c:v>24</c:v>
                </c:pt>
                <c:pt idx="5">
                  <c:v>20</c:v>
                </c:pt>
                <c:pt idx="6">
                  <c:v>9</c:v>
                </c:pt>
              </c:numCache>
            </c:numRef>
          </c:val>
          <c:extLst xmlns:c16r2="http://schemas.microsoft.com/office/drawing/2015/06/chart">
            <c:ext xmlns:c16="http://schemas.microsoft.com/office/drawing/2014/chart" uri="{C3380CC4-5D6E-409C-BE32-E72D297353CC}">
              <c16:uniqueId val="{00000000-B26A-4939-8D3F-59B92B98BAF6}"/>
            </c:ext>
          </c:extLst>
        </c:ser>
        <c:ser>
          <c:idx val="1"/>
          <c:order val="1"/>
          <c:tx>
            <c:strRef>
              <c:f>Sheet1!$C$1</c:f>
              <c:strCache>
                <c:ptCount val="1"/>
                <c:pt idx="0">
                  <c:v>Doublet</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smtId="4294967295">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Very much worse</c:v>
                </c:pt>
                <c:pt idx="1">
                  <c:v>Much worse</c:v>
                </c:pt>
                <c:pt idx="2">
                  <c:v>Minimally worse</c:v>
                </c:pt>
                <c:pt idx="3">
                  <c:v>No change</c:v>
                </c:pt>
                <c:pt idx="4">
                  <c:v>Minimally improved</c:v>
                </c:pt>
                <c:pt idx="5">
                  <c:v>Much improved</c:v>
                </c:pt>
                <c:pt idx="6">
                  <c:v>Very much improved</c:v>
                </c:pt>
              </c:strCache>
            </c:strRef>
          </c:cat>
          <c:val>
            <c:numRef>
              <c:f>Sheet1!$C$2:$C$8</c:f>
              <c:numCache>
                <c:formatCode>General</c:formatCode>
                <c:ptCount val="7"/>
                <c:pt idx="0">
                  <c:v>0</c:v>
                </c:pt>
                <c:pt idx="1">
                  <c:v>0</c:v>
                </c:pt>
                <c:pt idx="2">
                  <c:v>6</c:v>
                </c:pt>
                <c:pt idx="3">
                  <c:v>25</c:v>
                </c:pt>
                <c:pt idx="4">
                  <c:v>27</c:v>
                </c:pt>
                <c:pt idx="5">
                  <c:v>26</c:v>
                </c:pt>
                <c:pt idx="6">
                  <c:v>5</c:v>
                </c:pt>
              </c:numCache>
            </c:numRef>
          </c:val>
          <c:extLst xmlns:c16r2="http://schemas.microsoft.com/office/drawing/2015/06/chart">
            <c:ext xmlns:c16="http://schemas.microsoft.com/office/drawing/2014/chart" uri="{C3380CC4-5D6E-409C-BE32-E72D297353CC}">
              <c16:uniqueId val="{00000001-B26A-4939-8D3F-59B92B98BAF6}"/>
            </c:ext>
          </c:extLst>
        </c:ser>
        <c:ser>
          <c:idx val="2"/>
          <c:order val="2"/>
          <c:tx>
            <c:strRef>
              <c:f>Sheet1!$D$1</c:f>
              <c:strCache>
                <c:ptCount val="1"/>
                <c:pt idx="0">
                  <c:v>Control</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smtId="4294967295">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Very much worse</c:v>
                </c:pt>
                <c:pt idx="1">
                  <c:v>Much worse</c:v>
                </c:pt>
                <c:pt idx="2">
                  <c:v>Minimally worse</c:v>
                </c:pt>
                <c:pt idx="3">
                  <c:v>No change</c:v>
                </c:pt>
                <c:pt idx="4">
                  <c:v>Minimally improved</c:v>
                </c:pt>
                <c:pt idx="5">
                  <c:v>Much improved</c:v>
                </c:pt>
                <c:pt idx="6">
                  <c:v>Very much improved</c:v>
                </c:pt>
              </c:strCache>
            </c:strRef>
          </c:cat>
          <c:val>
            <c:numRef>
              <c:f>Sheet1!$D$2:$D$8</c:f>
              <c:numCache>
                <c:formatCode>General</c:formatCode>
                <c:ptCount val="7"/>
                <c:pt idx="0">
                  <c:v>1</c:v>
                </c:pt>
                <c:pt idx="1">
                  <c:v>3</c:v>
                </c:pt>
                <c:pt idx="2">
                  <c:v>7</c:v>
                </c:pt>
                <c:pt idx="3">
                  <c:v>30</c:v>
                </c:pt>
                <c:pt idx="4">
                  <c:v>21</c:v>
                </c:pt>
                <c:pt idx="5">
                  <c:v>10</c:v>
                </c:pt>
                <c:pt idx="6">
                  <c:v>5</c:v>
                </c:pt>
              </c:numCache>
            </c:numRef>
          </c:val>
          <c:extLst xmlns:c16r2="http://schemas.microsoft.com/office/drawing/2015/06/chart">
            <c:ext xmlns:c16="http://schemas.microsoft.com/office/drawing/2014/chart" uri="{C3380CC4-5D6E-409C-BE32-E72D297353CC}">
              <c16:uniqueId val="{00000002-B26A-4939-8D3F-59B92B98BAF6}"/>
            </c:ext>
          </c:extLst>
        </c:ser>
        <c:dLbls/>
        <c:gapWidth val="216"/>
        <c:overlap val="-35"/>
        <c:axId val="207462400"/>
        <c:axId val="207463936"/>
      </c:barChart>
      <c:catAx>
        <c:axId val="207462400"/>
        <c:scaling>
          <c:orientation val="minMax"/>
        </c:scaling>
        <c:axPos val="b"/>
        <c:numFmt formatCode="General" sourceLinked="1"/>
        <c:majorTickMark val="none"/>
        <c:tickLblPos val="nextTo"/>
        <c:spPr>
          <a:noFill/>
          <a:ln w="19050" cap="flat" cmpd="sng" algn="ctr">
            <a:solidFill>
              <a:srgbClr val="4D4D4D"/>
            </a:solidFill>
            <a:round/>
          </a:ln>
          <a:effectLst/>
        </c:spPr>
        <c:txPr>
          <a:bodyPr rot="-60000000" spcFirstLastPara="1" vertOverflow="ellipsis" vert="horz" wrap="square" anchor="ctr" anchorCtr="1"/>
          <a:lstStyle/>
          <a:p>
            <a:pPr>
              <a:defRPr lang="ja-JP" sz="1100" b="0" i="0" u="none" strike="noStrike" kern="1200" baseline="0" smtId="4294967295">
                <a:solidFill>
                  <a:srgbClr val="4D4D4D"/>
                </a:solidFill>
                <a:latin typeface="+mn-lt"/>
                <a:ea typeface="+mn-ea"/>
                <a:cs typeface="+mn-cs"/>
              </a:defRPr>
            </a:pPr>
            <a:endParaRPr lang="en-US"/>
          </a:p>
        </c:txPr>
        <c:crossAx val="207463936"/>
        <c:crosses val="autoZero"/>
        <c:lblAlgn val="ctr"/>
        <c:lblOffset val="100"/>
      </c:catAx>
      <c:valAx>
        <c:axId val="207463936"/>
        <c:scaling>
          <c:orientation val="minMax"/>
        </c:scaling>
        <c:axPos val="l"/>
        <c:numFmt formatCode="General" sourceLinked="1"/>
        <c:majorTickMark val="none"/>
        <c:tickLblPos val="nextTo"/>
        <c:spPr>
          <a:noFill/>
          <a:ln w="19050">
            <a:solidFill>
              <a:srgbClr val="4D4D4D"/>
            </a:solidFill>
          </a:ln>
          <a:effectLst/>
        </c:spPr>
        <c:txPr>
          <a:bodyPr rot="-60000000" spcFirstLastPara="1" vertOverflow="ellipsis" vert="horz" wrap="square" anchor="ctr" anchorCtr="1"/>
          <a:lstStyle/>
          <a:p>
            <a:pPr>
              <a:defRPr lang="ja-JP" sz="1100" b="0" i="0" u="none" strike="noStrike" kern="1200" baseline="0" smtId="4294967295">
                <a:solidFill>
                  <a:srgbClr val="4D4D4D"/>
                </a:solidFill>
                <a:latin typeface="+mn-lt"/>
                <a:ea typeface="+mn-ea"/>
                <a:cs typeface="+mn-cs"/>
              </a:defRPr>
            </a:pPr>
            <a:endParaRPr lang="en-US"/>
          </a:p>
        </c:txPr>
        <c:crossAx val="207462400"/>
        <c:crosses val="autoZero"/>
        <c:crossBetween val="between"/>
      </c:valAx>
      <c:spPr>
        <a:noFill/>
        <a:ln>
          <a:noFill/>
        </a:ln>
        <a:effectLst/>
      </c:spPr>
    </c:plotArea>
    <c:legend>
      <c:legendPos val="b"/>
      <c:layout>
        <c:manualLayout>
          <c:xMode val="edge"/>
          <c:yMode val="edge"/>
          <c:x val="0.13504330813884741"/>
          <c:y val="5.3125001490116119E-2"/>
          <c:w val="0.26963117718696594"/>
          <c:h val="0.31636369228363054"/>
        </c:manualLayout>
      </c:layout>
      <c:spPr>
        <a:noFill/>
        <a:ln>
          <a:noFill/>
        </a:ln>
        <a:effectLst/>
      </c:spPr>
      <c:txPr>
        <a:bodyPr rot="0" spcFirstLastPara="1" vertOverflow="ellipsis" vert="horz" wrap="square" anchor="ctr" anchorCtr="1"/>
        <a:lstStyle/>
        <a:p>
          <a:pPr>
            <a:defRPr lang="ja-JP" sz="1197" b="0" i="0" u="none" strike="noStrike" kern="1200" baseline="0" smtId="4294967295">
              <a:solidFill>
                <a:srgbClr val="4D4D4D"/>
              </a:solidFill>
              <a:latin typeface="+mn-lt"/>
              <a:ea typeface="+mn-ea"/>
              <a:cs typeface="+mn-cs"/>
            </a:defRPr>
          </a:pPr>
          <a:endParaRPr lang="en-US"/>
        </a:p>
      </c:txPr>
    </c:legend>
    <c:plotVisOnly val="1"/>
    <c:dispBlanksAs val="gap"/>
    <c:showDLblsOverMax val="1"/>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17/02/2020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bridge over a body of water&#10;&#10;Description automatically generated">
            <a:extLst>
              <a:ext uri="{FF2B5EF4-FFF2-40B4-BE49-F238E27FC236}">
                <a16:creationId xmlns:a16="http://schemas.microsoft.com/office/drawing/2014/main" xmlns="" id="{DE4D58F3-CD7F-4C61-B7DD-05777C774C8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t="23087" b="2383"/>
          <a:stretch>
            <a:fillRect/>
          </a:stretch>
        </p:blipFill>
        <p:spPr>
          <a:xfrm>
            <a:off x="0" y="1474220"/>
            <a:ext cx="9144000" cy="454556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dirty="0">
                <a:solidFill>
                  <a:srgbClr val="4D4D4D"/>
                </a:solidFill>
                <a:effectLst/>
                <a:latin typeface="+mj-lt"/>
                <a:ea typeface="ＭＳ Ｐゴシック" panose="020B0600070205080204" pitchFamily="50" charset="-128"/>
                <a:cs typeface="MS UI Gothic"/>
              </a:rPr>
              <a:t>Eli Lilly and Companyが支援しています</a:t>
            </a:r>
          </a:p>
          <a:p>
            <a:pPr algn="r">
              <a:spcBef>
                <a:spcPct val="20000"/>
              </a:spcBef>
              <a:buFont typeface="Arial"/>
              <a:buNone/>
              <a:defRPr/>
            </a:pPr>
            <a:r>
              <a:rPr lang="ja-JP" sz="1000" b="0" i="0" strike="noStrike" cap="none" spc="0" baseline="0" dirty="0">
                <a:solidFill>
                  <a:srgbClr val="363636"/>
                </a:solidFill>
                <a:effectLst/>
                <a:latin typeface="+mj-lt"/>
                <a:ea typeface="ＭＳ Ｐゴシック" panose="020B0600070205080204" pitchFamily="50" charset="-128"/>
                <a:cs typeface="MS UI Gothic"/>
              </a:rPr>
              <a:t> Eli Lilly and Companyは、この公表内容に影響を及ぼしていません</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4" name="Rectangle 13"/>
          <p:cNvSpPr/>
          <p:nvPr userDrawn="1"/>
        </p:nvSpPr>
        <p:spPr>
          <a:xfrm>
            <a:off x="1313879" y="1642319"/>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sz="2400" b="1" i="0" strike="noStrike" cap="none" spc="0" baseline="0" dirty="0">
                <a:solidFill>
                  <a:srgbClr val="FFFFFF"/>
                </a:solidFill>
                <a:effectLst>
                  <a:outerShdw blurRad="114300" dist="38100" dir="2700000" algn="tl" rotWithShape="0">
                    <a:srgbClr val="000000">
                      <a:alpha val="78824"/>
                    </a:srgbClr>
                  </a:outerShdw>
                </a:effectLst>
                <a:latin typeface="+mj-lt"/>
                <a:ea typeface="ＭＳ Ｐゴシック" panose="020B0600070205080204" pitchFamily="50" charset="-128"/>
                <a:cs typeface="MS UI Gothic"/>
              </a:rPr>
              <a:t>2020年 消化器癌シンポジウム</a:t>
            </a:r>
            <a:r>
              <a:rPr sz="1800" dirty="0">
                <a:latin typeface="+mj-lt"/>
                <a:ea typeface="ＭＳ Ｐゴシック" panose="020B0600070205080204" pitchFamily="50" charset="-128"/>
              </a:rPr>
              <a:t/>
            </a:r>
            <a:br>
              <a:rPr sz="1800" dirty="0">
                <a:latin typeface="+mj-lt"/>
                <a:ea typeface="ＭＳ Ｐゴシック" panose="020B0600070205080204" pitchFamily="50" charset="-128"/>
              </a:rPr>
            </a:br>
            <a:r>
              <a:rPr lang="ja-JP" sz="1800" b="0" i="0" strike="noStrike" cap="none" spc="0" baseline="0" dirty="0">
                <a:solidFill>
                  <a:srgbClr val="FFFFFF"/>
                </a:solidFill>
                <a:effectLst>
                  <a:outerShdw blurRad="114300" dist="38100" dir="2700000" algn="tl" rotWithShape="0">
                    <a:srgbClr val="000000">
                      <a:alpha val="78824"/>
                    </a:srgbClr>
                  </a:outerShdw>
                </a:effectLst>
                <a:latin typeface="+mj-lt"/>
                <a:ea typeface="ＭＳ Ｐゴシック" panose="020B0600070205080204" pitchFamily="50" charset="-128"/>
                <a:cs typeface="MS UI Gothic"/>
              </a:rPr>
              <a:t>2020年1月23日～25日 | 米国サンフランシスコ</a:t>
            </a:r>
          </a:p>
        </p:txBody>
      </p:sp>
    </p:spTree>
    <p:extLst>
      <p:ext uri="{BB962C8B-B14F-4D97-AF65-F5344CB8AC3E}">
        <p14:creationId xmlns:p14="http://schemas.microsoft.com/office/powerpoint/2010/main" xmlns="" val="35727823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0029502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5519584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Companyが支援しています。</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Companyは、この公表内容に影響を及ぼしていません</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strike="noStrike" cap="none" spc="0" baseline="0">
                <a:solidFill>
                  <a:srgbClr val="FFFFFF"/>
                </a:solidFill>
                <a:effectLst/>
                <a:latin typeface="MS UI Gothic"/>
                <a:ea typeface="MS UI Gothic"/>
                <a:cs typeface="MS UI Gothic"/>
              </a:rPr>
              <a:t>欧州腫瘍内科学会（ESMO）2017年学術会議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strike="noStrike" cap="none" spc="0" baseline="0">
                <a:solidFill>
                  <a:srgbClr val="FFFFFF"/>
                </a:solidFill>
                <a:effectLst/>
                <a:latin typeface="MS UI Gothic"/>
                <a:ea typeface="MS UI Gothic"/>
                <a:cs typeface="MS UI Gothic"/>
              </a:rPr>
              <a:t>2017年9月8日～12日 | スペイン、マドリード</a:t>
            </a:r>
            <a:endParaRPr lang="en-US" sz="2000" b="0" kern="1200">
              <a:solidFill>
                <a:schemeClr val="tx2"/>
              </a:solidFill>
              <a:effectLst/>
              <a:latin typeface="Arial"/>
              <a:ea typeface="+mn-ea"/>
              <a:cs typeface="Arial"/>
            </a:endParaRPr>
          </a:p>
        </p:txBody>
      </p:sp>
    </p:spTree>
    <p:extLst>
      <p:ext uri="{BB962C8B-B14F-4D97-AF65-F5344CB8AC3E}">
        <p14:creationId xmlns:p14="http://schemas.microsoft.com/office/powerpoint/2010/main" xmlns="" val="31563370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41729903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5747449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5334870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Companyが支援しています。</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Companyは、この公表内容に影響を及ぼしていません</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xmlns="" val="37809548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5795308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542255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4246897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Companyが支援しています。</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Companyは、この公表内容に影響を及ぼしていません</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16506256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Companyが支援しています。</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Companyは、この公表内容に影響を及ぼしていません</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strike="noStrike" cap="none" spc="0" baseline="0">
                <a:solidFill>
                  <a:srgbClr val="FFFFFF"/>
                </a:solidFill>
                <a:effectLst/>
                <a:latin typeface="MS UI Gothic"/>
                <a:ea typeface="MS UI Gothic"/>
                <a:cs typeface="MS UI Gothic"/>
              </a:rPr>
              <a:t>欧州腫瘍内科学会（ESMO）2017年学術会議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strike="noStrike" cap="none" spc="0" baseline="0">
                <a:solidFill>
                  <a:srgbClr val="FFFFFF"/>
                </a:solidFill>
                <a:effectLst/>
                <a:latin typeface="MS UI Gothic"/>
                <a:ea typeface="MS UI Gothic"/>
                <a:cs typeface="MS UI Gothic"/>
              </a:rPr>
              <a:t>2017年9月8日～12日 | スペイン、マドリード</a:t>
            </a:r>
            <a:endParaRPr lang="en-US" sz="2000" b="0" kern="120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Companyが支援しています。</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Companyは、この公表内容に影響を及ぼしていません</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xmlns="" val="3402203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xmlns="" val="27360820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8414199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6.xml"/><Relationship Id="rId7" Type="http://schemas.openxmlformats.org/officeDocument/2006/relationships/slide" Target="slide5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5.xm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slide" Target="slide6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strike="noStrike" cap="none" spc="0" baseline="0" dirty="0">
                <a:solidFill>
                  <a:srgbClr val="FFFFFF"/>
                </a:solidFill>
                <a:effectLst/>
                <a:latin typeface="+mn-lt"/>
                <a:ea typeface="ＭＳ Ｐゴシック" panose="020B0600070205080204" pitchFamily="50" charset="-128"/>
                <a:cs typeface="MS UI Gothic"/>
              </a:rPr>
              <a:t>2020年GIスライド資料</a:t>
            </a:r>
            <a:r>
              <a:rPr sz="3600" dirty="0">
                <a:latin typeface="+mn-lt"/>
                <a:ea typeface="ＭＳ Ｐゴシック" panose="020B0600070205080204" pitchFamily="50" charset="-128"/>
              </a:rPr>
              <a:t/>
            </a:r>
            <a:br>
              <a:rPr sz="3600" dirty="0">
                <a:latin typeface="+mn-lt"/>
                <a:ea typeface="ＭＳ Ｐゴシック" panose="020B0600070205080204" pitchFamily="50" charset="-128"/>
              </a:rPr>
            </a:br>
            <a:r>
              <a:rPr lang="ja-JP" sz="2800" b="0" i="0" strike="noStrike" cap="none" spc="0" baseline="0" dirty="0">
                <a:solidFill>
                  <a:srgbClr val="FFFFFF"/>
                </a:solidFill>
                <a:effectLst/>
                <a:latin typeface="+mn-lt"/>
                <a:ea typeface="ＭＳ Ｐゴシック" panose="020B0600070205080204" pitchFamily="50" charset="-128"/>
                <a:cs typeface="MS UI Gothic"/>
              </a:rPr>
              <a:t>厳選抄録集:</a:t>
            </a:r>
            <a:endParaRPr lang="en-GB" sz="2800" b="0" dirty="0">
              <a:latin typeface="+mn-lt"/>
              <a:ea typeface="ＭＳ Ｐゴシック" panose="020B0600070205080204" pitchFamily="50" charset="-128"/>
            </a:endParaRPr>
          </a:p>
        </p:txBody>
      </p:sp>
    </p:spTree>
    <p:extLst>
      <p:ext uri="{BB962C8B-B14F-4D97-AF65-F5344CB8AC3E}">
        <p14:creationId xmlns:p14="http://schemas.microsoft.com/office/powerpoint/2010/main" xmlns="" val="2329799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t>278</a:t>
            </a:r>
            <a:r>
              <a:rPr lang="ja-JP" altLang="en-US" dirty="0" smtClean="0"/>
              <a:t>：</a:t>
            </a:r>
            <a:r>
              <a:rPr lang="ja-JP" dirty="0" smtClean="0"/>
              <a:t>JAVELIN Gastric 100第3相試験の結果：一次（1L）化学療法（CTx）後のアベルマブ維持療法に対するHER2陰性の進行胃癌または進行胃食道接合部癌（GC/GEJC）を対象としたCTxの継続－Moehler MH</a:t>
            </a:r>
            <a:r>
              <a:rPr lang="en-US" altLang="ja-JP" dirty="0" smtClean="0"/>
              <a:t>, et al.</a:t>
            </a:r>
            <a:endParaRPr lang="en-US" dirty="0"/>
          </a:p>
        </p:txBody>
      </p:sp>
      <p:sp>
        <p:nvSpPr>
          <p:cNvPr id="251"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p:txBody>
      </p:sp>
      <p:sp>
        <p:nvSpPr>
          <p:cNvPr id="252" name="Text Placeholder 8"/>
          <p:cNvSpPr>
            <a:spLocks noGrp="1"/>
          </p:cNvSpPr>
          <p:nvPr>
            <p:ph type="body" sz="quarter" idx="10"/>
          </p:nvPr>
        </p:nvSpPr>
        <p:spPr>
          <a:xfrm>
            <a:off x="365126" y="6096000"/>
            <a:ext cx="3928178"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*導入化学療法後12週間</a:t>
            </a:r>
            <a:endParaRPr lang="en-US">
              <a:ea typeface="ＭＳ Ｐゴシック" panose="020B0600070205080204" pitchFamily="50" charset="-128"/>
            </a:endParaRPr>
          </a:p>
        </p:txBody>
      </p:sp>
      <p:sp>
        <p:nvSpPr>
          <p:cNvPr id="25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Moehler MH, et al. J Clin Oncol 2020; 38(suppl): abstr 278</a:t>
            </a:r>
            <a:endParaRPr lang="en-US">
              <a:ea typeface="ＭＳ Ｐゴシック" panose="020B0600070205080204" pitchFamily="50" charset="-128"/>
            </a:endParaRPr>
          </a:p>
        </p:txBody>
      </p:sp>
      <p:sp>
        <p:nvSpPr>
          <p:cNvPr id="254" name="TextBox 253"/>
          <p:cNvSpPr txBox="1"/>
          <p:nvPr/>
        </p:nvSpPr>
        <p:spPr>
          <a:xfrm>
            <a:off x="2314010" y="1523999"/>
            <a:ext cx="4515980" cy="338554"/>
          </a:xfrm>
          <a:prstGeom prst="rect">
            <a:avLst/>
          </a:prstGeom>
          <a:noFill/>
        </p:spPr>
        <p:txBody>
          <a:bodyPr wrap="none" rtlCol="0">
            <a:spAutoFit/>
          </a:bodyPr>
          <a:lstStyle/>
          <a:p>
            <a:pPr algn="ctr"/>
            <a:r>
              <a:rPr lang="ja-JP" sz="1600" b="1" i="0" strike="noStrike" cap="none" spc="0" baseline="0" dirty="0">
                <a:solidFill>
                  <a:srgbClr val="4D4D4D"/>
                </a:solidFill>
                <a:effectLst/>
                <a:latin typeface="+mn-lt"/>
                <a:ea typeface="ＭＳ Ｐゴシック" panose="020B0600070205080204" pitchFamily="50" charset="-128"/>
                <a:cs typeface="MS UI Gothic"/>
              </a:rPr>
              <a:t>無作為化以降のPFS*（治験責任医師による評価）</a:t>
            </a:r>
            <a:endParaRPr lang="en-US" sz="1600" b="1" dirty="0">
              <a:latin typeface="+mn-lt"/>
              <a:ea typeface="ＭＳ Ｐゴシック" panose="020B0600070205080204" pitchFamily="50" charset="-128"/>
            </a:endParaRPr>
          </a:p>
        </p:txBody>
      </p:sp>
      <p:graphicFrame>
        <p:nvGraphicFramePr>
          <p:cNvPr id="255" name="Table 254">
            <a:extLst>
              <a:ext uri="{FF2B5EF4-FFF2-40B4-BE49-F238E27FC236}">
                <a16:creationId xmlns:a16="http://schemas.microsoft.com/office/drawing/2014/main" xmlns="" id="{979A75D8-F365-4CF5-923E-1D92A5E2C2BE}"/>
              </a:ext>
            </a:extLst>
          </p:cNvPr>
          <p:cNvGraphicFramePr>
            <a:graphicFrameLocks noGrp="1"/>
          </p:cNvGraphicFramePr>
          <p:nvPr>
            <p:extLst>
              <p:ext uri="{D42A27DB-BD31-4B8C-83A1-F6EECF244321}">
                <p14:modId xmlns:p14="http://schemas.microsoft.com/office/powerpoint/2010/main" xmlns="" val="4100655930"/>
              </p:ext>
            </p:extLst>
          </p:nvPr>
        </p:nvGraphicFramePr>
        <p:xfrm>
          <a:off x="1400230" y="2116561"/>
          <a:ext cx="3179390" cy="1182960"/>
        </p:xfrm>
        <a:graphic>
          <a:graphicData uri="http://schemas.openxmlformats.org/drawingml/2006/table">
            <a:tbl>
              <a:tblPr firstRow="1" bandRow="1">
                <a:tableStyleId>{5C22544A-7EE6-4342-B048-85BDC9FD1C3A}</a:tableStyleId>
              </a:tblPr>
              <a:tblGrid>
                <a:gridCol w="1435225">
                  <a:extLst>
                    <a:ext uri="{9D8B030D-6E8A-4147-A177-3AD203B41FA5}">
                      <a16:colId xmlns:a16="http://schemas.microsoft.com/office/drawing/2014/main" xmlns="" val="1355162333"/>
                    </a:ext>
                  </a:extLst>
                </a:gridCol>
                <a:gridCol w="857250">
                  <a:extLst>
                    <a:ext uri="{9D8B030D-6E8A-4147-A177-3AD203B41FA5}">
                      <a16:colId xmlns:a16="http://schemas.microsoft.com/office/drawing/2014/main" xmlns="" val="3541236192"/>
                    </a:ext>
                  </a:extLst>
                </a:gridCol>
                <a:gridCol w="886915">
                  <a:extLst>
                    <a:ext uri="{9D8B030D-6E8A-4147-A177-3AD203B41FA5}">
                      <a16:colId xmlns:a16="http://schemas.microsoft.com/office/drawing/2014/main" xmlns="" val="765329259"/>
                    </a:ext>
                  </a:extLst>
                </a:gridCol>
              </a:tblGrid>
              <a:tr h="0">
                <a:tc>
                  <a:txBody>
                    <a:bodyPr/>
                    <a:lstStyle/>
                    <a:p>
                      <a:endParaRPr lang="en-GB" sz="900" dirty="0">
                        <a:latin typeface="+mn-lt"/>
                        <a:ea typeface="ＭＳ Ｐゴシック" panose="020B060007020508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strike="noStrike" cap="none" spc="0" baseline="0">
                          <a:solidFill>
                            <a:srgbClr val="B60D27"/>
                          </a:solidFill>
                          <a:effectLst/>
                          <a:latin typeface="+mn-lt"/>
                          <a:ea typeface="ＭＳ Ｐゴシック" panose="020B0600070205080204" pitchFamily="50" charset="-128"/>
                          <a:cs typeface="MS UI Gothic"/>
                        </a:rPr>
                        <a:t>アベルマブ</a:t>
                      </a:r>
                      <a:r>
                        <a:rPr sz="900">
                          <a:latin typeface="+mn-lt"/>
                          <a:ea typeface="ＭＳ Ｐゴシック" panose="020B0600070205080204" pitchFamily="50" charset="-128"/>
                        </a:rPr>
                        <a:t/>
                      </a:r>
                      <a:br>
                        <a:rPr sz="900">
                          <a:latin typeface="+mn-lt"/>
                          <a:ea typeface="ＭＳ Ｐゴシック" panose="020B0600070205080204" pitchFamily="50" charset="-128"/>
                        </a:rPr>
                      </a:br>
                      <a:r>
                        <a:rPr lang="ja-JP" sz="900" b="1" i="0" strike="noStrike" cap="none" spc="0" baseline="0">
                          <a:solidFill>
                            <a:srgbClr val="B60D27"/>
                          </a:solidFill>
                          <a:effectLst/>
                          <a:latin typeface="+mn-lt"/>
                          <a:ea typeface="ＭＳ Ｐゴシック" panose="020B0600070205080204" pitchFamily="50" charset="-128"/>
                          <a:cs typeface="MS UI Gothic"/>
                        </a:rPr>
                        <a:t>（n = 249）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strike="noStrike" cap="none" spc="0" baseline="0">
                          <a:solidFill>
                            <a:srgbClr val="B2C0D8"/>
                          </a:solidFill>
                          <a:effectLst/>
                          <a:latin typeface="+mn-lt"/>
                          <a:ea typeface="ＭＳ Ｐゴシック" panose="020B0600070205080204" pitchFamily="50" charset="-128"/>
                          <a:cs typeface="MS UI Gothic"/>
                        </a:rPr>
                        <a:t>化学療法</a:t>
                      </a:r>
                      <a:r>
                        <a:rPr sz="900">
                          <a:latin typeface="+mn-lt"/>
                          <a:ea typeface="ＭＳ Ｐゴシック" panose="020B0600070205080204" pitchFamily="50" charset="-128"/>
                        </a:rPr>
                        <a:t/>
                      </a:r>
                      <a:br>
                        <a:rPr sz="900">
                          <a:latin typeface="+mn-lt"/>
                          <a:ea typeface="ＭＳ Ｐゴシック" panose="020B0600070205080204" pitchFamily="50" charset="-128"/>
                        </a:rPr>
                      </a:br>
                      <a:r>
                        <a:rPr lang="ja-JP" sz="900" b="1" i="0" strike="noStrike" cap="none" spc="0" baseline="0">
                          <a:solidFill>
                            <a:srgbClr val="B2C0D8"/>
                          </a:solidFill>
                          <a:effectLst/>
                          <a:latin typeface="+mn-lt"/>
                          <a:ea typeface="ＭＳ Ｐゴシック" panose="020B0600070205080204" pitchFamily="50" charset="-128"/>
                          <a:cs typeface="MS UI Gothic"/>
                        </a:rPr>
                        <a:t>（n = 250）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ja-JP" sz="900" b="0" i="0" strike="noStrike" cap="none" spc="0" baseline="0">
                          <a:solidFill>
                            <a:srgbClr val="4D4D4D"/>
                          </a:solidFill>
                          <a:effectLst/>
                          <a:latin typeface="+mn-lt"/>
                          <a:ea typeface="ＭＳ Ｐゴシック" panose="020B0600070205080204" pitchFamily="50" charset="-128"/>
                          <a:cs typeface="MS UI Gothic"/>
                        </a:rPr>
                        <a:t>事象、n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b="0" i="0" strike="noStrike" cap="none" spc="0" baseline="0">
                          <a:solidFill>
                            <a:srgbClr val="4D4D4D"/>
                          </a:solidFill>
                          <a:effectLst/>
                          <a:latin typeface="+mn-lt"/>
                          <a:ea typeface="ＭＳ Ｐゴシック" panose="020B0600070205080204" pitchFamily="50" charset="-128"/>
                          <a:cs typeface="MS UI Gothic"/>
                        </a:rPr>
                        <a:t>189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a:solidFill>
                            <a:srgbClr val="4D4D4D"/>
                          </a:solidFill>
                          <a:effectLst/>
                          <a:latin typeface="+mn-lt"/>
                          <a:ea typeface="ＭＳ Ｐゴシック" panose="020B0600070205080204" pitchFamily="50" charset="-128"/>
                          <a:cs typeface="MS UI Gothic"/>
                        </a:rPr>
                        <a:t>188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ja-JP" sz="900" b="0" i="0" strike="noStrike" cap="none" spc="0" baseline="0" dirty="0">
                          <a:solidFill>
                            <a:srgbClr val="4D4D4D"/>
                          </a:solidFill>
                          <a:effectLst/>
                          <a:latin typeface="+mn-lt"/>
                          <a:ea typeface="ＭＳ Ｐゴシック" panose="020B0600070205080204" pitchFamily="50" charset="-128"/>
                          <a:cs typeface="MS UI Gothic"/>
                        </a:rPr>
                        <a:t>mPFS、月</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9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900" b="0" i="0" strike="noStrike" cap="none" spc="0" baseline="0" dirty="0">
                          <a:solidFill>
                            <a:srgbClr val="4D4D4D"/>
                          </a:solidFill>
                          <a:effectLst/>
                          <a:latin typeface="+mn-lt"/>
                          <a:ea typeface="ＭＳ Ｐゴシック" panose="020B0600070205080204" pitchFamily="50" charset="-128"/>
                          <a:cs typeface="MS UI Gothic"/>
                        </a:rPr>
                        <a:t>95％CI）</a:t>
                      </a:r>
                      <a:endParaRPr lang="en-GB" sz="900" dirty="0">
                        <a:solidFill>
                          <a:schemeClr val="tx1"/>
                        </a:solidFill>
                        <a:latin typeface="+mn-lt"/>
                        <a:ea typeface="ＭＳ Ｐゴシック" panose="020B0600070205080204" pitchFamily="50" charset="-128"/>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b="0" i="0" strike="noStrike" cap="none" spc="0" baseline="0" dirty="0">
                          <a:solidFill>
                            <a:srgbClr val="4D4D4D"/>
                          </a:solidFill>
                          <a:effectLst/>
                          <a:latin typeface="+mn-lt"/>
                          <a:ea typeface="ＭＳ Ｐゴシック" panose="020B0600070205080204" pitchFamily="50" charset="-128"/>
                          <a:cs typeface="MS UI Gothic"/>
                        </a:rPr>
                        <a:t>3.</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9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900" b="0" i="0" strike="noStrike" cap="none" spc="0" baseline="0" dirty="0">
                          <a:solidFill>
                            <a:srgbClr val="4D4D4D"/>
                          </a:solidFill>
                          <a:effectLst/>
                          <a:latin typeface="+mn-lt"/>
                          <a:ea typeface="ＭＳ Ｐゴシック" panose="020B0600070205080204" pitchFamily="50" charset="-128"/>
                          <a:cs typeface="MS UI Gothic"/>
                        </a:rPr>
                        <a:t>2.8、4.1）</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4D4D4D"/>
                          </a:solidFill>
                          <a:effectLst/>
                          <a:latin typeface="+mn-lt"/>
                          <a:ea typeface="ＭＳ Ｐゴシック" panose="020B0600070205080204" pitchFamily="50" charset="-128"/>
                          <a:cs typeface="MS UI Gothic"/>
                        </a:rPr>
                        <a:t>4.</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9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900" b="0" i="0" strike="noStrike" cap="none" spc="0" baseline="0" dirty="0">
                          <a:solidFill>
                            <a:srgbClr val="4D4D4D"/>
                          </a:solidFill>
                          <a:effectLst/>
                          <a:latin typeface="+mn-lt"/>
                          <a:ea typeface="ＭＳ Ｐゴシック" panose="020B0600070205080204" pitchFamily="50" charset="-128"/>
                          <a:cs typeface="MS UI Gothic"/>
                        </a:rPr>
                        <a:t>4.0、5.5）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ja-JP" sz="900" b="0" i="0" strike="noStrike" cap="none" spc="0" baseline="0" dirty="0">
                          <a:solidFill>
                            <a:srgbClr val="4D4D4D"/>
                          </a:solidFill>
                          <a:effectLst/>
                          <a:latin typeface="+mn-lt"/>
                          <a:ea typeface="ＭＳ Ｐゴシック" panose="020B0600070205080204" pitchFamily="50" charset="-128"/>
                          <a:cs typeface="MS UI Gothic"/>
                        </a:rPr>
                        <a:t>層別化H</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R</a:t>
                      </a:r>
                      <a:r>
                        <a:rPr lang="en-GB" altLang="ja-JP" sz="9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900" b="0" i="0" strike="noStrike" cap="none" spc="0" baseline="0" dirty="0">
                          <a:solidFill>
                            <a:srgbClr val="4D4D4D"/>
                          </a:solidFill>
                          <a:effectLst/>
                          <a:latin typeface="+mn-lt"/>
                          <a:ea typeface="ＭＳ Ｐゴシック" panose="020B0600070205080204" pitchFamily="50" charset="-128"/>
                          <a:cs typeface="MS UI Gothic"/>
                        </a:rPr>
                        <a:t>95％CI）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4D4D4D"/>
                          </a:solidFill>
                          <a:effectLst/>
                          <a:latin typeface="+mn-lt"/>
                          <a:ea typeface="ＭＳ Ｐゴシック" panose="020B0600070205080204" pitchFamily="50" charset="-128"/>
                          <a:cs typeface="MS UI Gothic"/>
                        </a:rPr>
                        <a:t>1.0</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9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9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900" b="0" i="0" strike="noStrike" cap="none" spc="0" baseline="0" dirty="0">
                          <a:solidFill>
                            <a:srgbClr val="4D4D4D"/>
                          </a:solidFill>
                          <a:effectLst/>
                          <a:latin typeface="+mn-lt"/>
                          <a:ea typeface="ＭＳ Ｐゴシック" panose="020B0600070205080204" pitchFamily="50" charset="-128"/>
                          <a:cs typeface="MS UI Gothic"/>
                        </a:rPr>
                        <a:t>0.85、1.28）</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900" b="0" i="0" strike="noStrike" cap="none" spc="0" baseline="0">
                          <a:solidFill>
                            <a:srgbClr val="4D4D4D"/>
                          </a:solidFill>
                          <a:effectLst/>
                          <a:latin typeface="+mn-lt"/>
                          <a:ea typeface="ＭＳ Ｐゴシック" panose="020B0600070205080204" pitchFamily="50" charset="-128"/>
                          <a:cs typeface="MS UI Gothic"/>
                        </a:rPr>
                        <a:t>層別化p値（片側）</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4D4D4D"/>
                          </a:solidFill>
                          <a:effectLst/>
                          <a:latin typeface="+mn-lt"/>
                          <a:ea typeface="ＭＳ Ｐゴシック" panose="020B0600070205080204" pitchFamily="50" charset="-128"/>
                          <a:cs typeface="MS UI Gothic"/>
                        </a:rPr>
                        <a:t>0.6433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256" name="TextBox 42">
            <a:extLst>
              <a:ext uri="{FF2B5EF4-FFF2-40B4-BE49-F238E27FC236}">
                <a16:creationId xmlns:a16="http://schemas.microsoft.com/office/drawing/2014/main" xmlns="" id="{AD1E6D89-7CDF-4842-B88F-F7AE81267CEE}"/>
              </a:ext>
            </a:extLst>
          </p:cNvPr>
          <p:cNvSpPr txBox="1"/>
          <p:nvPr/>
        </p:nvSpPr>
        <p:spPr>
          <a:xfrm>
            <a:off x="-789" y="5347612"/>
            <a:ext cx="790688" cy="296696"/>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000" b="0" i="0" strike="noStrike" cap="none" spc="0" baseline="0">
                <a:solidFill>
                  <a:srgbClr val="4D4D4D"/>
                </a:solidFill>
                <a:effectLst/>
                <a:ea typeface="ＭＳ Ｐゴシック" panose="020B0600070205080204" pitchFamily="50" charset="-128"/>
                <a:cs typeface="MS UI Gothic"/>
              </a:rPr>
              <a:t>リスク例数</a:t>
            </a:r>
            <a:endParaRPr lang="en-US" sz="1000">
              <a:solidFill>
                <a:srgbClr val="4D4D4D"/>
              </a:solidFill>
              <a:ea typeface="ＭＳ Ｐゴシック" panose="020B0600070205080204" pitchFamily="50" charset="-128"/>
              <a:cs typeface="Arial" panose="020B0604020202020204" pitchFamily="34" charset="0"/>
            </a:endParaRPr>
          </a:p>
        </p:txBody>
      </p:sp>
      <p:sp>
        <p:nvSpPr>
          <p:cNvPr id="257" name="TextBox 18">
            <a:extLst>
              <a:ext uri="{FF2B5EF4-FFF2-40B4-BE49-F238E27FC236}">
                <a16:creationId xmlns:a16="http://schemas.microsoft.com/office/drawing/2014/main" xmlns="" id="{007D6A02-4EBF-4A1A-B322-FCCB5AE69E75}"/>
              </a:ext>
            </a:extLst>
          </p:cNvPr>
          <p:cNvSpPr txBox="1"/>
          <p:nvPr/>
        </p:nvSpPr>
        <p:spPr>
          <a:xfrm rot="16200000">
            <a:off x="243257" y="3964672"/>
            <a:ext cx="534369"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000" b="0" i="0" strike="noStrike" cap="none" spc="0" baseline="0">
                <a:solidFill>
                  <a:srgbClr val="363636"/>
                </a:solidFill>
                <a:effectLst/>
                <a:ea typeface="ＭＳ Ｐゴシック" panose="020B0600070205080204" pitchFamily="50" charset="-128"/>
                <a:cs typeface="MS UI Gothic"/>
              </a:rPr>
              <a:t>PFS、</a:t>
            </a:r>
            <a:r>
              <a:rPr lang="ja-JP" sz="1000" b="0" i="0" strike="noStrike" cap="none" spc="0" baseline="0">
                <a:solidFill>
                  <a:srgbClr val="4D4D4D"/>
                </a:solidFill>
                <a:effectLst/>
                <a:ea typeface="ＭＳ Ｐゴシック" panose="020B0600070205080204" pitchFamily="50" charset="-128"/>
                <a:cs typeface="MS UI Gothic"/>
              </a:rPr>
              <a:t>％</a:t>
            </a:r>
            <a:endParaRPr lang="en-US" sz="1000">
              <a:solidFill>
                <a:srgbClr val="4D4D4D"/>
              </a:solidFill>
              <a:ea typeface="ＭＳ Ｐゴシック" panose="020B0600070205080204" pitchFamily="50" charset="-128"/>
              <a:cs typeface="Arial" panose="020B0604020202020204" pitchFamily="34" charset="0"/>
            </a:endParaRPr>
          </a:p>
        </p:txBody>
      </p:sp>
      <p:sp>
        <p:nvSpPr>
          <p:cNvPr id="258" name="TextBox 19">
            <a:extLst>
              <a:ext uri="{FF2B5EF4-FFF2-40B4-BE49-F238E27FC236}">
                <a16:creationId xmlns:a16="http://schemas.microsoft.com/office/drawing/2014/main" xmlns="" id="{1649DCCC-8A14-4EA7-A124-4D995702DAFF}"/>
              </a:ext>
            </a:extLst>
          </p:cNvPr>
          <p:cNvSpPr txBox="1"/>
          <p:nvPr/>
        </p:nvSpPr>
        <p:spPr>
          <a:xfrm>
            <a:off x="597033" y="2936090"/>
            <a:ext cx="284300"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383838"/>
                </a:solidFill>
                <a:effectLst/>
                <a:ea typeface="ＭＳ Ｐゴシック" panose="020B0600070205080204" pitchFamily="50" charset="-128"/>
                <a:cs typeface="MS UI Gothic"/>
              </a:rPr>
              <a:t>100</a:t>
            </a:r>
            <a:endParaRPr lang="en-US" sz="1000">
              <a:solidFill>
                <a:srgbClr val="383838"/>
              </a:solidFill>
              <a:ea typeface="ＭＳ Ｐゴシック" panose="020B0600070205080204" pitchFamily="50" charset="-128"/>
              <a:cs typeface="Arial" panose="020B0604020202020204" pitchFamily="34" charset="0"/>
            </a:endParaRPr>
          </a:p>
        </p:txBody>
      </p:sp>
      <p:sp>
        <p:nvSpPr>
          <p:cNvPr id="259" name="TextBox 10">
            <a:extLst>
              <a:ext uri="{FF2B5EF4-FFF2-40B4-BE49-F238E27FC236}">
                <a16:creationId xmlns:a16="http://schemas.microsoft.com/office/drawing/2014/main" xmlns="" id="{A8EA6DCD-49C5-4856-A58E-42975588B9CC}"/>
              </a:ext>
            </a:extLst>
          </p:cNvPr>
          <p:cNvSpPr txBox="1"/>
          <p:nvPr/>
        </p:nvSpPr>
        <p:spPr>
          <a:xfrm>
            <a:off x="2438651" y="5319659"/>
            <a:ext cx="609747" cy="296696"/>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000" b="0" i="0" strike="noStrike" cap="none" spc="0" baseline="0">
                <a:solidFill>
                  <a:srgbClr val="4D4D4D"/>
                </a:solidFill>
                <a:effectLst/>
                <a:ea typeface="ＭＳ Ｐゴシック" panose="020B0600070205080204" pitchFamily="50" charset="-128"/>
                <a:cs typeface="MS UI Gothic"/>
              </a:rPr>
              <a:t>期間、月</a:t>
            </a:r>
            <a:endParaRPr lang="en-US" sz="1000">
              <a:solidFill>
                <a:srgbClr val="4D4D4D"/>
              </a:solidFill>
              <a:ea typeface="ＭＳ Ｐゴシック" panose="020B0600070205080204" pitchFamily="50" charset="-128"/>
              <a:cs typeface="Arial" panose="020B0604020202020204" pitchFamily="34" charset="0"/>
            </a:endParaRPr>
          </a:p>
        </p:txBody>
      </p:sp>
      <p:sp>
        <p:nvSpPr>
          <p:cNvPr id="260" name="Freeform 21">
            <a:extLst>
              <a:ext uri="{FF2B5EF4-FFF2-40B4-BE49-F238E27FC236}">
                <a16:creationId xmlns:a16="http://schemas.microsoft.com/office/drawing/2014/main" xmlns="" id="{69B90278-B8D7-4472-ADCD-1B7FBA87080F}"/>
              </a:ext>
            </a:extLst>
          </p:cNvPr>
          <p:cNvSpPr/>
          <p:nvPr/>
        </p:nvSpPr>
        <p:spPr bwMode="auto">
          <a:xfrm>
            <a:off x="916683" y="3051629"/>
            <a:ext cx="3715485" cy="20953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63636"/>
              </a:solidFill>
              <a:ea typeface="ＭＳ Ｐゴシック" panose="020B0600070205080204" pitchFamily="50" charset="-128"/>
            </a:endParaRPr>
          </a:p>
        </p:txBody>
      </p:sp>
      <p:sp>
        <p:nvSpPr>
          <p:cNvPr id="261" name="Line 6">
            <a:extLst>
              <a:ext uri="{FF2B5EF4-FFF2-40B4-BE49-F238E27FC236}">
                <a16:creationId xmlns:a16="http://schemas.microsoft.com/office/drawing/2014/main" xmlns="" id="{616BF5A4-0637-4B2F-B67B-1C658198EDBA}"/>
              </a:ext>
            </a:extLst>
          </p:cNvPr>
          <p:cNvSpPr>
            <a:spLocks noChangeShapeType="1"/>
          </p:cNvSpPr>
          <p:nvPr/>
        </p:nvSpPr>
        <p:spPr bwMode="auto">
          <a:xfrm>
            <a:off x="881940" y="3051629"/>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262" name="Line 7">
            <a:extLst>
              <a:ext uri="{FF2B5EF4-FFF2-40B4-BE49-F238E27FC236}">
                <a16:creationId xmlns:a16="http://schemas.microsoft.com/office/drawing/2014/main" xmlns="" id="{AD7A26E5-25C3-43EB-BA5D-DC11A256156C}"/>
              </a:ext>
            </a:extLst>
          </p:cNvPr>
          <p:cNvSpPr>
            <a:spLocks noChangeShapeType="1"/>
          </p:cNvSpPr>
          <p:nvPr/>
        </p:nvSpPr>
        <p:spPr bwMode="auto">
          <a:xfrm>
            <a:off x="881940" y="3474725"/>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263" name="Line 8">
            <a:extLst>
              <a:ext uri="{FF2B5EF4-FFF2-40B4-BE49-F238E27FC236}">
                <a16:creationId xmlns:a16="http://schemas.microsoft.com/office/drawing/2014/main" xmlns="" id="{FA134DBA-001D-4AA9-9476-1F6AC97BFB97}"/>
              </a:ext>
            </a:extLst>
          </p:cNvPr>
          <p:cNvSpPr>
            <a:spLocks noChangeShapeType="1"/>
          </p:cNvSpPr>
          <p:nvPr/>
        </p:nvSpPr>
        <p:spPr bwMode="auto">
          <a:xfrm>
            <a:off x="881940" y="3878825"/>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264" name="Line 9">
            <a:extLst>
              <a:ext uri="{FF2B5EF4-FFF2-40B4-BE49-F238E27FC236}">
                <a16:creationId xmlns:a16="http://schemas.microsoft.com/office/drawing/2014/main" xmlns="" id="{FAAF098E-D5FF-4EA8-BC4E-A77654CE46C5}"/>
              </a:ext>
            </a:extLst>
          </p:cNvPr>
          <p:cNvSpPr>
            <a:spLocks noChangeShapeType="1"/>
          </p:cNvSpPr>
          <p:nvPr/>
        </p:nvSpPr>
        <p:spPr bwMode="auto">
          <a:xfrm>
            <a:off x="881940" y="4295983"/>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265" name="Line 10">
            <a:extLst>
              <a:ext uri="{FF2B5EF4-FFF2-40B4-BE49-F238E27FC236}">
                <a16:creationId xmlns:a16="http://schemas.microsoft.com/office/drawing/2014/main" xmlns="" id="{623C5CB6-AF3D-4F7B-AFFB-7A6D95AA2306}"/>
              </a:ext>
            </a:extLst>
          </p:cNvPr>
          <p:cNvSpPr>
            <a:spLocks noChangeShapeType="1"/>
          </p:cNvSpPr>
          <p:nvPr/>
        </p:nvSpPr>
        <p:spPr bwMode="auto">
          <a:xfrm>
            <a:off x="881940" y="4704438"/>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266" name="Line 11">
            <a:extLst>
              <a:ext uri="{FF2B5EF4-FFF2-40B4-BE49-F238E27FC236}">
                <a16:creationId xmlns:a16="http://schemas.microsoft.com/office/drawing/2014/main" xmlns="" id="{7750A32E-8474-44B6-A448-21D7DED78249}"/>
              </a:ext>
            </a:extLst>
          </p:cNvPr>
          <p:cNvSpPr>
            <a:spLocks noChangeShapeType="1"/>
          </p:cNvSpPr>
          <p:nvPr/>
        </p:nvSpPr>
        <p:spPr bwMode="auto">
          <a:xfrm>
            <a:off x="881940" y="5144330"/>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267" name="TextBox 266">
            <a:extLst>
              <a:ext uri="{FF2B5EF4-FFF2-40B4-BE49-F238E27FC236}">
                <a16:creationId xmlns:a16="http://schemas.microsoft.com/office/drawing/2014/main" xmlns="" id="{61CCFD20-A231-4DD8-A857-C7FC7E3C08E0}"/>
              </a:ext>
            </a:extLst>
          </p:cNvPr>
          <p:cNvSpPr txBox="1"/>
          <p:nvPr/>
        </p:nvSpPr>
        <p:spPr>
          <a:xfrm>
            <a:off x="637158" y="3360751"/>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383838"/>
                </a:solidFill>
                <a:effectLst/>
                <a:ea typeface="ＭＳ Ｐゴシック" panose="020B0600070205080204" pitchFamily="50" charset="-128"/>
                <a:cs typeface="MS UI Gothic"/>
              </a:rPr>
              <a:t>80</a:t>
            </a:r>
            <a:endParaRPr lang="en-US" sz="1000">
              <a:solidFill>
                <a:srgbClr val="383838"/>
              </a:solidFill>
              <a:ea typeface="ＭＳ Ｐゴシック" panose="020B0600070205080204" pitchFamily="50" charset="-128"/>
              <a:cs typeface="Arial" panose="020B0604020202020204" pitchFamily="34" charset="0"/>
            </a:endParaRPr>
          </a:p>
        </p:txBody>
      </p:sp>
      <p:sp>
        <p:nvSpPr>
          <p:cNvPr id="268" name="TextBox 267">
            <a:extLst>
              <a:ext uri="{FF2B5EF4-FFF2-40B4-BE49-F238E27FC236}">
                <a16:creationId xmlns:a16="http://schemas.microsoft.com/office/drawing/2014/main" xmlns="" id="{552E27ED-41AC-48CF-AFB2-69B35986B191}"/>
              </a:ext>
            </a:extLst>
          </p:cNvPr>
          <p:cNvSpPr txBox="1"/>
          <p:nvPr/>
        </p:nvSpPr>
        <p:spPr>
          <a:xfrm>
            <a:off x="637158" y="3751300"/>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383838"/>
                </a:solidFill>
                <a:effectLst/>
                <a:ea typeface="ＭＳ Ｐゴシック" panose="020B0600070205080204" pitchFamily="50" charset="-128"/>
                <a:cs typeface="MS UI Gothic"/>
              </a:rPr>
              <a:t>60</a:t>
            </a:r>
            <a:endParaRPr lang="en-US" sz="1000">
              <a:solidFill>
                <a:srgbClr val="383838"/>
              </a:solidFill>
              <a:ea typeface="ＭＳ Ｐゴシック" panose="020B0600070205080204" pitchFamily="50" charset="-128"/>
              <a:cs typeface="Arial" panose="020B0604020202020204" pitchFamily="34" charset="0"/>
            </a:endParaRPr>
          </a:p>
        </p:txBody>
      </p:sp>
      <p:sp>
        <p:nvSpPr>
          <p:cNvPr id="269" name="TextBox 268">
            <a:extLst>
              <a:ext uri="{FF2B5EF4-FFF2-40B4-BE49-F238E27FC236}">
                <a16:creationId xmlns:a16="http://schemas.microsoft.com/office/drawing/2014/main" xmlns="" id="{A949C9F3-1D16-42E6-B15E-F0073B576D38}"/>
              </a:ext>
            </a:extLst>
          </p:cNvPr>
          <p:cNvSpPr txBox="1"/>
          <p:nvPr/>
        </p:nvSpPr>
        <p:spPr>
          <a:xfrm>
            <a:off x="637158" y="4181640"/>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383838"/>
                </a:solidFill>
                <a:effectLst/>
                <a:ea typeface="ＭＳ Ｐゴシック" panose="020B0600070205080204" pitchFamily="50" charset="-128"/>
                <a:cs typeface="MS UI Gothic"/>
              </a:rPr>
              <a:t>40</a:t>
            </a:r>
            <a:endParaRPr lang="en-US" sz="1000">
              <a:solidFill>
                <a:srgbClr val="383838"/>
              </a:solidFill>
              <a:ea typeface="ＭＳ Ｐゴシック" panose="020B0600070205080204" pitchFamily="50" charset="-128"/>
              <a:cs typeface="Arial" panose="020B0604020202020204" pitchFamily="34" charset="0"/>
            </a:endParaRPr>
          </a:p>
        </p:txBody>
      </p:sp>
      <p:sp>
        <p:nvSpPr>
          <p:cNvPr id="270" name="TextBox 269">
            <a:extLst>
              <a:ext uri="{FF2B5EF4-FFF2-40B4-BE49-F238E27FC236}">
                <a16:creationId xmlns:a16="http://schemas.microsoft.com/office/drawing/2014/main" xmlns="" id="{CB2A8BB5-8B64-49B9-B80A-D6C30268DDC7}"/>
              </a:ext>
            </a:extLst>
          </p:cNvPr>
          <p:cNvSpPr txBox="1"/>
          <p:nvPr/>
        </p:nvSpPr>
        <p:spPr>
          <a:xfrm>
            <a:off x="637158" y="4589907"/>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383838"/>
                </a:solidFill>
                <a:effectLst/>
                <a:ea typeface="ＭＳ Ｐゴシック" panose="020B0600070205080204" pitchFamily="50" charset="-128"/>
                <a:cs typeface="MS UI Gothic"/>
              </a:rPr>
              <a:t>20</a:t>
            </a:r>
            <a:endParaRPr lang="en-US" sz="1000">
              <a:solidFill>
                <a:srgbClr val="383838"/>
              </a:solidFill>
              <a:ea typeface="ＭＳ Ｐゴシック" panose="020B0600070205080204" pitchFamily="50" charset="-128"/>
              <a:cs typeface="Arial" panose="020B0604020202020204" pitchFamily="34" charset="0"/>
            </a:endParaRPr>
          </a:p>
        </p:txBody>
      </p:sp>
      <p:sp>
        <p:nvSpPr>
          <p:cNvPr id="271" name="TextBox 270">
            <a:extLst>
              <a:ext uri="{FF2B5EF4-FFF2-40B4-BE49-F238E27FC236}">
                <a16:creationId xmlns:a16="http://schemas.microsoft.com/office/drawing/2014/main" xmlns="" id="{54BC8BB1-00A7-400B-B8BA-07E7F0C292DC}"/>
              </a:ext>
            </a:extLst>
          </p:cNvPr>
          <p:cNvSpPr txBox="1"/>
          <p:nvPr/>
        </p:nvSpPr>
        <p:spPr>
          <a:xfrm>
            <a:off x="707715" y="5030127"/>
            <a:ext cx="143235"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0</a:t>
            </a:r>
            <a:endParaRPr lang="en-US" sz="1000">
              <a:solidFill>
                <a:srgbClr val="4D4D4D"/>
              </a:solidFill>
              <a:ea typeface="ＭＳ Ｐゴシック" panose="020B0600070205080204" pitchFamily="50" charset="-128"/>
              <a:cs typeface="Arial" panose="020B0604020202020204" pitchFamily="34" charset="0"/>
            </a:endParaRPr>
          </a:p>
        </p:txBody>
      </p:sp>
      <p:cxnSp>
        <p:nvCxnSpPr>
          <p:cNvPr id="272" name="Straight Connector 271">
            <a:extLst>
              <a:ext uri="{FF2B5EF4-FFF2-40B4-BE49-F238E27FC236}">
                <a16:creationId xmlns:a16="http://schemas.microsoft.com/office/drawing/2014/main" xmlns="" id="{77B83A99-32D9-460A-B072-655290AA1843}"/>
              </a:ext>
            </a:extLst>
          </p:cNvPr>
          <p:cNvCxnSpPr/>
          <p:nvPr/>
        </p:nvCxnSpPr>
        <p:spPr>
          <a:xfrm>
            <a:off x="1179652" y="4849735"/>
            <a:ext cx="123102" cy="0"/>
          </a:xfrm>
          <a:prstGeom prst="line">
            <a:avLst/>
          </a:prstGeom>
          <a:noFill/>
          <a:ln w="19050" cap="flat">
            <a:solidFill>
              <a:schemeClr val="accent3"/>
            </a:solidFill>
            <a:prstDash val="solid"/>
            <a:miter/>
          </a:ln>
        </p:spPr>
      </p:cxnSp>
      <p:sp>
        <p:nvSpPr>
          <p:cNvPr id="273" name="TextBox 117">
            <a:extLst>
              <a:ext uri="{FF2B5EF4-FFF2-40B4-BE49-F238E27FC236}">
                <a16:creationId xmlns:a16="http://schemas.microsoft.com/office/drawing/2014/main" xmlns="" id="{F1C0B48B-0E35-439F-A344-A613E12C3FBF}"/>
              </a:ext>
            </a:extLst>
          </p:cNvPr>
          <p:cNvSpPr txBox="1"/>
          <p:nvPr/>
        </p:nvSpPr>
        <p:spPr>
          <a:xfrm>
            <a:off x="1260325" y="4721824"/>
            <a:ext cx="779381"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000" b="0" i="0" strike="noStrike" cap="none" spc="0" baseline="0">
                <a:solidFill>
                  <a:srgbClr val="B60D27"/>
                </a:solidFill>
                <a:effectLst/>
                <a:ea typeface="ＭＳ Ｐゴシック" panose="020B0600070205080204" pitchFamily="50" charset="-128"/>
                <a:cs typeface="MS UI Gothic"/>
              </a:rPr>
              <a:t>アベルマブ</a:t>
            </a:r>
          </a:p>
          <a:p>
            <a:r>
              <a:rPr lang="ja-JP" sz="1000" b="0" i="0" strike="noStrike" cap="none" spc="0" baseline="0">
                <a:solidFill>
                  <a:srgbClr val="B2C0D8"/>
                </a:solidFill>
                <a:effectLst/>
                <a:ea typeface="ＭＳ Ｐゴシック" panose="020B0600070205080204" pitchFamily="50" charset="-128"/>
                <a:cs typeface="MS UI Gothic"/>
              </a:rPr>
              <a:t>化学療法</a:t>
            </a:r>
            <a:endParaRPr lang="en-US" sz="1000">
              <a:solidFill>
                <a:schemeClr val="accent2"/>
              </a:solidFill>
              <a:ea typeface="ＭＳ Ｐゴシック" panose="020B0600070205080204" pitchFamily="50" charset="-128"/>
            </a:endParaRPr>
          </a:p>
        </p:txBody>
      </p:sp>
      <p:cxnSp>
        <p:nvCxnSpPr>
          <p:cNvPr id="274" name="Straight Connector 273">
            <a:extLst>
              <a:ext uri="{FF2B5EF4-FFF2-40B4-BE49-F238E27FC236}">
                <a16:creationId xmlns:a16="http://schemas.microsoft.com/office/drawing/2014/main" xmlns="" id="{54F054FE-7596-44E2-B035-8E6DF569E4B7}"/>
              </a:ext>
            </a:extLst>
          </p:cNvPr>
          <p:cNvCxnSpPr/>
          <p:nvPr/>
        </p:nvCxnSpPr>
        <p:spPr>
          <a:xfrm>
            <a:off x="1179652" y="4995068"/>
            <a:ext cx="123102" cy="0"/>
          </a:xfrm>
          <a:prstGeom prst="line">
            <a:avLst/>
          </a:prstGeom>
          <a:noFill/>
          <a:ln w="19050" cap="flat">
            <a:solidFill>
              <a:schemeClr val="accent2"/>
            </a:solidFill>
            <a:prstDash val="solid"/>
            <a:miter/>
          </a:ln>
        </p:spPr>
      </p:cxnSp>
      <p:sp>
        <p:nvSpPr>
          <p:cNvPr id="275" name="Line 21">
            <a:extLst>
              <a:ext uri="{FF2B5EF4-FFF2-40B4-BE49-F238E27FC236}">
                <a16:creationId xmlns:a16="http://schemas.microsoft.com/office/drawing/2014/main" xmlns="" id="{EDBC1EF0-2B82-44A1-B20F-FD7E25DED891}"/>
              </a:ext>
            </a:extLst>
          </p:cNvPr>
          <p:cNvSpPr>
            <a:spLocks noChangeShapeType="1"/>
          </p:cNvSpPr>
          <p:nvPr/>
        </p:nvSpPr>
        <p:spPr bwMode="auto">
          <a:xfrm flipH="1">
            <a:off x="918427"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76" name="Line 19">
            <a:extLst>
              <a:ext uri="{FF2B5EF4-FFF2-40B4-BE49-F238E27FC236}">
                <a16:creationId xmlns:a16="http://schemas.microsoft.com/office/drawing/2014/main" xmlns="" id="{5F79ECAA-8CA6-460C-B190-892C6BC2C128}"/>
              </a:ext>
            </a:extLst>
          </p:cNvPr>
          <p:cNvSpPr>
            <a:spLocks noChangeShapeType="1"/>
          </p:cNvSpPr>
          <p:nvPr/>
        </p:nvSpPr>
        <p:spPr bwMode="auto">
          <a:xfrm flipH="1">
            <a:off x="1161547"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277" name="Line 21">
            <a:extLst>
              <a:ext uri="{FF2B5EF4-FFF2-40B4-BE49-F238E27FC236}">
                <a16:creationId xmlns:a16="http://schemas.microsoft.com/office/drawing/2014/main" xmlns="" id="{EFB51E09-A7C9-482E-889B-369CC1B0F3F5}"/>
              </a:ext>
            </a:extLst>
          </p:cNvPr>
          <p:cNvSpPr>
            <a:spLocks noChangeShapeType="1"/>
          </p:cNvSpPr>
          <p:nvPr/>
        </p:nvSpPr>
        <p:spPr bwMode="auto">
          <a:xfrm flipH="1">
            <a:off x="1376303"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78" name="TextBox 26">
            <a:extLst>
              <a:ext uri="{FF2B5EF4-FFF2-40B4-BE49-F238E27FC236}">
                <a16:creationId xmlns:a16="http://schemas.microsoft.com/office/drawing/2014/main" xmlns="" id="{A45CDF78-B52F-482A-8545-F433C2817676}"/>
              </a:ext>
            </a:extLst>
          </p:cNvPr>
          <p:cNvSpPr txBox="1"/>
          <p:nvPr/>
        </p:nvSpPr>
        <p:spPr>
          <a:xfrm>
            <a:off x="851833" y="5187894"/>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0</a:t>
            </a:r>
            <a:endParaRPr lang="en-US" sz="1000">
              <a:solidFill>
                <a:srgbClr val="4D4D4D"/>
              </a:solidFill>
              <a:ea typeface="ＭＳ Ｐゴシック" panose="020B0600070205080204" pitchFamily="50" charset="-128"/>
              <a:cs typeface="Arial" panose="020B0604020202020204" pitchFamily="34" charset="0"/>
            </a:endParaRPr>
          </a:p>
        </p:txBody>
      </p:sp>
      <p:sp>
        <p:nvSpPr>
          <p:cNvPr id="279" name="TextBox 28">
            <a:extLst>
              <a:ext uri="{FF2B5EF4-FFF2-40B4-BE49-F238E27FC236}">
                <a16:creationId xmlns:a16="http://schemas.microsoft.com/office/drawing/2014/main" xmlns="" id="{96CC70FB-1370-4155-BB4C-811A3B40360A}"/>
              </a:ext>
            </a:extLst>
          </p:cNvPr>
          <p:cNvSpPr txBox="1"/>
          <p:nvPr/>
        </p:nvSpPr>
        <p:spPr>
          <a:xfrm>
            <a:off x="1090739" y="5187894"/>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a:t>
            </a:r>
            <a:endParaRPr lang="en-US" sz="1000">
              <a:solidFill>
                <a:srgbClr val="4D4D4D"/>
              </a:solidFill>
              <a:ea typeface="ＭＳ Ｐゴシック" panose="020B0600070205080204" pitchFamily="50" charset="-128"/>
              <a:cs typeface="Arial" panose="020B0604020202020204" pitchFamily="34" charset="0"/>
            </a:endParaRPr>
          </a:p>
        </p:txBody>
      </p:sp>
      <p:sp>
        <p:nvSpPr>
          <p:cNvPr id="280" name="TextBox 30">
            <a:extLst>
              <a:ext uri="{FF2B5EF4-FFF2-40B4-BE49-F238E27FC236}">
                <a16:creationId xmlns:a16="http://schemas.microsoft.com/office/drawing/2014/main" xmlns="" id="{194B3A21-A7F3-4252-A640-22C4CFE7347C}"/>
              </a:ext>
            </a:extLst>
          </p:cNvPr>
          <p:cNvSpPr txBox="1"/>
          <p:nvPr/>
        </p:nvSpPr>
        <p:spPr>
          <a:xfrm>
            <a:off x="1309379" y="5187894"/>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4</a:t>
            </a:r>
            <a:endParaRPr lang="en-US" sz="1000">
              <a:solidFill>
                <a:srgbClr val="4D4D4D"/>
              </a:solidFill>
              <a:ea typeface="ＭＳ Ｐゴシック" panose="020B0600070205080204" pitchFamily="50" charset="-128"/>
              <a:cs typeface="Arial" panose="020B0604020202020204" pitchFamily="34" charset="0"/>
            </a:endParaRPr>
          </a:p>
        </p:txBody>
      </p:sp>
      <p:sp>
        <p:nvSpPr>
          <p:cNvPr id="281" name="Line 21">
            <a:extLst>
              <a:ext uri="{FF2B5EF4-FFF2-40B4-BE49-F238E27FC236}">
                <a16:creationId xmlns:a16="http://schemas.microsoft.com/office/drawing/2014/main" xmlns="" id="{9075D014-C2CF-4D8B-923C-DC292A5B94B0}"/>
              </a:ext>
            </a:extLst>
          </p:cNvPr>
          <p:cNvSpPr>
            <a:spLocks noChangeShapeType="1"/>
          </p:cNvSpPr>
          <p:nvPr/>
        </p:nvSpPr>
        <p:spPr bwMode="auto">
          <a:xfrm flipH="1">
            <a:off x="1596879"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82" name="TextBox 30">
            <a:extLst>
              <a:ext uri="{FF2B5EF4-FFF2-40B4-BE49-F238E27FC236}">
                <a16:creationId xmlns:a16="http://schemas.microsoft.com/office/drawing/2014/main" xmlns="" id="{90D26686-E746-4FEE-90C3-8F0144A38981}"/>
              </a:ext>
            </a:extLst>
          </p:cNvPr>
          <p:cNvSpPr txBox="1"/>
          <p:nvPr/>
        </p:nvSpPr>
        <p:spPr>
          <a:xfrm>
            <a:off x="1531381" y="5187894"/>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6</a:t>
            </a:r>
            <a:endParaRPr lang="en-US" sz="1000">
              <a:solidFill>
                <a:srgbClr val="4D4D4D"/>
              </a:solidFill>
              <a:ea typeface="ＭＳ Ｐゴシック" panose="020B0600070205080204" pitchFamily="50" charset="-128"/>
              <a:cs typeface="Arial" panose="020B0604020202020204" pitchFamily="34" charset="0"/>
            </a:endParaRPr>
          </a:p>
        </p:txBody>
      </p:sp>
      <p:sp>
        <p:nvSpPr>
          <p:cNvPr id="283" name="Line 21">
            <a:extLst>
              <a:ext uri="{FF2B5EF4-FFF2-40B4-BE49-F238E27FC236}">
                <a16:creationId xmlns:a16="http://schemas.microsoft.com/office/drawing/2014/main" xmlns="" id="{22C62632-DDEB-4220-946B-47AA90106A43}"/>
              </a:ext>
            </a:extLst>
          </p:cNvPr>
          <p:cNvSpPr>
            <a:spLocks noChangeShapeType="1"/>
          </p:cNvSpPr>
          <p:nvPr/>
        </p:nvSpPr>
        <p:spPr bwMode="auto">
          <a:xfrm flipH="1">
            <a:off x="182235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84" name="TextBox 30">
            <a:extLst>
              <a:ext uri="{FF2B5EF4-FFF2-40B4-BE49-F238E27FC236}">
                <a16:creationId xmlns:a16="http://schemas.microsoft.com/office/drawing/2014/main" xmlns="" id="{0D7B2DE8-3560-4498-AEA3-400DC0E521CC}"/>
              </a:ext>
            </a:extLst>
          </p:cNvPr>
          <p:cNvSpPr txBox="1"/>
          <p:nvPr/>
        </p:nvSpPr>
        <p:spPr>
          <a:xfrm>
            <a:off x="1751703" y="5187894"/>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8</a:t>
            </a:r>
            <a:endParaRPr lang="en-US" sz="1000">
              <a:solidFill>
                <a:srgbClr val="4D4D4D"/>
              </a:solidFill>
              <a:ea typeface="ＭＳ Ｐゴシック" panose="020B0600070205080204" pitchFamily="50" charset="-128"/>
              <a:cs typeface="Arial" panose="020B0604020202020204" pitchFamily="34" charset="0"/>
            </a:endParaRPr>
          </a:p>
        </p:txBody>
      </p:sp>
      <p:sp>
        <p:nvSpPr>
          <p:cNvPr id="285" name="Line 21">
            <a:extLst>
              <a:ext uri="{FF2B5EF4-FFF2-40B4-BE49-F238E27FC236}">
                <a16:creationId xmlns:a16="http://schemas.microsoft.com/office/drawing/2014/main" xmlns="" id="{B20831AD-852D-48AC-A507-BB61347BF998}"/>
              </a:ext>
            </a:extLst>
          </p:cNvPr>
          <p:cNvSpPr>
            <a:spLocks noChangeShapeType="1"/>
          </p:cNvSpPr>
          <p:nvPr/>
        </p:nvSpPr>
        <p:spPr bwMode="auto">
          <a:xfrm flipH="1">
            <a:off x="2061769"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86" name="Line 19">
            <a:extLst>
              <a:ext uri="{FF2B5EF4-FFF2-40B4-BE49-F238E27FC236}">
                <a16:creationId xmlns:a16="http://schemas.microsoft.com/office/drawing/2014/main" xmlns="" id="{08D49D41-4A4B-4CB0-AC6E-865A15E2D171}"/>
              </a:ext>
            </a:extLst>
          </p:cNvPr>
          <p:cNvSpPr>
            <a:spLocks noChangeShapeType="1"/>
          </p:cNvSpPr>
          <p:nvPr/>
        </p:nvSpPr>
        <p:spPr bwMode="auto">
          <a:xfrm flipH="1">
            <a:off x="2300433"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287" name="Line 21">
            <a:extLst>
              <a:ext uri="{FF2B5EF4-FFF2-40B4-BE49-F238E27FC236}">
                <a16:creationId xmlns:a16="http://schemas.microsoft.com/office/drawing/2014/main" xmlns="" id="{0A41B613-7EF9-4816-9B4B-E8A0BF2AB0F5}"/>
              </a:ext>
            </a:extLst>
          </p:cNvPr>
          <p:cNvSpPr>
            <a:spLocks noChangeShapeType="1"/>
          </p:cNvSpPr>
          <p:nvPr/>
        </p:nvSpPr>
        <p:spPr bwMode="auto">
          <a:xfrm flipH="1">
            <a:off x="2520891"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88" name="TextBox 26">
            <a:extLst>
              <a:ext uri="{FF2B5EF4-FFF2-40B4-BE49-F238E27FC236}">
                <a16:creationId xmlns:a16="http://schemas.microsoft.com/office/drawing/2014/main" xmlns="" id="{0FD11267-50D4-4DD1-9329-0F9620247F43}"/>
              </a:ext>
            </a:extLst>
          </p:cNvPr>
          <p:cNvSpPr txBox="1"/>
          <p:nvPr/>
        </p:nvSpPr>
        <p:spPr>
          <a:xfrm>
            <a:off x="195309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10</a:t>
            </a:r>
            <a:endParaRPr lang="en-US" sz="1000">
              <a:solidFill>
                <a:srgbClr val="4D4D4D"/>
              </a:solidFill>
              <a:ea typeface="ＭＳ Ｐゴシック" panose="020B0600070205080204" pitchFamily="50" charset="-128"/>
              <a:cs typeface="Arial" panose="020B0604020202020204" pitchFamily="34" charset="0"/>
            </a:endParaRPr>
          </a:p>
        </p:txBody>
      </p:sp>
      <p:sp>
        <p:nvSpPr>
          <p:cNvPr id="289" name="TextBox 28">
            <a:extLst>
              <a:ext uri="{FF2B5EF4-FFF2-40B4-BE49-F238E27FC236}">
                <a16:creationId xmlns:a16="http://schemas.microsoft.com/office/drawing/2014/main" xmlns="" id="{611335DF-6513-4EEE-97CF-F50DBAA61D72}"/>
              </a:ext>
            </a:extLst>
          </p:cNvPr>
          <p:cNvSpPr txBox="1"/>
          <p:nvPr/>
        </p:nvSpPr>
        <p:spPr>
          <a:xfrm>
            <a:off x="219175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12</a:t>
            </a:r>
            <a:endParaRPr lang="en-US" sz="1000">
              <a:solidFill>
                <a:srgbClr val="4D4D4D"/>
              </a:solidFill>
              <a:ea typeface="ＭＳ Ｐゴシック" panose="020B0600070205080204" pitchFamily="50" charset="-128"/>
              <a:cs typeface="Arial" panose="020B0604020202020204" pitchFamily="34" charset="0"/>
            </a:endParaRPr>
          </a:p>
        </p:txBody>
      </p:sp>
      <p:sp>
        <p:nvSpPr>
          <p:cNvPr id="290" name="TextBox 30">
            <a:extLst>
              <a:ext uri="{FF2B5EF4-FFF2-40B4-BE49-F238E27FC236}">
                <a16:creationId xmlns:a16="http://schemas.microsoft.com/office/drawing/2014/main" xmlns="" id="{A9CE155C-59E3-48AE-A3BC-42DA357004C7}"/>
              </a:ext>
            </a:extLst>
          </p:cNvPr>
          <p:cNvSpPr txBox="1"/>
          <p:nvPr/>
        </p:nvSpPr>
        <p:spPr>
          <a:xfrm>
            <a:off x="241219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14</a:t>
            </a:r>
            <a:endParaRPr lang="en-US" sz="1000">
              <a:solidFill>
                <a:srgbClr val="4D4D4D"/>
              </a:solidFill>
              <a:ea typeface="ＭＳ Ｐゴシック" panose="020B0600070205080204" pitchFamily="50" charset="-128"/>
              <a:cs typeface="Arial" panose="020B0604020202020204" pitchFamily="34" charset="0"/>
            </a:endParaRPr>
          </a:p>
        </p:txBody>
      </p:sp>
      <p:sp>
        <p:nvSpPr>
          <p:cNvPr id="291" name="Line 21">
            <a:extLst>
              <a:ext uri="{FF2B5EF4-FFF2-40B4-BE49-F238E27FC236}">
                <a16:creationId xmlns:a16="http://schemas.microsoft.com/office/drawing/2014/main" xmlns="" id="{55E4E8BD-A385-4A74-A5FF-351A5F40BFAE}"/>
              </a:ext>
            </a:extLst>
          </p:cNvPr>
          <p:cNvSpPr>
            <a:spLocks noChangeShapeType="1"/>
          </p:cNvSpPr>
          <p:nvPr/>
        </p:nvSpPr>
        <p:spPr bwMode="auto">
          <a:xfrm flipH="1">
            <a:off x="274146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92" name="TextBox 30">
            <a:extLst>
              <a:ext uri="{FF2B5EF4-FFF2-40B4-BE49-F238E27FC236}">
                <a16:creationId xmlns:a16="http://schemas.microsoft.com/office/drawing/2014/main" xmlns="" id="{E6775D88-5662-410E-A59C-1112C641D027}"/>
              </a:ext>
            </a:extLst>
          </p:cNvPr>
          <p:cNvSpPr txBox="1"/>
          <p:nvPr/>
        </p:nvSpPr>
        <p:spPr>
          <a:xfrm>
            <a:off x="263348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16</a:t>
            </a:r>
            <a:endParaRPr lang="en-US" sz="1000">
              <a:solidFill>
                <a:srgbClr val="4D4D4D"/>
              </a:solidFill>
              <a:ea typeface="ＭＳ Ｐゴシック" panose="020B0600070205080204" pitchFamily="50" charset="-128"/>
              <a:cs typeface="Arial" panose="020B0604020202020204" pitchFamily="34" charset="0"/>
            </a:endParaRPr>
          </a:p>
        </p:txBody>
      </p:sp>
      <p:sp>
        <p:nvSpPr>
          <p:cNvPr id="293" name="Line 21">
            <a:extLst>
              <a:ext uri="{FF2B5EF4-FFF2-40B4-BE49-F238E27FC236}">
                <a16:creationId xmlns:a16="http://schemas.microsoft.com/office/drawing/2014/main" xmlns="" id="{4DF6C0E7-077A-479F-A88D-3F29813EC9DF}"/>
              </a:ext>
            </a:extLst>
          </p:cNvPr>
          <p:cNvSpPr>
            <a:spLocks noChangeShapeType="1"/>
          </p:cNvSpPr>
          <p:nvPr/>
        </p:nvSpPr>
        <p:spPr bwMode="auto">
          <a:xfrm flipH="1">
            <a:off x="2966944"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94" name="TextBox 30">
            <a:extLst>
              <a:ext uri="{FF2B5EF4-FFF2-40B4-BE49-F238E27FC236}">
                <a16:creationId xmlns:a16="http://schemas.microsoft.com/office/drawing/2014/main" xmlns="" id="{F63AD1CF-89A9-4713-8A28-BFAE27FAE2A1}"/>
              </a:ext>
            </a:extLst>
          </p:cNvPr>
          <p:cNvSpPr txBox="1"/>
          <p:nvPr/>
        </p:nvSpPr>
        <p:spPr>
          <a:xfrm>
            <a:off x="285775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18</a:t>
            </a:r>
            <a:endParaRPr lang="en-US" sz="1000">
              <a:solidFill>
                <a:srgbClr val="4D4D4D"/>
              </a:solidFill>
              <a:ea typeface="ＭＳ Ｐゴシック" panose="020B0600070205080204" pitchFamily="50" charset="-128"/>
              <a:cs typeface="Arial" panose="020B0604020202020204" pitchFamily="34" charset="0"/>
            </a:endParaRPr>
          </a:p>
        </p:txBody>
      </p:sp>
      <p:sp>
        <p:nvSpPr>
          <p:cNvPr id="295" name="Line 21">
            <a:extLst>
              <a:ext uri="{FF2B5EF4-FFF2-40B4-BE49-F238E27FC236}">
                <a16:creationId xmlns:a16="http://schemas.microsoft.com/office/drawing/2014/main" xmlns="" id="{6E273E0B-0CC7-44A0-91AA-83FBDD009CDE}"/>
              </a:ext>
            </a:extLst>
          </p:cNvPr>
          <p:cNvSpPr>
            <a:spLocks noChangeShapeType="1"/>
          </p:cNvSpPr>
          <p:nvPr/>
        </p:nvSpPr>
        <p:spPr bwMode="auto">
          <a:xfrm flipH="1">
            <a:off x="3206357"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96" name="Line 19">
            <a:extLst>
              <a:ext uri="{FF2B5EF4-FFF2-40B4-BE49-F238E27FC236}">
                <a16:creationId xmlns:a16="http://schemas.microsoft.com/office/drawing/2014/main" xmlns="" id="{8B4358BD-1B23-479A-BE54-9816216A7EBF}"/>
              </a:ext>
            </a:extLst>
          </p:cNvPr>
          <p:cNvSpPr>
            <a:spLocks noChangeShapeType="1"/>
          </p:cNvSpPr>
          <p:nvPr/>
        </p:nvSpPr>
        <p:spPr bwMode="auto">
          <a:xfrm flipH="1">
            <a:off x="3445020"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297" name="Line 21">
            <a:extLst>
              <a:ext uri="{FF2B5EF4-FFF2-40B4-BE49-F238E27FC236}">
                <a16:creationId xmlns:a16="http://schemas.microsoft.com/office/drawing/2014/main" xmlns="" id="{5C575651-6583-4908-8270-568627E23148}"/>
              </a:ext>
            </a:extLst>
          </p:cNvPr>
          <p:cNvSpPr>
            <a:spLocks noChangeShapeType="1"/>
          </p:cNvSpPr>
          <p:nvPr/>
        </p:nvSpPr>
        <p:spPr bwMode="auto">
          <a:xfrm flipH="1">
            <a:off x="3665478"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298" name="TextBox 26">
            <a:extLst>
              <a:ext uri="{FF2B5EF4-FFF2-40B4-BE49-F238E27FC236}">
                <a16:creationId xmlns:a16="http://schemas.microsoft.com/office/drawing/2014/main" xmlns="" id="{08220C59-CAE1-4BAC-AEBC-3CED038D4B03}"/>
              </a:ext>
            </a:extLst>
          </p:cNvPr>
          <p:cNvSpPr txBox="1"/>
          <p:nvPr/>
        </p:nvSpPr>
        <p:spPr>
          <a:xfrm>
            <a:off x="309886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20</a:t>
            </a:r>
            <a:endParaRPr lang="en-US" sz="1000">
              <a:solidFill>
                <a:srgbClr val="4D4D4D"/>
              </a:solidFill>
              <a:ea typeface="ＭＳ Ｐゴシック" panose="020B0600070205080204" pitchFamily="50" charset="-128"/>
              <a:cs typeface="Arial" panose="020B0604020202020204" pitchFamily="34" charset="0"/>
            </a:endParaRPr>
          </a:p>
        </p:txBody>
      </p:sp>
      <p:sp>
        <p:nvSpPr>
          <p:cNvPr id="299" name="TextBox 28">
            <a:extLst>
              <a:ext uri="{FF2B5EF4-FFF2-40B4-BE49-F238E27FC236}">
                <a16:creationId xmlns:a16="http://schemas.microsoft.com/office/drawing/2014/main" xmlns="" id="{E7B3E4B8-34DA-4C65-8B40-581FE3889D8D}"/>
              </a:ext>
            </a:extLst>
          </p:cNvPr>
          <p:cNvSpPr txBox="1"/>
          <p:nvPr/>
        </p:nvSpPr>
        <p:spPr>
          <a:xfrm>
            <a:off x="333975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22</a:t>
            </a:r>
            <a:endParaRPr lang="en-US" sz="1000">
              <a:solidFill>
                <a:srgbClr val="4D4D4D"/>
              </a:solidFill>
              <a:ea typeface="ＭＳ Ｐゴシック" panose="020B0600070205080204" pitchFamily="50" charset="-128"/>
              <a:cs typeface="Arial" panose="020B0604020202020204" pitchFamily="34" charset="0"/>
            </a:endParaRPr>
          </a:p>
        </p:txBody>
      </p:sp>
      <p:sp>
        <p:nvSpPr>
          <p:cNvPr id="300" name="TextBox 30">
            <a:extLst>
              <a:ext uri="{FF2B5EF4-FFF2-40B4-BE49-F238E27FC236}">
                <a16:creationId xmlns:a16="http://schemas.microsoft.com/office/drawing/2014/main" xmlns="" id="{B19A9165-8F4B-45C0-84C1-3743D73CF5F1}"/>
              </a:ext>
            </a:extLst>
          </p:cNvPr>
          <p:cNvSpPr txBox="1"/>
          <p:nvPr/>
        </p:nvSpPr>
        <p:spPr>
          <a:xfrm>
            <a:off x="3557493"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24</a:t>
            </a:r>
            <a:endParaRPr lang="en-US" sz="1000">
              <a:solidFill>
                <a:srgbClr val="4D4D4D"/>
              </a:solidFill>
              <a:ea typeface="ＭＳ Ｐゴシック" panose="020B0600070205080204" pitchFamily="50" charset="-128"/>
              <a:cs typeface="Arial" panose="020B0604020202020204" pitchFamily="34" charset="0"/>
            </a:endParaRPr>
          </a:p>
        </p:txBody>
      </p:sp>
      <p:sp>
        <p:nvSpPr>
          <p:cNvPr id="301" name="Line 21">
            <a:extLst>
              <a:ext uri="{FF2B5EF4-FFF2-40B4-BE49-F238E27FC236}">
                <a16:creationId xmlns:a16="http://schemas.microsoft.com/office/drawing/2014/main" xmlns="" id="{417C4D0C-DA9C-4621-84FD-DD2BEACB7A2F}"/>
              </a:ext>
            </a:extLst>
          </p:cNvPr>
          <p:cNvSpPr>
            <a:spLocks noChangeShapeType="1"/>
          </p:cNvSpPr>
          <p:nvPr/>
        </p:nvSpPr>
        <p:spPr bwMode="auto">
          <a:xfrm flipH="1">
            <a:off x="3886054"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302" name="TextBox 30">
            <a:extLst>
              <a:ext uri="{FF2B5EF4-FFF2-40B4-BE49-F238E27FC236}">
                <a16:creationId xmlns:a16="http://schemas.microsoft.com/office/drawing/2014/main" xmlns="" id="{AD39396B-45CF-4AFC-A462-150ABC170E33}"/>
              </a:ext>
            </a:extLst>
          </p:cNvPr>
          <p:cNvSpPr txBox="1"/>
          <p:nvPr/>
        </p:nvSpPr>
        <p:spPr>
          <a:xfrm>
            <a:off x="378892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26</a:t>
            </a:r>
            <a:endParaRPr lang="en-US" sz="1000">
              <a:solidFill>
                <a:srgbClr val="4D4D4D"/>
              </a:solidFill>
              <a:ea typeface="ＭＳ Ｐゴシック" panose="020B0600070205080204" pitchFamily="50" charset="-128"/>
              <a:cs typeface="Arial" panose="020B0604020202020204" pitchFamily="34" charset="0"/>
            </a:endParaRPr>
          </a:p>
        </p:txBody>
      </p:sp>
      <p:sp>
        <p:nvSpPr>
          <p:cNvPr id="303" name="Line 21">
            <a:extLst>
              <a:ext uri="{FF2B5EF4-FFF2-40B4-BE49-F238E27FC236}">
                <a16:creationId xmlns:a16="http://schemas.microsoft.com/office/drawing/2014/main" xmlns="" id="{2333B347-3609-464F-B44F-9744AAE211FC}"/>
              </a:ext>
            </a:extLst>
          </p:cNvPr>
          <p:cNvSpPr>
            <a:spLocks noChangeShapeType="1"/>
          </p:cNvSpPr>
          <p:nvPr/>
        </p:nvSpPr>
        <p:spPr bwMode="auto">
          <a:xfrm flipH="1">
            <a:off x="4111531"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304" name="TextBox 30">
            <a:extLst>
              <a:ext uri="{FF2B5EF4-FFF2-40B4-BE49-F238E27FC236}">
                <a16:creationId xmlns:a16="http://schemas.microsoft.com/office/drawing/2014/main" xmlns="" id="{13B4B313-D31C-4FE9-B32B-D120FB7BF699}"/>
              </a:ext>
            </a:extLst>
          </p:cNvPr>
          <p:cNvSpPr txBox="1"/>
          <p:nvPr/>
        </p:nvSpPr>
        <p:spPr>
          <a:xfrm>
            <a:off x="4007419"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28</a:t>
            </a:r>
            <a:endParaRPr lang="en-US" sz="1000">
              <a:solidFill>
                <a:srgbClr val="4D4D4D"/>
              </a:solidFill>
              <a:ea typeface="ＭＳ Ｐゴシック" panose="020B0600070205080204" pitchFamily="50" charset="-128"/>
              <a:cs typeface="Arial" panose="020B0604020202020204" pitchFamily="34" charset="0"/>
            </a:endParaRPr>
          </a:p>
        </p:txBody>
      </p:sp>
      <p:sp>
        <p:nvSpPr>
          <p:cNvPr id="305" name="Line 21">
            <a:extLst>
              <a:ext uri="{FF2B5EF4-FFF2-40B4-BE49-F238E27FC236}">
                <a16:creationId xmlns:a16="http://schemas.microsoft.com/office/drawing/2014/main" xmlns="" id="{63D8CE0B-83F3-4592-B069-1D1522AFE7BA}"/>
              </a:ext>
            </a:extLst>
          </p:cNvPr>
          <p:cNvSpPr>
            <a:spLocks noChangeShapeType="1"/>
          </p:cNvSpPr>
          <p:nvPr/>
        </p:nvSpPr>
        <p:spPr bwMode="auto">
          <a:xfrm flipH="1">
            <a:off x="4350944"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306" name="Line 19">
            <a:extLst>
              <a:ext uri="{FF2B5EF4-FFF2-40B4-BE49-F238E27FC236}">
                <a16:creationId xmlns:a16="http://schemas.microsoft.com/office/drawing/2014/main" xmlns="" id="{9C678F0F-4C97-4371-8518-729B77F33C52}"/>
              </a:ext>
            </a:extLst>
          </p:cNvPr>
          <p:cNvSpPr>
            <a:spLocks noChangeShapeType="1"/>
          </p:cNvSpPr>
          <p:nvPr/>
        </p:nvSpPr>
        <p:spPr bwMode="auto">
          <a:xfrm flipH="1">
            <a:off x="4589608"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307" name="TextBox 26">
            <a:extLst>
              <a:ext uri="{FF2B5EF4-FFF2-40B4-BE49-F238E27FC236}">
                <a16:creationId xmlns:a16="http://schemas.microsoft.com/office/drawing/2014/main" xmlns="" id="{07CB167C-419D-4559-A987-0FBA1DC811DE}"/>
              </a:ext>
            </a:extLst>
          </p:cNvPr>
          <p:cNvSpPr txBox="1"/>
          <p:nvPr/>
        </p:nvSpPr>
        <p:spPr>
          <a:xfrm>
            <a:off x="425763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30</a:t>
            </a:r>
            <a:endParaRPr lang="en-US" sz="1000">
              <a:solidFill>
                <a:srgbClr val="4D4D4D"/>
              </a:solidFill>
              <a:ea typeface="ＭＳ Ｐゴシック" panose="020B0600070205080204" pitchFamily="50" charset="-128"/>
              <a:cs typeface="Arial" panose="020B0604020202020204" pitchFamily="34" charset="0"/>
            </a:endParaRPr>
          </a:p>
        </p:txBody>
      </p:sp>
      <p:sp>
        <p:nvSpPr>
          <p:cNvPr id="308" name="TextBox 28">
            <a:extLst>
              <a:ext uri="{FF2B5EF4-FFF2-40B4-BE49-F238E27FC236}">
                <a16:creationId xmlns:a16="http://schemas.microsoft.com/office/drawing/2014/main" xmlns="" id="{D2939F1D-226C-49AD-973E-E6C7AB0CAA65}"/>
              </a:ext>
            </a:extLst>
          </p:cNvPr>
          <p:cNvSpPr txBox="1"/>
          <p:nvPr/>
        </p:nvSpPr>
        <p:spPr>
          <a:xfrm>
            <a:off x="449034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32</a:t>
            </a:r>
            <a:endParaRPr lang="en-US" sz="1000">
              <a:solidFill>
                <a:srgbClr val="4D4D4D"/>
              </a:solidFill>
              <a:ea typeface="ＭＳ Ｐゴシック" panose="020B0600070205080204" pitchFamily="50" charset="-128"/>
              <a:cs typeface="Arial" panose="020B0604020202020204" pitchFamily="34" charset="0"/>
            </a:endParaRPr>
          </a:p>
        </p:txBody>
      </p:sp>
      <p:grpSp>
        <p:nvGrpSpPr>
          <p:cNvPr id="309" name="Group 308">
            <a:extLst>
              <a:ext uri="{FF2B5EF4-FFF2-40B4-BE49-F238E27FC236}">
                <a16:creationId xmlns:a16="http://schemas.microsoft.com/office/drawing/2014/main" xmlns="" id="{5F57A72C-7EA7-40D0-8D8B-246C86FE0EE2}"/>
              </a:ext>
            </a:extLst>
          </p:cNvPr>
          <p:cNvGrpSpPr/>
          <p:nvPr/>
        </p:nvGrpSpPr>
        <p:grpSpPr>
          <a:xfrm>
            <a:off x="209318" y="5779689"/>
            <a:ext cx="4459526" cy="226591"/>
            <a:chOff x="-18032" y="5885515"/>
            <a:chExt cx="7824889" cy="316365"/>
          </a:xfrm>
        </p:grpSpPr>
        <p:sp>
          <p:nvSpPr>
            <p:cNvPr id="310" name="TextBox 309">
              <a:extLst>
                <a:ext uri="{FF2B5EF4-FFF2-40B4-BE49-F238E27FC236}">
                  <a16:creationId xmlns:a16="http://schemas.microsoft.com/office/drawing/2014/main" xmlns="" id="{45DAA960-0D4E-45D5-9424-637F5BF65FDE}"/>
                </a:ext>
              </a:extLst>
            </p:cNvPr>
            <p:cNvSpPr txBox="1"/>
            <p:nvPr/>
          </p:nvSpPr>
          <p:spPr>
            <a:xfrm>
              <a:off x="-18032" y="5885515"/>
              <a:ext cx="1018712" cy="31361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2C0D8"/>
                  </a:solidFill>
                  <a:effectLst/>
                  <a:ea typeface="ＭＳ Ｐゴシック" panose="020B0600070205080204" pitchFamily="50" charset="-128"/>
                  <a:cs typeface="MS UI Gothic"/>
                </a:rPr>
                <a:t>化学療法</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1" name="TextBox 57">
              <a:extLst>
                <a:ext uri="{FF2B5EF4-FFF2-40B4-BE49-F238E27FC236}">
                  <a16:creationId xmlns:a16="http://schemas.microsoft.com/office/drawing/2014/main" xmlns="" id="{8D01877B-5243-47F1-8CEF-5F1BD873E4EA}"/>
                </a:ext>
              </a:extLst>
            </p:cNvPr>
            <p:cNvSpPr txBox="1"/>
            <p:nvPr/>
          </p:nvSpPr>
          <p:spPr>
            <a:xfrm>
              <a:off x="948456"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250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2" name="TextBox 58">
              <a:extLst>
                <a:ext uri="{FF2B5EF4-FFF2-40B4-BE49-F238E27FC236}">
                  <a16:creationId xmlns:a16="http://schemas.microsoft.com/office/drawing/2014/main" xmlns="" id="{0BD03332-E347-4F46-97CF-2A03812E926F}"/>
                </a:ext>
              </a:extLst>
            </p:cNvPr>
            <p:cNvSpPr txBox="1"/>
            <p:nvPr/>
          </p:nvSpPr>
          <p:spPr>
            <a:xfrm>
              <a:off x="1404789"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181</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3" name="TextBox 59">
              <a:extLst>
                <a:ext uri="{FF2B5EF4-FFF2-40B4-BE49-F238E27FC236}">
                  <a16:creationId xmlns:a16="http://schemas.microsoft.com/office/drawing/2014/main" xmlns="" id="{AC22F1D4-E92B-4247-AD0A-C6BCEC53C493}"/>
                </a:ext>
              </a:extLst>
            </p:cNvPr>
            <p:cNvSpPr txBox="1"/>
            <p:nvPr/>
          </p:nvSpPr>
          <p:spPr>
            <a:xfrm>
              <a:off x="1788425"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118</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4" name="TextBox 59">
              <a:extLst>
                <a:ext uri="{FF2B5EF4-FFF2-40B4-BE49-F238E27FC236}">
                  <a16:creationId xmlns:a16="http://schemas.microsoft.com/office/drawing/2014/main" xmlns="" id="{6A404AEB-838F-48BC-9881-C921AE3E9AF0}"/>
                </a:ext>
              </a:extLst>
            </p:cNvPr>
            <p:cNvSpPr txBox="1"/>
            <p:nvPr/>
          </p:nvSpPr>
          <p:spPr>
            <a:xfrm>
              <a:off x="2239839"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71</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5" name="TextBox 59">
              <a:extLst>
                <a:ext uri="{FF2B5EF4-FFF2-40B4-BE49-F238E27FC236}">
                  <a16:creationId xmlns:a16="http://schemas.microsoft.com/office/drawing/2014/main" xmlns="" id="{BB385FED-EDA6-4CD8-9E8A-1A8E4518F602}"/>
                </a:ext>
              </a:extLst>
            </p:cNvPr>
            <p:cNvSpPr txBox="1"/>
            <p:nvPr/>
          </p:nvSpPr>
          <p:spPr>
            <a:xfrm>
              <a:off x="2626426"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42</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6" name="TextBox 57">
              <a:extLst>
                <a:ext uri="{FF2B5EF4-FFF2-40B4-BE49-F238E27FC236}">
                  <a16:creationId xmlns:a16="http://schemas.microsoft.com/office/drawing/2014/main" xmlns="" id="{CA07A1FA-1C3F-4B0E-A6D9-4DE4343339CB}"/>
                </a:ext>
              </a:extLst>
            </p:cNvPr>
            <p:cNvSpPr txBox="1"/>
            <p:nvPr/>
          </p:nvSpPr>
          <p:spPr>
            <a:xfrm>
              <a:off x="3041677"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27</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7" name="TextBox 58">
              <a:extLst>
                <a:ext uri="{FF2B5EF4-FFF2-40B4-BE49-F238E27FC236}">
                  <a16:creationId xmlns:a16="http://schemas.microsoft.com/office/drawing/2014/main" xmlns="" id="{132E06B9-CBB1-4180-A585-95C3DE4C65EF}"/>
                </a:ext>
              </a:extLst>
            </p:cNvPr>
            <p:cNvSpPr txBox="1"/>
            <p:nvPr/>
          </p:nvSpPr>
          <p:spPr>
            <a:xfrm>
              <a:off x="3460445"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19</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8" name="TextBox 59">
              <a:extLst>
                <a:ext uri="{FF2B5EF4-FFF2-40B4-BE49-F238E27FC236}">
                  <a16:creationId xmlns:a16="http://schemas.microsoft.com/office/drawing/2014/main" xmlns="" id="{C8A3710F-A768-40EC-B039-E8AC6DFB27CA}"/>
                </a:ext>
              </a:extLst>
            </p:cNvPr>
            <p:cNvSpPr txBox="1"/>
            <p:nvPr/>
          </p:nvSpPr>
          <p:spPr>
            <a:xfrm>
              <a:off x="3847232"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17</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19" name="TextBox 59">
              <a:extLst>
                <a:ext uri="{FF2B5EF4-FFF2-40B4-BE49-F238E27FC236}">
                  <a16:creationId xmlns:a16="http://schemas.microsoft.com/office/drawing/2014/main" xmlns="" id="{6D97290C-A475-47DA-8139-A392E311AAE9}"/>
                </a:ext>
              </a:extLst>
            </p:cNvPr>
            <p:cNvSpPr txBox="1"/>
            <p:nvPr/>
          </p:nvSpPr>
          <p:spPr>
            <a:xfrm>
              <a:off x="4235512"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12</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0" name="TextBox 59">
              <a:extLst>
                <a:ext uri="{FF2B5EF4-FFF2-40B4-BE49-F238E27FC236}">
                  <a16:creationId xmlns:a16="http://schemas.microsoft.com/office/drawing/2014/main" xmlns="" id="{EF79EB52-C75B-4A42-A0B4-072BEEB29CBA}"/>
                </a:ext>
              </a:extLst>
            </p:cNvPr>
            <p:cNvSpPr txBox="1"/>
            <p:nvPr/>
          </p:nvSpPr>
          <p:spPr>
            <a:xfrm>
              <a:off x="4659970" y="5885515"/>
              <a:ext cx="31320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 6</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1" name="TextBox 57">
              <a:extLst>
                <a:ext uri="{FF2B5EF4-FFF2-40B4-BE49-F238E27FC236}">
                  <a16:creationId xmlns:a16="http://schemas.microsoft.com/office/drawing/2014/main" xmlns="" id="{00E51478-3800-4285-9388-3D6EA90BABB5}"/>
                </a:ext>
              </a:extLst>
            </p:cNvPr>
            <p:cNvSpPr txBox="1"/>
            <p:nvPr/>
          </p:nvSpPr>
          <p:spPr>
            <a:xfrm>
              <a:off x="5083037" y="5885515"/>
              <a:ext cx="31320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 6</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2" name="TextBox 58">
              <a:extLst>
                <a:ext uri="{FF2B5EF4-FFF2-40B4-BE49-F238E27FC236}">
                  <a16:creationId xmlns:a16="http://schemas.microsoft.com/office/drawing/2014/main" xmlns="" id="{C4E912D9-A2EF-47BC-A974-5658613CB0E2}"/>
                </a:ext>
              </a:extLst>
            </p:cNvPr>
            <p:cNvSpPr txBox="1"/>
            <p:nvPr/>
          </p:nvSpPr>
          <p:spPr>
            <a:xfrm>
              <a:off x="5588635"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2C0D8"/>
                  </a:solidFill>
                  <a:effectLst/>
                  <a:ea typeface="ＭＳ Ｐゴシック" panose="020B0600070205080204" pitchFamily="50" charset="-128"/>
                  <a:cs typeface="MS UI Gothic"/>
                </a:rPr>
                <a:t>6</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3" name="TextBox 59">
              <a:extLst>
                <a:ext uri="{FF2B5EF4-FFF2-40B4-BE49-F238E27FC236}">
                  <a16:creationId xmlns:a16="http://schemas.microsoft.com/office/drawing/2014/main" xmlns="" id="{B7159AD1-F2B7-46E1-A093-054D673A356B}"/>
                </a:ext>
              </a:extLst>
            </p:cNvPr>
            <p:cNvSpPr txBox="1"/>
            <p:nvPr/>
          </p:nvSpPr>
          <p:spPr>
            <a:xfrm>
              <a:off x="5918707"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4</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4" name="TextBox 59">
              <a:extLst>
                <a:ext uri="{FF2B5EF4-FFF2-40B4-BE49-F238E27FC236}">
                  <a16:creationId xmlns:a16="http://schemas.microsoft.com/office/drawing/2014/main" xmlns="" id="{B277E9E5-5F57-4803-967B-869947755400}"/>
                </a:ext>
              </a:extLst>
            </p:cNvPr>
            <p:cNvSpPr txBox="1"/>
            <p:nvPr/>
          </p:nvSpPr>
          <p:spPr>
            <a:xfrm>
              <a:off x="6324788"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3</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5" name="TextBox 59">
              <a:extLst>
                <a:ext uri="{FF2B5EF4-FFF2-40B4-BE49-F238E27FC236}">
                  <a16:creationId xmlns:a16="http://schemas.microsoft.com/office/drawing/2014/main" xmlns="" id="{AD3BF43F-A72B-4600-BDF7-9BA706A16F3C}"/>
                </a:ext>
              </a:extLst>
            </p:cNvPr>
            <p:cNvSpPr txBox="1"/>
            <p:nvPr/>
          </p:nvSpPr>
          <p:spPr>
            <a:xfrm>
              <a:off x="6711828"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2C0D8"/>
                  </a:solidFill>
                  <a:effectLst/>
                  <a:ea typeface="ＭＳ Ｐゴシック" panose="020B0600070205080204" pitchFamily="50" charset="-128"/>
                  <a:cs typeface="MS UI Gothic"/>
                </a:rPr>
                <a:t>3</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6" name="TextBox 57">
              <a:extLst>
                <a:ext uri="{FF2B5EF4-FFF2-40B4-BE49-F238E27FC236}">
                  <a16:creationId xmlns:a16="http://schemas.microsoft.com/office/drawing/2014/main" xmlns="" id="{F8CD4989-77A5-4B54-A3BA-7EA3512B0AFA}"/>
                </a:ext>
              </a:extLst>
            </p:cNvPr>
            <p:cNvSpPr txBox="1"/>
            <p:nvPr/>
          </p:nvSpPr>
          <p:spPr>
            <a:xfrm>
              <a:off x="7147206"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327" name="TextBox 58">
              <a:extLst>
                <a:ext uri="{FF2B5EF4-FFF2-40B4-BE49-F238E27FC236}">
                  <a16:creationId xmlns:a16="http://schemas.microsoft.com/office/drawing/2014/main" xmlns="" id="{36CC7AC8-37E9-46D1-B9BC-4A3282FB5ED3}"/>
                </a:ext>
              </a:extLst>
            </p:cNvPr>
            <p:cNvSpPr txBox="1"/>
            <p:nvPr/>
          </p:nvSpPr>
          <p:spPr>
            <a:xfrm>
              <a:off x="7555530"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grpSp>
      <p:grpSp>
        <p:nvGrpSpPr>
          <p:cNvPr id="328" name="Group 327">
            <a:extLst>
              <a:ext uri="{FF2B5EF4-FFF2-40B4-BE49-F238E27FC236}">
                <a16:creationId xmlns:a16="http://schemas.microsoft.com/office/drawing/2014/main" xmlns="" id="{DD8D198B-D427-490C-9D16-B4127CA052D2}"/>
              </a:ext>
            </a:extLst>
          </p:cNvPr>
          <p:cNvGrpSpPr/>
          <p:nvPr/>
        </p:nvGrpSpPr>
        <p:grpSpPr>
          <a:xfrm>
            <a:off x="122481" y="5582702"/>
            <a:ext cx="4546363" cy="226592"/>
            <a:chOff x="-170402" y="5610476"/>
            <a:chExt cx="7977259" cy="316366"/>
          </a:xfrm>
        </p:grpSpPr>
        <p:sp>
          <p:nvSpPr>
            <p:cNvPr id="329" name="TextBox 54">
              <a:extLst>
                <a:ext uri="{FF2B5EF4-FFF2-40B4-BE49-F238E27FC236}">
                  <a16:creationId xmlns:a16="http://schemas.microsoft.com/office/drawing/2014/main" xmlns="" id="{6CE0FEBB-A042-40C9-8510-87FB2E4D18A9}"/>
                </a:ext>
              </a:extLst>
            </p:cNvPr>
            <p:cNvSpPr txBox="1"/>
            <p:nvPr/>
          </p:nvSpPr>
          <p:spPr>
            <a:xfrm>
              <a:off x="-170402" y="5610476"/>
              <a:ext cx="1171082"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60D27"/>
                  </a:solidFill>
                  <a:effectLst/>
                  <a:ea typeface="ＭＳ Ｐゴシック" panose="020B0600070205080204" pitchFamily="50" charset="-128"/>
                  <a:cs typeface="MS UI Gothic"/>
                </a:rPr>
                <a:t>アベルマブ</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0" name="TextBox 46">
              <a:extLst>
                <a:ext uri="{FF2B5EF4-FFF2-40B4-BE49-F238E27FC236}">
                  <a16:creationId xmlns:a16="http://schemas.microsoft.com/office/drawing/2014/main" xmlns="" id="{37287F81-074A-4AD5-B43E-2DF2DCB6E4FC}"/>
                </a:ext>
              </a:extLst>
            </p:cNvPr>
            <p:cNvSpPr txBox="1"/>
            <p:nvPr/>
          </p:nvSpPr>
          <p:spPr>
            <a:xfrm>
              <a:off x="948457" y="5610476"/>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249</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1" name="TextBox 47">
              <a:extLst>
                <a:ext uri="{FF2B5EF4-FFF2-40B4-BE49-F238E27FC236}">
                  <a16:creationId xmlns:a16="http://schemas.microsoft.com/office/drawing/2014/main" xmlns="" id="{AFFB1071-9D50-48B2-B80B-6EC8AE648985}"/>
                </a:ext>
              </a:extLst>
            </p:cNvPr>
            <p:cNvSpPr txBox="1"/>
            <p:nvPr/>
          </p:nvSpPr>
          <p:spPr>
            <a:xfrm>
              <a:off x="1404790" y="5610476"/>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60D27"/>
                  </a:solidFill>
                  <a:effectLst/>
                  <a:ea typeface="ＭＳ Ｐゴシック" panose="020B0600070205080204" pitchFamily="50" charset="-128"/>
                  <a:cs typeface="MS UI Gothic"/>
                </a:rPr>
                <a:t>153</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2" name="TextBox 48">
              <a:extLst>
                <a:ext uri="{FF2B5EF4-FFF2-40B4-BE49-F238E27FC236}">
                  <a16:creationId xmlns:a16="http://schemas.microsoft.com/office/drawing/2014/main" xmlns="" id="{06D17A2E-6FBB-4898-BBC0-E744EF2E100F}"/>
                </a:ext>
              </a:extLst>
            </p:cNvPr>
            <p:cNvSpPr txBox="1"/>
            <p:nvPr/>
          </p:nvSpPr>
          <p:spPr>
            <a:xfrm>
              <a:off x="1819365" y="5610477"/>
              <a:ext cx="43696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 98</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3" name="TextBox 48">
              <a:extLst>
                <a:ext uri="{FF2B5EF4-FFF2-40B4-BE49-F238E27FC236}">
                  <a16:creationId xmlns:a16="http://schemas.microsoft.com/office/drawing/2014/main" xmlns="" id="{1AB190CB-45E0-49E7-AB80-D71C7275CAF8}"/>
                </a:ext>
              </a:extLst>
            </p:cNvPr>
            <p:cNvSpPr txBox="1"/>
            <p:nvPr/>
          </p:nvSpPr>
          <p:spPr>
            <a:xfrm>
              <a:off x="2239840"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64</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4" name="TextBox 48">
              <a:extLst>
                <a:ext uri="{FF2B5EF4-FFF2-40B4-BE49-F238E27FC236}">
                  <a16:creationId xmlns:a16="http://schemas.microsoft.com/office/drawing/2014/main" xmlns="" id="{283854FF-D7E1-45A7-85FB-E4911DE10287}"/>
                </a:ext>
              </a:extLst>
            </p:cNvPr>
            <p:cNvSpPr txBox="1"/>
            <p:nvPr/>
          </p:nvSpPr>
          <p:spPr>
            <a:xfrm>
              <a:off x="2626427"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51</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5" name="TextBox 46">
              <a:extLst>
                <a:ext uri="{FF2B5EF4-FFF2-40B4-BE49-F238E27FC236}">
                  <a16:creationId xmlns:a16="http://schemas.microsoft.com/office/drawing/2014/main" xmlns="" id="{A8A9C37F-7234-41F1-9464-0B104102F4F9}"/>
                </a:ext>
              </a:extLst>
            </p:cNvPr>
            <p:cNvSpPr txBox="1"/>
            <p:nvPr/>
          </p:nvSpPr>
          <p:spPr>
            <a:xfrm>
              <a:off x="3041674"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35</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6" name="TextBox 47">
              <a:extLst>
                <a:ext uri="{FF2B5EF4-FFF2-40B4-BE49-F238E27FC236}">
                  <a16:creationId xmlns:a16="http://schemas.microsoft.com/office/drawing/2014/main" xmlns="" id="{7A893550-D7E8-4AA3-B7C4-90EF4B84DA4C}"/>
                </a:ext>
              </a:extLst>
            </p:cNvPr>
            <p:cNvSpPr txBox="1"/>
            <p:nvPr/>
          </p:nvSpPr>
          <p:spPr>
            <a:xfrm>
              <a:off x="3460447"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33</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7" name="TextBox 48">
              <a:extLst>
                <a:ext uri="{FF2B5EF4-FFF2-40B4-BE49-F238E27FC236}">
                  <a16:creationId xmlns:a16="http://schemas.microsoft.com/office/drawing/2014/main" xmlns="" id="{EF3F0D04-FF58-4546-A910-2F9E4E4A45E7}"/>
                </a:ext>
              </a:extLst>
            </p:cNvPr>
            <p:cNvSpPr txBox="1"/>
            <p:nvPr/>
          </p:nvSpPr>
          <p:spPr>
            <a:xfrm>
              <a:off x="3847229"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29</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8" name="TextBox 48">
              <a:extLst>
                <a:ext uri="{FF2B5EF4-FFF2-40B4-BE49-F238E27FC236}">
                  <a16:creationId xmlns:a16="http://schemas.microsoft.com/office/drawing/2014/main" xmlns="" id="{9725CF0F-5607-4523-A09E-9B138228C212}"/>
                </a:ext>
              </a:extLst>
            </p:cNvPr>
            <p:cNvSpPr txBox="1"/>
            <p:nvPr/>
          </p:nvSpPr>
          <p:spPr>
            <a:xfrm>
              <a:off x="4235511"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24</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39" name="TextBox 48">
              <a:extLst>
                <a:ext uri="{FF2B5EF4-FFF2-40B4-BE49-F238E27FC236}">
                  <a16:creationId xmlns:a16="http://schemas.microsoft.com/office/drawing/2014/main" xmlns="" id="{CB7C2752-931E-41DA-9BA4-C3FD516ACB47}"/>
                </a:ext>
              </a:extLst>
            </p:cNvPr>
            <p:cNvSpPr txBox="1"/>
            <p:nvPr/>
          </p:nvSpPr>
          <p:spPr>
            <a:xfrm>
              <a:off x="4629029"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18</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0" name="TextBox 46">
              <a:extLst>
                <a:ext uri="{FF2B5EF4-FFF2-40B4-BE49-F238E27FC236}">
                  <a16:creationId xmlns:a16="http://schemas.microsoft.com/office/drawing/2014/main" xmlns="" id="{1F7B576E-7F40-43E0-B766-D5179921D485}"/>
                </a:ext>
              </a:extLst>
            </p:cNvPr>
            <p:cNvSpPr txBox="1"/>
            <p:nvPr/>
          </p:nvSpPr>
          <p:spPr>
            <a:xfrm>
              <a:off x="5052097"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15</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1" name="TextBox 47">
              <a:extLst>
                <a:ext uri="{FF2B5EF4-FFF2-40B4-BE49-F238E27FC236}">
                  <a16:creationId xmlns:a16="http://schemas.microsoft.com/office/drawing/2014/main" xmlns="" id="{5D69CD95-A560-42F1-92C7-5E0F084A7E08}"/>
                </a:ext>
              </a:extLst>
            </p:cNvPr>
            <p:cNvSpPr txBox="1"/>
            <p:nvPr/>
          </p:nvSpPr>
          <p:spPr>
            <a:xfrm>
              <a:off x="5474765" y="5610477"/>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14</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2" name="TextBox 48">
              <a:extLst>
                <a:ext uri="{FF2B5EF4-FFF2-40B4-BE49-F238E27FC236}">
                  <a16:creationId xmlns:a16="http://schemas.microsoft.com/office/drawing/2014/main" xmlns="" id="{C84BF321-8800-4EE3-938F-FB16A1691BA1}"/>
                </a:ext>
              </a:extLst>
            </p:cNvPr>
            <p:cNvSpPr txBox="1"/>
            <p:nvPr/>
          </p:nvSpPr>
          <p:spPr>
            <a:xfrm>
              <a:off x="5918708" y="5610477"/>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9</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3" name="TextBox 48">
              <a:extLst>
                <a:ext uri="{FF2B5EF4-FFF2-40B4-BE49-F238E27FC236}">
                  <a16:creationId xmlns:a16="http://schemas.microsoft.com/office/drawing/2014/main" xmlns="" id="{760D1B22-6F54-41E0-8A95-17571C7BCF00}"/>
                </a:ext>
              </a:extLst>
            </p:cNvPr>
            <p:cNvSpPr txBox="1"/>
            <p:nvPr/>
          </p:nvSpPr>
          <p:spPr>
            <a:xfrm>
              <a:off x="6324788" y="5610477"/>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6</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4" name="TextBox 48">
              <a:extLst>
                <a:ext uri="{FF2B5EF4-FFF2-40B4-BE49-F238E27FC236}">
                  <a16:creationId xmlns:a16="http://schemas.microsoft.com/office/drawing/2014/main" xmlns="" id="{7ECC48E2-B936-4FF1-B654-B0847D578ADB}"/>
                </a:ext>
              </a:extLst>
            </p:cNvPr>
            <p:cNvSpPr txBox="1"/>
            <p:nvPr/>
          </p:nvSpPr>
          <p:spPr>
            <a:xfrm>
              <a:off x="6711831" y="5610477"/>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60D27"/>
                  </a:solidFill>
                  <a:effectLst/>
                  <a:ea typeface="ＭＳ Ｐゴシック" panose="020B0600070205080204" pitchFamily="50" charset="-128"/>
                  <a:cs typeface="MS UI Gothic"/>
                </a:rPr>
                <a:t>4</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5" name="TextBox 46">
              <a:extLst>
                <a:ext uri="{FF2B5EF4-FFF2-40B4-BE49-F238E27FC236}">
                  <a16:creationId xmlns:a16="http://schemas.microsoft.com/office/drawing/2014/main" xmlns="" id="{4E369DD6-5B5C-405B-92C9-727E4383B85B}"/>
                </a:ext>
              </a:extLst>
            </p:cNvPr>
            <p:cNvSpPr txBox="1"/>
            <p:nvPr/>
          </p:nvSpPr>
          <p:spPr>
            <a:xfrm>
              <a:off x="7147210" y="5610477"/>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3</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346" name="TextBox 46">
              <a:extLst>
                <a:ext uri="{FF2B5EF4-FFF2-40B4-BE49-F238E27FC236}">
                  <a16:creationId xmlns:a16="http://schemas.microsoft.com/office/drawing/2014/main" xmlns="" id="{F030E63A-AA90-417D-87A8-CA07D4672993}"/>
                </a:ext>
              </a:extLst>
            </p:cNvPr>
            <p:cNvSpPr txBox="1"/>
            <p:nvPr/>
          </p:nvSpPr>
          <p:spPr>
            <a:xfrm>
              <a:off x="7555530" y="5610477"/>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a:t>
              </a:r>
              <a:endParaRPr lang="en-US" sz="1000">
                <a:solidFill>
                  <a:schemeClr val="accent3"/>
                </a:solidFill>
                <a:ea typeface="ＭＳ Ｐゴシック" panose="020B0600070205080204" pitchFamily="50" charset="-128"/>
                <a:cs typeface="Arial" panose="020B0604020202020204" pitchFamily="34" charset="0"/>
              </a:endParaRPr>
            </a:p>
          </p:txBody>
        </p:sp>
      </p:grpSp>
      <p:sp>
        <p:nvSpPr>
          <p:cNvPr id="347" name="TextBox 346">
            <a:extLst>
              <a:ext uri="{FF2B5EF4-FFF2-40B4-BE49-F238E27FC236}">
                <a16:creationId xmlns:a16="http://schemas.microsoft.com/office/drawing/2014/main" xmlns="" id="{29985164-8D55-4B06-A6FB-5B4AD5E73D98}"/>
              </a:ext>
            </a:extLst>
          </p:cNvPr>
          <p:cNvSpPr txBox="1"/>
          <p:nvPr/>
        </p:nvSpPr>
        <p:spPr>
          <a:xfrm>
            <a:off x="1691233" y="1846016"/>
            <a:ext cx="1970412" cy="276999"/>
          </a:xfrm>
          <a:prstGeom prst="rect">
            <a:avLst/>
          </a:prstGeom>
          <a:noFill/>
        </p:spPr>
        <p:txBody>
          <a:bodyPr wrap="none" rtlCol="0">
            <a:spAutoFit/>
          </a:bodyPr>
          <a:lstStyle/>
          <a:p>
            <a:pPr algn="ctr"/>
            <a:r>
              <a:rPr lang="ja-JP" sz="1200" b="1" i="0" strike="noStrike" cap="none" spc="0" baseline="0">
                <a:solidFill>
                  <a:srgbClr val="4D4D4D"/>
                </a:solidFill>
                <a:effectLst/>
                <a:latin typeface="+mn-lt"/>
                <a:ea typeface="ＭＳ Ｐゴシック" panose="020B0600070205080204" pitchFamily="50" charset="-128"/>
                <a:cs typeface="MS UI Gothic"/>
              </a:rPr>
              <a:t>無作為化された全ての患者</a:t>
            </a:r>
            <a:endParaRPr lang="en-US" sz="1200" b="1">
              <a:solidFill>
                <a:srgbClr val="4D4D4D"/>
              </a:solidFill>
              <a:latin typeface="+mn-lt"/>
              <a:ea typeface="ＭＳ Ｐゴシック" panose="020B0600070205080204" pitchFamily="50" charset="-128"/>
            </a:endParaRPr>
          </a:p>
        </p:txBody>
      </p:sp>
      <p:grpSp>
        <p:nvGrpSpPr>
          <p:cNvPr id="348" name="Group 347">
            <a:extLst>
              <a:ext uri="{FF2B5EF4-FFF2-40B4-BE49-F238E27FC236}">
                <a16:creationId xmlns:a16="http://schemas.microsoft.com/office/drawing/2014/main" xmlns="" id="{616C5004-A160-4326-B8D0-E78F2E4FE7F1}"/>
              </a:ext>
            </a:extLst>
          </p:cNvPr>
          <p:cNvGrpSpPr/>
          <p:nvPr/>
        </p:nvGrpSpPr>
        <p:grpSpPr>
          <a:xfrm>
            <a:off x="1010332" y="3049385"/>
            <a:ext cx="3340607" cy="2062255"/>
            <a:chOff x="9899132" y="2659556"/>
            <a:chExt cx="5327780" cy="3208648"/>
          </a:xfrm>
        </p:grpSpPr>
        <p:sp>
          <p:nvSpPr>
            <p:cNvPr id="349" name="Freeform: Shape 202">
              <a:extLst>
                <a:ext uri="{FF2B5EF4-FFF2-40B4-BE49-F238E27FC236}">
                  <a16:creationId xmlns:a16="http://schemas.microsoft.com/office/drawing/2014/main" xmlns="" id="{DFC5BEF4-B909-4D32-BF34-FAB16D59B550}"/>
                </a:ext>
              </a:extLst>
            </p:cNvPr>
            <p:cNvSpPr/>
            <p:nvPr/>
          </p:nvSpPr>
          <p:spPr>
            <a:xfrm>
              <a:off x="9899132" y="2659556"/>
              <a:ext cx="5324475" cy="3143250"/>
            </a:xfrm>
            <a:custGeom>
              <a:avLst/>
              <a:gdLst>
                <a:gd name="connsiteX0" fmla="*/ 5326152 w 5324475"/>
                <a:gd name="connsiteY0" fmla="*/ 3150032 h 3143250"/>
                <a:gd name="connsiteX1" fmla="*/ 5158483 w 5324475"/>
                <a:gd name="connsiteY1" fmla="*/ 3150032 h 3143250"/>
                <a:gd name="connsiteX2" fmla="*/ 5158483 w 5324475"/>
                <a:gd name="connsiteY2" fmla="*/ 3092949 h 3143250"/>
                <a:gd name="connsiteX3" fmla="*/ 3228508 w 5324475"/>
                <a:gd name="connsiteY3" fmla="*/ 3092949 h 3143250"/>
                <a:gd name="connsiteX4" fmla="*/ 3228508 w 5324475"/>
                <a:gd name="connsiteY4" fmla="*/ 3075108 h 3143250"/>
                <a:gd name="connsiteX5" fmla="*/ 3174997 w 5324475"/>
                <a:gd name="connsiteY5" fmla="*/ 3075108 h 3143250"/>
                <a:gd name="connsiteX6" fmla="*/ 3174997 w 5324475"/>
                <a:gd name="connsiteY6" fmla="*/ 3043009 h 3143250"/>
                <a:gd name="connsiteX7" fmla="*/ 2918146 w 5324475"/>
                <a:gd name="connsiteY7" fmla="*/ 3043009 h 3143250"/>
                <a:gd name="connsiteX8" fmla="*/ 2918146 w 5324475"/>
                <a:gd name="connsiteY8" fmla="*/ 2978792 h 3143250"/>
                <a:gd name="connsiteX9" fmla="*/ 2786148 w 5324475"/>
                <a:gd name="connsiteY9" fmla="*/ 2978792 h 3143250"/>
                <a:gd name="connsiteX10" fmla="*/ 2786148 w 5324475"/>
                <a:gd name="connsiteY10" fmla="*/ 2925280 h 3143250"/>
                <a:gd name="connsiteX11" fmla="*/ 2700538 w 5324475"/>
                <a:gd name="connsiteY11" fmla="*/ 2925280 h 3143250"/>
                <a:gd name="connsiteX12" fmla="*/ 2700538 w 5324475"/>
                <a:gd name="connsiteY12" fmla="*/ 2893171 h 3143250"/>
                <a:gd name="connsiteX13" fmla="*/ 2647026 w 5324475"/>
                <a:gd name="connsiteY13" fmla="*/ 2893171 h 3143250"/>
                <a:gd name="connsiteX14" fmla="*/ 2647026 w 5324475"/>
                <a:gd name="connsiteY14" fmla="*/ 2857500 h 3143250"/>
                <a:gd name="connsiteX15" fmla="*/ 2290277 w 5324475"/>
                <a:gd name="connsiteY15" fmla="*/ 2857500 h 3143250"/>
                <a:gd name="connsiteX16" fmla="*/ 2290277 w 5324475"/>
                <a:gd name="connsiteY16" fmla="*/ 2825391 h 3143250"/>
                <a:gd name="connsiteX17" fmla="*/ 2108340 w 5324475"/>
                <a:gd name="connsiteY17" fmla="*/ 2825391 h 3143250"/>
                <a:gd name="connsiteX18" fmla="*/ 2108340 w 5324475"/>
                <a:gd name="connsiteY18" fmla="*/ 2775452 h 3143250"/>
                <a:gd name="connsiteX19" fmla="*/ 1951377 w 5324475"/>
                <a:gd name="connsiteY19" fmla="*/ 2775452 h 3143250"/>
                <a:gd name="connsiteX20" fmla="*/ 1951377 w 5324475"/>
                <a:gd name="connsiteY20" fmla="*/ 2711234 h 3143250"/>
                <a:gd name="connsiteX21" fmla="*/ 1787271 w 5324475"/>
                <a:gd name="connsiteY21" fmla="*/ 2711234 h 3143250"/>
                <a:gd name="connsiteX22" fmla="*/ 1787271 w 5324475"/>
                <a:gd name="connsiteY22" fmla="*/ 2643454 h 3143250"/>
                <a:gd name="connsiteX23" fmla="*/ 1698088 w 5324475"/>
                <a:gd name="connsiteY23" fmla="*/ 2643454 h 3143250"/>
                <a:gd name="connsiteX24" fmla="*/ 1698088 w 5324475"/>
                <a:gd name="connsiteY24" fmla="*/ 2575674 h 3143250"/>
                <a:gd name="connsiteX25" fmla="*/ 1583931 w 5324475"/>
                <a:gd name="connsiteY25" fmla="*/ 2575674 h 3143250"/>
                <a:gd name="connsiteX26" fmla="*/ 1583931 w 5324475"/>
                <a:gd name="connsiteY26" fmla="*/ 2518591 h 3143250"/>
                <a:gd name="connsiteX27" fmla="*/ 1526858 w 5324475"/>
                <a:gd name="connsiteY27" fmla="*/ 2518591 h 3143250"/>
                <a:gd name="connsiteX28" fmla="*/ 1526858 w 5324475"/>
                <a:gd name="connsiteY28" fmla="*/ 2472223 h 3143250"/>
                <a:gd name="connsiteX29" fmla="*/ 1434103 w 5324475"/>
                <a:gd name="connsiteY29" fmla="*/ 2472223 h 3143250"/>
                <a:gd name="connsiteX30" fmla="*/ 1434103 w 5324475"/>
                <a:gd name="connsiteY30" fmla="*/ 2432980 h 3143250"/>
                <a:gd name="connsiteX31" fmla="*/ 1366323 w 5324475"/>
                <a:gd name="connsiteY31" fmla="*/ 2432980 h 3143250"/>
                <a:gd name="connsiteX32" fmla="*/ 1366323 w 5324475"/>
                <a:gd name="connsiteY32" fmla="*/ 2340226 h 3143250"/>
                <a:gd name="connsiteX33" fmla="*/ 1330643 w 5324475"/>
                <a:gd name="connsiteY33" fmla="*/ 2340226 h 3143250"/>
                <a:gd name="connsiteX34" fmla="*/ 1330643 w 5324475"/>
                <a:gd name="connsiteY34" fmla="*/ 2222497 h 3143250"/>
                <a:gd name="connsiteX35" fmla="*/ 1298543 w 5324475"/>
                <a:gd name="connsiteY35" fmla="*/ 2222497 h 3143250"/>
                <a:gd name="connsiteX36" fmla="*/ 1298543 w 5324475"/>
                <a:gd name="connsiteY36" fmla="*/ 2147583 h 3143250"/>
                <a:gd name="connsiteX37" fmla="*/ 1262863 w 5324475"/>
                <a:gd name="connsiteY37" fmla="*/ 2147583 h 3143250"/>
                <a:gd name="connsiteX38" fmla="*/ 1262863 w 5324475"/>
                <a:gd name="connsiteY38" fmla="*/ 2061963 h 3143250"/>
                <a:gd name="connsiteX39" fmla="*/ 1237898 w 5324475"/>
                <a:gd name="connsiteY39" fmla="*/ 2061963 h 3143250"/>
                <a:gd name="connsiteX40" fmla="*/ 1237898 w 5324475"/>
                <a:gd name="connsiteY40" fmla="*/ 2033426 h 3143250"/>
                <a:gd name="connsiteX41" fmla="*/ 1184386 w 5324475"/>
                <a:gd name="connsiteY41" fmla="*/ 2033426 h 3143250"/>
                <a:gd name="connsiteX42" fmla="*/ 1184386 w 5324475"/>
                <a:gd name="connsiteY42" fmla="*/ 1979914 h 3143250"/>
                <a:gd name="connsiteX43" fmla="*/ 1077363 w 5324475"/>
                <a:gd name="connsiteY43" fmla="*/ 1979914 h 3143250"/>
                <a:gd name="connsiteX44" fmla="*/ 1077363 w 5324475"/>
                <a:gd name="connsiteY44" fmla="*/ 1915706 h 3143250"/>
                <a:gd name="connsiteX45" fmla="*/ 1034548 w 5324475"/>
                <a:gd name="connsiteY45" fmla="*/ 1915706 h 3143250"/>
                <a:gd name="connsiteX46" fmla="*/ 1034548 w 5324475"/>
                <a:gd name="connsiteY46" fmla="*/ 1844354 h 3143250"/>
                <a:gd name="connsiteX47" fmla="*/ 991743 w 5324475"/>
                <a:gd name="connsiteY47" fmla="*/ 1844354 h 3143250"/>
                <a:gd name="connsiteX48" fmla="*/ 991743 w 5324475"/>
                <a:gd name="connsiteY48" fmla="*/ 1819380 h 3143250"/>
                <a:gd name="connsiteX49" fmla="*/ 952500 w 5324475"/>
                <a:gd name="connsiteY49" fmla="*/ 1819380 h 3143250"/>
                <a:gd name="connsiteX50" fmla="*/ 952500 w 5324475"/>
                <a:gd name="connsiteY50" fmla="*/ 1755172 h 3143250"/>
                <a:gd name="connsiteX51" fmla="*/ 884719 w 5324475"/>
                <a:gd name="connsiteY51" fmla="*/ 1755172 h 3143250"/>
                <a:gd name="connsiteX52" fmla="*/ 884719 w 5324475"/>
                <a:gd name="connsiteY52" fmla="*/ 1680248 h 3143250"/>
                <a:gd name="connsiteX53" fmla="*/ 838343 w 5324475"/>
                <a:gd name="connsiteY53" fmla="*/ 1680248 h 3143250"/>
                <a:gd name="connsiteX54" fmla="*/ 838343 w 5324475"/>
                <a:gd name="connsiteY54" fmla="*/ 1576797 h 3143250"/>
                <a:gd name="connsiteX55" fmla="*/ 802669 w 5324475"/>
                <a:gd name="connsiteY55" fmla="*/ 1576797 h 3143250"/>
                <a:gd name="connsiteX56" fmla="*/ 802669 w 5324475"/>
                <a:gd name="connsiteY56" fmla="*/ 1434103 h 3143250"/>
                <a:gd name="connsiteX57" fmla="*/ 752725 w 5324475"/>
                <a:gd name="connsiteY57" fmla="*/ 1434103 h 3143250"/>
                <a:gd name="connsiteX58" fmla="*/ 752725 w 5324475"/>
                <a:gd name="connsiteY58" fmla="*/ 1337777 h 3143250"/>
                <a:gd name="connsiteX59" fmla="*/ 702781 w 5324475"/>
                <a:gd name="connsiteY59" fmla="*/ 1337777 h 3143250"/>
                <a:gd name="connsiteX60" fmla="*/ 702781 w 5324475"/>
                <a:gd name="connsiteY60" fmla="*/ 1316374 h 3143250"/>
                <a:gd name="connsiteX61" fmla="*/ 638567 w 5324475"/>
                <a:gd name="connsiteY61" fmla="*/ 1316374 h 3143250"/>
                <a:gd name="connsiteX62" fmla="*/ 638567 w 5324475"/>
                <a:gd name="connsiteY62" fmla="*/ 1284265 h 3143250"/>
                <a:gd name="connsiteX63" fmla="*/ 577922 w 5324475"/>
                <a:gd name="connsiteY63" fmla="*/ 1284265 h 3143250"/>
                <a:gd name="connsiteX64" fmla="*/ 577922 w 5324475"/>
                <a:gd name="connsiteY64" fmla="*/ 1127303 h 3143250"/>
                <a:gd name="connsiteX65" fmla="*/ 552949 w 5324475"/>
                <a:gd name="connsiteY65" fmla="*/ 1127303 h 3143250"/>
                <a:gd name="connsiteX66" fmla="*/ 552949 w 5324475"/>
                <a:gd name="connsiteY66" fmla="*/ 966768 h 3143250"/>
                <a:gd name="connsiteX67" fmla="*/ 520842 w 5324475"/>
                <a:gd name="connsiteY67" fmla="*/ 966768 h 3143250"/>
                <a:gd name="connsiteX68" fmla="*/ 520842 w 5324475"/>
                <a:gd name="connsiteY68" fmla="*/ 791967 h 3143250"/>
                <a:gd name="connsiteX69" fmla="*/ 485168 w 5324475"/>
                <a:gd name="connsiteY69" fmla="*/ 791967 h 3143250"/>
                <a:gd name="connsiteX70" fmla="*/ 485168 w 5324475"/>
                <a:gd name="connsiteY70" fmla="*/ 752725 h 3143250"/>
                <a:gd name="connsiteX71" fmla="*/ 453061 w 5324475"/>
                <a:gd name="connsiteY71" fmla="*/ 752725 h 3143250"/>
                <a:gd name="connsiteX72" fmla="*/ 453061 w 5324475"/>
                <a:gd name="connsiteY72" fmla="*/ 706348 h 3143250"/>
                <a:gd name="connsiteX73" fmla="*/ 424523 w 5324475"/>
                <a:gd name="connsiteY73" fmla="*/ 706348 h 3143250"/>
                <a:gd name="connsiteX74" fmla="*/ 424523 w 5324475"/>
                <a:gd name="connsiteY74" fmla="*/ 667106 h 3143250"/>
                <a:gd name="connsiteX75" fmla="*/ 335337 w 5324475"/>
                <a:gd name="connsiteY75" fmla="*/ 667106 h 3143250"/>
                <a:gd name="connsiteX76" fmla="*/ 335337 w 5324475"/>
                <a:gd name="connsiteY76" fmla="*/ 577922 h 3143250"/>
                <a:gd name="connsiteX77" fmla="*/ 313933 w 5324475"/>
                <a:gd name="connsiteY77" fmla="*/ 577922 h 3143250"/>
                <a:gd name="connsiteX78" fmla="*/ 313933 w 5324475"/>
                <a:gd name="connsiteY78" fmla="*/ 395983 h 3143250"/>
                <a:gd name="connsiteX79" fmla="*/ 285393 w 5324475"/>
                <a:gd name="connsiteY79" fmla="*/ 395983 h 3143250"/>
                <a:gd name="connsiteX80" fmla="*/ 285393 w 5324475"/>
                <a:gd name="connsiteY80" fmla="*/ 217612 h 3143250"/>
                <a:gd name="connsiteX81" fmla="*/ 260421 w 5324475"/>
                <a:gd name="connsiteY81" fmla="*/ 217612 h 3143250"/>
                <a:gd name="connsiteX82" fmla="*/ 260421 w 5324475"/>
                <a:gd name="connsiteY82" fmla="*/ 117724 h 3143250"/>
                <a:gd name="connsiteX83" fmla="*/ 203343 w 5324475"/>
                <a:gd name="connsiteY83" fmla="*/ 117724 h 3143250"/>
                <a:gd name="connsiteX84" fmla="*/ 203343 w 5324475"/>
                <a:gd name="connsiteY84" fmla="*/ 64213 h 3143250"/>
                <a:gd name="connsiteX85" fmla="*/ 149832 w 5324475"/>
                <a:gd name="connsiteY85" fmla="*/ 64213 h 3143250"/>
                <a:gd name="connsiteX86" fmla="*/ 149832 w 5324475"/>
                <a:gd name="connsiteY86" fmla="*/ 0 h 3143250"/>
                <a:gd name="connsiteX87" fmla="*/ 0 w 5324475"/>
                <a:gd name="connsiteY87"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24475" h="3143250">
                  <a:moveTo>
                    <a:pt x="5326152" y="3150032"/>
                  </a:moveTo>
                  <a:lnTo>
                    <a:pt x="5158483" y="3150032"/>
                  </a:lnTo>
                  <a:lnTo>
                    <a:pt x="5158483" y="3092949"/>
                  </a:lnTo>
                  <a:lnTo>
                    <a:pt x="3228508" y="3092949"/>
                  </a:lnTo>
                  <a:lnTo>
                    <a:pt x="3228508" y="3075108"/>
                  </a:lnTo>
                  <a:lnTo>
                    <a:pt x="3174997" y="3075108"/>
                  </a:lnTo>
                  <a:lnTo>
                    <a:pt x="3174997" y="3043009"/>
                  </a:lnTo>
                  <a:lnTo>
                    <a:pt x="2918146" y="3043009"/>
                  </a:lnTo>
                  <a:lnTo>
                    <a:pt x="2918146" y="2978792"/>
                  </a:lnTo>
                  <a:lnTo>
                    <a:pt x="2786148" y="2978792"/>
                  </a:lnTo>
                  <a:lnTo>
                    <a:pt x="2786148" y="2925280"/>
                  </a:lnTo>
                  <a:lnTo>
                    <a:pt x="2700538" y="2925280"/>
                  </a:lnTo>
                  <a:lnTo>
                    <a:pt x="2700538" y="2893171"/>
                  </a:lnTo>
                  <a:lnTo>
                    <a:pt x="2647026" y="2893171"/>
                  </a:lnTo>
                  <a:lnTo>
                    <a:pt x="2647026" y="2857500"/>
                  </a:lnTo>
                  <a:lnTo>
                    <a:pt x="2290277" y="2857500"/>
                  </a:lnTo>
                  <a:lnTo>
                    <a:pt x="2290277" y="2825391"/>
                  </a:lnTo>
                  <a:lnTo>
                    <a:pt x="2108340" y="2825391"/>
                  </a:lnTo>
                  <a:lnTo>
                    <a:pt x="2108340" y="2775452"/>
                  </a:lnTo>
                  <a:lnTo>
                    <a:pt x="1951377" y="2775452"/>
                  </a:lnTo>
                  <a:lnTo>
                    <a:pt x="1951377" y="2711234"/>
                  </a:lnTo>
                  <a:lnTo>
                    <a:pt x="1787271" y="2711234"/>
                  </a:lnTo>
                  <a:lnTo>
                    <a:pt x="1787271" y="2643454"/>
                  </a:lnTo>
                  <a:lnTo>
                    <a:pt x="1698088" y="2643454"/>
                  </a:lnTo>
                  <a:lnTo>
                    <a:pt x="1698088" y="2575674"/>
                  </a:lnTo>
                  <a:lnTo>
                    <a:pt x="1583931" y="2575674"/>
                  </a:lnTo>
                  <a:lnTo>
                    <a:pt x="1583931" y="2518591"/>
                  </a:lnTo>
                  <a:lnTo>
                    <a:pt x="1526858" y="2518591"/>
                  </a:lnTo>
                  <a:lnTo>
                    <a:pt x="1526858" y="2472223"/>
                  </a:lnTo>
                  <a:lnTo>
                    <a:pt x="1434103" y="2472223"/>
                  </a:lnTo>
                  <a:lnTo>
                    <a:pt x="1434103" y="2432980"/>
                  </a:lnTo>
                  <a:lnTo>
                    <a:pt x="1366323" y="2432980"/>
                  </a:lnTo>
                  <a:lnTo>
                    <a:pt x="1366323" y="2340226"/>
                  </a:lnTo>
                  <a:lnTo>
                    <a:pt x="1330643" y="2340226"/>
                  </a:lnTo>
                  <a:lnTo>
                    <a:pt x="1330643" y="2222497"/>
                  </a:lnTo>
                  <a:lnTo>
                    <a:pt x="1298543" y="2222497"/>
                  </a:lnTo>
                  <a:lnTo>
                    <a:pt x="1298543" y="2147583"/>
                  </a:lnTo>
                  <a:lnTo>
                    <a:pt x="1262863" y="2147583"/>
                  </a:lnTo>
                  <a:lnTo>
                    <a:pt x="1262863" y="2061963"/>
                  </a:lnTo>
                  <a:lnTo>
                    <a:pt x="1237898" y="2061963"/>
                  </a:lnTo>
                  <a:lnTo>
                    <a:pt x="1237898" y="2033426"/>
                  </a:lnTo>
                  <a:lnTo>
                    <a:pt x="1184386" y="2033426"/>
                  </a:lnTo>
                  <a:lnTo>
                    <a:pt x="1184386" y="1979914"/>
                  </a:lnTo>
                  <a:lnTo>
                    <a:pt x="1077363" y="1979914"/>
                  </a:lnTo>
                  <a:lnTo>
                    <a:pt x="1077363" y="1915706"/>
                  </a:lnTo>
                  <a:lnTo>
                    <a:pt x="1034548" y="1915706"/>
                  </a:lnTo>
                  <a:lnTo>
                    <a:pt x="1034548" y="1844354"/>
                  </a:lnTo>
                  <a:lnTo>
                    <a:pt x="991743" y="1844354"/>
                  </a:lnTo>
                  <a:lnTo>
                    <a:pt x="991743" y="1819380"/>
                  </a:lnTo>
                  <a:lnTo>
                    <a:pt x="952500" y="1819380"/>
                  </a:lnTo>
                  <a:lnTo>
                    <a:pt x="952500" y="1755172"/>
                  </a:lnTo>
                  <a:lnTo>
                    <a:pt x="884719" y="1755172"/>
                  </a:lnTo>
                  <a:lnTo>
                    <a:pt x="884719" y="1680248"/>
                  </a:lnTo>
                  <a:lnTo>
                    <a:pt x="838343" y="1680248"/>
                  </a:lnTo>
                  <a:lnTo>
                    <a:pt x="838343" y="1576797"/>
                  </a:lnTo>
                  <a:lnTo>
                    <a:pt x="802669" y="1576797"/>
                  </a:lnTo>
                  <a:lnTo>
                    <a:pt x="802669" y="1434103"/>
                  </a:lnTo>
                  <a:lnTo>
                    <a:pt x="752725" y="1434103"/>
                  </a:lnTo>
                  <a:lnTo>
                    <a:pt x="752725" y="1337777"/>
                  </a:lnTo>
                  <a:lnTo>
                    <a:pt x="702781" y="1337777"/>
                  </a:lnTo>
                  <a:lnTo>
                    <a:pt x="702781" y="1316374"/>
                  </a:lnTo>
                  <a:lnTo>
                    <a:pt x="638567" y="1316374"/>
                  </a:lnTo>
                  <a:lnTo>
                    <a:pt x="638567" y="1284265"/>
                  </a:lnTo>
                  <a:lnTo>
                    <a:pt x="577922" y="1284265"/>
                  </a:lnTo>
                  <a:lnTo>
                    <a:pt x="577922" y="1127303"/>
                  </a:lnTo>
                  <a:lnTo>
                    <a:pt x="552949" y="1127303"/>
                  </a:lnTo>
                  <a:lnTo>
                    <a:pt x="552949" y="966768"/>
                  </a:lnTo>
                  <a:lnTo>
                    <a:pt x="520842" y="966768"/>
                  </a:lnTo>
                  <a:lnTo>
                    <a:pt x="520842" y="791967"/>
                  </a:lnTo>
                  <a:lnTo>
                    <a:pt x="485168" y="791967"/>
                  </a:lnTo>
                  <a:lnTo>
                    <a:pt x="485168" y="752725"/>
                  </a:lnTo>
                  <a:lnTo>
                    <a:pt x="453061" y="752725"/>
                  </a:lnTo>
                  <a:lnTo>
                    <a:pt x="453061" y="706348"/>
                  </a:lnTo>
                  <a:lnTo>
                    <a:pt x="424523" y="706348"/>
                  </a:lnTo>
                  <a:lnTo>
                    <a:pt x="424523" y="667106"/>
                  </a:lnTo>
                  <a:lnTo>
                    <a:pt x="335337" y="667106"/>
                  </a:lnTo>
                  <a:lnTo>
                    <a:pt x="335337" y="577922"/>
                  </a:lnTo>
                  <a:lnTo>
                    <a:pt x="313933" y="577922"/>
                  </a:lnTo>
                  <a:lnTo>
                    <a:pt x="313933" y="395983"/>
                  </a:lnTo>
                  <a:lnTo>
                    <a:pt x="285393" y="395983"/>
                  </a:lnTo>
                  <a:lnTo>
                    <a:pt x="285393" y="217612"/>
                  </a:lnTo>
                  <a:lnTo>
                    <a:pt x="260421" y="217612"/>
                  </a:lnTo>
                  <a:lnTo>
                    <a:pt x="260421" y="117724"/>
                  </a:lnTo>
                  <a:lnTo>
                    <a:pt x="203343" y="117724"/>
                  </a:lnTo>
                  <a:lnTo>
                    <a:pt x="203343" y="64213"/>
                  </a:lnTo>
                  <a:lnTo>
                    <a:pt x="149832" y="64213"/>
                  </a:lnTo>
                  <a:lnTo>
                    <a:pt x="149832" y="0"/>
                  </a:lnTo>
                  <a:lnTo>
                    <a:pt x="0" y="0"/>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0" name="Freeform: Shape 203">
              <a:extLst>
                <a:ext uri="{FF2B5EF4-FFF2-40B4-BE49-F238E27FC236}">
                  <a16:creationId xmlns:a16="http://schemas.microsoft.com/office/drawing/2014/main" xmlns="" id="{4C2E140C-9B60-4617-B5B8-2027D97F06D7}"/>
                </a:ext>
              </a:extLst>
            </p:cNvPr>
            <p:cNvSpPr/>
            <p:nvPr/>
          </p:nvSpPr>
          <p:spPr>
            <a:xfrm>
              <a:off x="11121618" y="4620420"/>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1" name="Freeform: Shape 204">
              <a:extLst>
                <a:ext uri="{FF2B5EF4-FFF2-40B4-BE49-F238E27FC236}">
                  <a16:creationId xmlns:a16="http://schemas.microsoft.com/office/drawing/2014/main" xmlns="" id="{1B8D6E59-F8F0-4557-990D-19A88CC71A41}"/>
                </a:ext>
              </a:extLst>
            </p:cNvPr>
            <p:cNvSpPr/>
            <p:nvPr/>
          </p:nvSpPr>
          <p:spPr>
            <a:xfrm>
              <a:off x="11445468" y="5096670"/>
              <a:ext cx="9525" cy="142875"/>
            </a:xfrm>
            <a:custGeom>
              <a:avLst/>
              <a:gdLst>
                <a:gd name="connsiteX0" fmla="*/ 0 w 0"/>
                <a:gd name="connsiteY0" fmla="*/ 0 h 142875"/>
                <a:gd name="connsiteX1" fmla="*/ 0 w 0"/>
                <a:gd name="connsiteY1" fmla="*/ 144009 h 142875"/>
              </a:gdLst>
              <a:ahLst/>
              <a:cxnLst>
                <a:cxn ang="0">
                  <a:pos x="connsiteX0" y="connsiteY0"/>
                </a:cxn>
                <a:cxn ang="0">
                  <a:pos x="connsiteX1" y="connsiteY1"/>
                </a:cxn>
              </a:cxnLst>
              <a:rect l="l" t="t" r="r" b="b"/>
              <a:pathLst>
                <a:path h="142875">
                  <a:moveTo>
                    <a:pt x="0" y="0"/>
                  </a:moveTo>
                  <a:lnTo>
                    <a:pt x="0" y="14400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2" name="Freeform: Shape 205">
              <a:extLst>
                <a:ext uri="{FF2B5EF4-FFF2-40B4-BE49-F238E27FC236}">
                  <a16:creationId xmlns:a16="http://schemas.microsoft.com/office/drawing/2014/main" xmlns="" id="{675CB276-EE83-4271-9209-85DA1F82EDEC}"/>
                </a:ext>
              </a:extLst>
            </p:cNvPr>
            <p:cNvSpPr/>
            <p:nvPr/>
          </p:nvSpPr>
          <p:spPr>
            <a:xfrm>
              <a:off x="11731218" y="52871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3" name="Freeform: Shape 206">
              <a:extLst>
                <a:ext uri="{FF2B5EF4-FFF2-40B4-BE49-F238E27FC236}">
                  <a16:creationId xmlns:a16="http://schemas.microsoft.com/office/drawing/2014/main" xmlns="" id="{9ED3F48C-34BF-454A-A3AB-C94EB8915ECF}"/>
                </a:ext>
              </a:extLst>
            </p:cNvPr>
            <p:cNvSpPr/>
            <p:nvPr/>
          </p:nvSpPr>
          <p:spPr>
            <a:xfrm>
              <a:off x="11769318" y="52871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4" name="Freeform: Shape 207">
              <a:extLst>
                <a:ext uri="{FF2B5EF4-FFF2-40B4-BE49-F238E27FC236}">
                  <a16:creationId xmlns:a16="http://schemas.microsoft.com/office/drawing/2014/main" xmlns="" id="{953CFF3B-0DC7-4197-9240-348D49261932}"/>
                </a:ext>
              </a:extLst>
            </p:cNvPr>
            <p:cNvSpPr/>
            <p:nvPr/>
          </p:nvSpPr>
          <p:spPr>
            <a:xfrm>
              <a:off x="11940768" y="53633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5" name="Freeform: Shape 208">
              <a:extLst>
                <a:ext uri="{FF2B5EF4-FFF2-40B4-BE49-F238E27FC236}">
                  <a16:creationId xmlns:a16="http://schemas.microsoft.com/office/drawing/2014/main" xmlns="" id="{23F37BC6-CE5E-410B-BA0A-B60D4B58B128}"/>
                </a:ext>
              </a:extLst>
            </p:cNvPr>
            <p:cNvSpPr/>
            <p:nvPr/>
          </p:nvSpPr>
          <p:spPr>
            <a:xfrm>
              <a:off x="13045678" y="56300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6" name="Freeform: Shape 209">
              <a:extLst>
                <a:ext uri="{FF2B5EF4-FFF2-40B4-BE49-F238E27FC236}">
                  <a16:creationId xmlns:a16="http://schemas.microsoft.com/office/drawing/2014/main" xmlns="" id="{40A46887-E209-408E-9CDD-36EF44183BF0}"/>
                </a:ext>
              </a:extLst>
            </p:cNvPr>
            <p:cNvSpPr/>
            <p:nvPr/>
          </p:nvSpPr>
          <p:spPr>
            <a:xfrm>
              <a:off x="1409343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7" name="Freeform: Shape 210">
              <a:extLst>
                <a:ext uri="{FF2B5EF4-FFF2-40B4-BE49-F238E27FC236}">
                  <a16:creationId xmlns:a16="http://schemas.microsoft.com/office/drawing/2014/main" xmlns="" id="{2738555F-1F02-47AA-B3C7-39AE40DC68B6}"/>
                </a:ext>
              </a:extLst>
            </p:cNvPr>
            <p:cNvSpPr/>
            <p:nvPr/>
          </p:nvSpPr>
          <p:spPr>
            <a:xfrm>
              <a:off x="1416963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8" name="Freeform: Shape 211">
              <a:extLst>
                <a:ext uri="{FF2B5EF4-FFF2-40B4-BE49-F238E27FC236}">
                  <a16:creationId xmlns:a16="http://schemas.microsoft.com/office/drawing/2014/main" xmlns="" id="{5A86D2A2-1795-4234-A639-3216096092E1}"/>
                </a:ext>
              </a:extLst>
            </p:cNvPr>
            <p:cNvSpPr/>
            <p:nvPr/>
          </p:nvSpPr>
          <p:spPr>
            <a:xfrm>
              <a:off x="1434108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59" name="Freeform: Shape 212">
              <a:extLst>
                <a:ext uri="{FF2B5EF4-FFF2-40B4-BE49-F238E27FC236}">
                  <a16:creationId xmlns:a16="http://schemas.microsoft.com/office/drawing/2014/main" xmlns="" id="{CCB1B690-C29A-4676-842A-EFC1D59972E0}"/>
                </a:ext>
              </a:extLst>
            </p:cNvPr>
            <p:cNvSpPr/>
            <p:nvPr/>
          </p:nvSpPr>
          <p:spPr>
            <a:xfrm>
              <a:off x="15122137" y="57253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360" name="Freeform: Shape 213">
              <a:extLst>
                <a:ext uri="{FF2B5EF4-FFF2-40B4-BE49-F238E27FC236}">
                  <a16:creationId xmlns:a16="http://schemas.microsoft.com/office/drawing/2014/main" xmlns="" id="{D2A2C357-9C44-45A0-A46F-BC123F8378B2}"/>
                </a:ext>
              </a:extLst>
            </p:cNvPr>
            <p:cNvSpPr/>
            <p:nvPr/>
          </p:nvSpPr>
          <p:spPr>
            <a:xfrm>
              <a:off x="15217387" y="57253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grpSp>
      <p:grpSp>
        <p:nvGrpSpPr>
          <p:cNvPr id="361" name="Group 360">
            <a:extLst>
              <a:ext uri="{FF2B5EF4-FFF2-40B4-BE49-F238E27FC236}">
                <a16:creationId xmlns:a16="http://schemas.microsoft.com/office/drawing/2014/main" xmlns="" id="{E8698B67-A920-470C-89E7-706EB9E101A8}"/>
              </a:ext>
            </a:extLst>
          </p:cNvPr>
          <p:cNvGrpSpPr/>
          <p:nvPr/>
        </p:nvGrpSpPr>
        <p:grpSpPr>
          <a:xfrm>
            <a:off x="1010332" y="3049385"/>
            <a:ext cx="3636000" cy="1913249"/>
            <a:chOff x="9737781" y="2895895"/>
            <a:chExt cx="5791810" cy="3002746"/>
          </a:xfrm>
        </p:grpSpPr>
        <p:sp>
          <p:nvSpPr>
            <p:cNvPr id="362" name="Freeform: Shape 217">
              <a:extLst>
                <a:ext uri="{FF2B5EF4-FFF2-40B4-BE49-F238E27FC236}">
                  <a16:creationId xmlns:a16="http://schemas.microsoft.com/office/drawing/2014/main" xmlns="" id="{6C261D3E-8D3D-44DB-9A06-6B0714BC60E7}"/>
                </a:ext>
              </a:extLst>
            </p:cNvPr>
            <p:cNvSpPr/>
            <p:nvPr/>
          </p:nvSpPr>
          <p:spPr>
            <a:xfrm>
              <a:off x="9737781" y="2895895"/>
              <a:ext cx="5781675" cy="2924175"/>
            </a:xfrm>
            <a:custGeom>
              <a:avLst/>
              <a:gdLst>
                <a:gd name="connsiteX0" fmla="*/ 5788257 w 5781675"/>
                <a:gd name="connsiteY0" fmla="*/ 2933338 h 2924175"/>
                <a:gd name="connsiteX1" fmla="*/ 4629446 w 5781675"/>
                <a:gd name="connsiteY1" fmla="*/ 2933338 h 2924175"/>
                <a:gd name="connsiteX2" fmla="*/ 4629446 w 5781675"/>
                <a:gd name="connsiteY2" fmla="*/ 2886866 h 2924175"/>
                <a:gd name="connsiteX3" fmla="*/ 4278021 w 5781675"/>
                <a:gd name="connsiteY3" fmla="*/ 2886866 h 2924175"/>
                <a:gd name="connsiteX4" fmla="*/ 4278021 w 5781675"/>
                <a:gd name="connsiteY4" fmla="*/ 2834593 h 2924175"/>
                <a:gd name="connsiteX5" fmla="*/ 3488055 w 5781675"/>
                <a:gd name="connsiteY5" fmla="*/ 2834593 h 2924175"/>
                <a:gd name="connsiteX6" fmla="*/ 3488055 w 5781675"/>
                <a:gd name="connsiteY6" fmla="*/ 2811361 h 2924175"/>
                <a:gd name="connsiteX7" fmla="*/ 2913002 w 5781675"/>
                <a:gd name="connsiteY7" fmla="*/ 2811361 h 2924175"/>
                <a:gd name="connsiteX8" fmla="*/ 2913002 w 5781675"/>
                <a:gd name="connsiteY8" fmla="*/ 2791025 h 2924175"/>
                <a:gd name="connsiteX9" fmla="*/ 2782310 w 5781675"/>
                <a:gd name="connsiteY9" fmla="*/ 2791025 h 2924175"/>
                <a:gd name="connsiteX10" fmla="*/ 2782310 w 5781675"/>
                <a:gd name="connsiteY10" fmla="*/ 2759078 h 2924175"/>
                <a:gd name="connsiteX11" fmla="*/ 2753268 w 5781675"/>
                <a:gd name="connsiteY11" fmla="*/ 2759078 h 2924175"/>
                <a:gd name="connsiteX12" fmla="*/ 2753268 w 5781675"/>
                <a:gd name="connsiteY12" fmla="*/ 2732942 h 2924175"/>
                <a:gd name="connsiteX13" fmla="*/ 2674858 w 5781675"/>
                <a:gd name="connsiteY13" fmla="*/ 2732942 h 2924175"/>
                <a:gd name="connsiteX14" fmla="*/ 2674858 w 5781675"/>
                <a:gd name="connsiteY14" fmla="*/ 2709710 h 2924175"/>
                <a:gd name="connsiteX15" fmla="*/ 2247919 w 5781675"/>
                <a:gd name="connsiteY15" fmla="*/ 2709710 h 2924175"/>
                <a:gd name="connsiteX16" fmla="*/ 2247919 w 5781675"/>
                <a:gd name="connsiteY16" fmla="*/ 2692279 h 2924175"/>
                <a:gd name="connsiteX17" fmla="*/ 2123037 w 5781675"/>
                <a:gd name="connsiteY17" fmla="*/ 2692279 h 2924175"/>
                <a:gd name="connsiteX18" fmla="*/ 2123037 w 5781675"/>
                <a:gd name="connsiteY18" fmla="*/ 2663238 h 2924175"/>
                <a:gd name="connsiteX19" fmla="*/ 2009775 w 5781675"/>
                <a:gd name="connsiteY19" fmla="*/ 2663238 h 2924175"/>
                <a:gd name="connsiteX20" fmla="*/ 2009775 w 5781675"/>
                <a:gd name="connsiteY20" fmla="*/ 2642911 h 2924175"/>
                <a:gd name="connsiteX21" fmla="*/ 1797758 w 5781675"/>
                <a:gd name="connsiteY21" fmla="*/ 2642911 h 2924175"/>
                <a:gd name="connsiteX22" fmla="*/ 1797758 w 5781675"/>
                <a:gd name="connsiteY22" fmla="*/ 2619670 h 2924175"/>
                <a:gd name="connsiteX23" fmla="*/ 1768716 w 5781675"/>
                <a:gd name="connsiteY23" fmla="*/ 2619670 h 2924175"/>
                <a:gd name="connsiteX24" fmla="*/ 1768716 w 5781675"/>
                <a:gd name="connsiteY24" fmla="*/ 2576113 h 2924175"/>
                <a:gd name="connsiteX25" fmla="*/ 1733864 w 5781675"/>
                <a:gd name="connsiteY25" fmla="*/ 2576113 h 2924175"/>
                <a:gd name="connsiteX26" fmla="*/ 1733864 w 5781675"/>
                <a:gd name="connsiteY26" fmla="*/ 2532545 h 2924175"/>
                <a:gd name="connsiteX27" fmla="*/ 1579940 w 5781675"/>
                <a:gd name="connsiteY27" fmla="*/ 2532545 h 2924175"/>
                <a:gd name="connsiteX28" fmla="*/ 1579940 w 5781675"/>
                <a:gd name="connsiteY28" fmla="*/ 2477367 h 2924175"/>
                <a:gd name="connsiteX29" fmla="*/ 1510236 w 5781675"/>
                <a:gd name="connsiteY29" fmla="*/ 2477367 h 2924175"/>
                <a:gd name="connsiteX30" fmla="*/ 1510236 w 5781675"/>
                <a:gd name="connsiteY30" fmla="*/ 2422179 h 2924175"/>
                <a:gd name="connsiteX31" fmla="*/ 1475384 w 5781675"/>
                <a:gd name="connsiteY31" fmla="*/ 2422179 h 2924175"/>
                <a:gd name="connsiteX32" fmla="*/ 1475384 w 5781675"/>
                <a:gd name="connsiteY32" fmla="*/ 2393137 h 2924175"/>
                <a:gd name="connsiteX33" fmla="*/ 1437627 w 5781675"/>
                <a:gd name="connsiteY33" fmla="*/ 2393137 h 2924175"/>
                <a:gd name="connsiteX34" fmla="*/ 1437627 w 5781675"/>
                <a:gd name="connsiteY34" fmla="*/ 2375716 h 2924175"/>
                <a:gd name="connsiteX35" fmla="*/ 1391155 w 5781675"/>
                <a:gd name="connsiteY35" fmla="*/ 2375716 h 2924175"/>
                <a:gd name="connsiteX36" fmla="*/ 1391155 w 5781675"/>
                <a:gd name="connsiteY36" fmla="*/ 2340864 h 2924175"/>
                <a:gd name="connsiteX37" fmla="*/ 1289504 w 5781675"/>
                <a:gd name="connsiteY37" fmla="*/ 2340864 h 2924175"/>
                <a:gd name="connsiteX38" fmla="*/ 1289504 w 5781675"/>
                <a:gd name="connsiteY38" fmla="*/ 2291487 h 2924175"/>
                <a:gd name="connsiteX39" fmla="*/ 1245946 w 5781675"/>
                <a:gd name="connsiteY39" fmla="*/ 2291487 h 2924175"/>
                <a:gd name="connsiteX40" fmla="*/ 1245946 w 5781675"/>
                <a:gd name="connsiteY40" fmla="*/ 2192741 h 2924175"/>
                <a:gd name="connsiteX41" fmla="*/ 1051350 w 5781675"/>
                <a:gd name="connsiteY41" fmla="*/ 2192741 h 2924175"/>
                <a:gd name="connsiteX42" fmla="*/ 1051350 w 5781675"/>
                <a:gd name="connsiteY42" fmla="*/ 2157889 h 2924175"/>
                <a:gd name="connsiteX43" fmla="*/ 1007793 w 5781675"/>
                <a:gd name="connsiteY43" fmla="*/ 2157889 h 2924175"/>
                <a:gd name="connsiteX44" fmla="*/ 1007793 w 5781675"/>
                <a:gd name="connsiteY44" fmla="*/ 2108521 h 2924175"/>
                <a:gd name="connsiteX45" fmla="*/ 981656 w 5781675"/>
                <a:gd name="connsiteY45" fmla="*/ 2108521 h 2924175"/>
                <a:gd name="connsiteX46" fmla="*/ 981656 w 5781675"/>
                <a:gd name="connsiteY46" fmla="*/ 2085280 h 2924175"/>
                <a:gd name="connsiteX47" fmla="*/ 911948 w 5781675"/>
                <a:gd name="connsiteY47" fmla="*/ 2085280 h 2924175"/>
                <a:gd name="connsiteX48" fmla="*/ 911948 w 5781675"/>
                <a:gd name="connsiteY48" fmla="*/ 2053333 h 2924175"/>
                <a:gd name="connsiteX49" fmla="*/ 804489 w 5781675"/>
                <a:gd name="connsiteY49" fmla="*/ 2053333 h 2924175"/>
                <a:gd name="connsiteX50" fmla="*/ 804489 w 5781675"/>
                <a:gd name="connsiteY50" fmla="*/ 1960397 h 2924175"/>
                <a:gd name="connsiteX51" fmla="*/ 772542 w 5781675"/>
                <a:gd name="connsiteY51" fmla="*/ 1960397 h 2924175"/>
                <a:gd name="connsiteX52" fmla="*/ 772542 w 5781675"/>
                <a:gd name="connsiteY52" fmla="*/ 1823895 h 2924175"/>
                <a:gd name="connsiteX53" fmla="*/ 752212 w 5781675"/>
                <a:gd name="connsiteY53" fmla="*/ 1823895 h 2924175"/>
                <a:gd name="connsiteX54" fmla="*/ 752212 w 5781675"/>
                <a:gd name="connsiteY54" fmla="*/ 1745485 h 2924175"/>
                <a:gd name="connsiteX55" fmla="*/ 688317 w 5781675"/>
                <a:gd name="connsiteY55" fmla="*/ 1745485 h 2924175"/>
                <a:gd name="connsiteX56" fmla="*/ 688317 w 5781675"/>
                <a:gd name="connsiteY56" fmla="*/ 1704823 h 2924175"/>
                <a:gd name="connsiteX57" fmla="*/ 595380 w 5781675"/>
                <a:gd name="connsiteY57" fmla="*/ 1704823 h 2924175"/>
                <a:gd name="connsiteX58" fmla="*/ 595380 w 5781675"/>
                <a:gd name="connsiteY58" fmla="*/ 1606077 h 2924175"/>
                <a:gd name="connsiteX59" fmla="*/ 554720 w 5781675"/>
                <a:gd name="connsiteY59" fmla="*/ 1606077 h 2924175"/>
                <a:gd name="connsiteX60" fmla="*/ 554720 w 5781675"/>
                <a:gd name="connsiteY60" fmla="*/ 1507331 h 2924175"/>
                <a:gd name="connsiteX61" fmla="*/ 511155 w 5781675"/>
                <a:gd name="connsiteY61" fmla="*/ 1507331 h 2924175"/>
                <a:gd name="connsiteX62" fmla="*/ 511155 w 5781675"/>
                <a:gd name="connsiteY62" fmla="*/ 1274988 h 2924175"/>
                <a:gd name="connsiteX63" fmla="*/ 479208 w 5781675"/>
                <a:gd name="connsiteY63" fmla="*/ 1274988 h 2924175"/>
                <a:gd name="connsiteX64" fmla="*/ 479208 w 5781675"/>
                <a:gd name="connsiteY64" fmla="*/ 1170432 h 2924175"/>
                <a:gd name="connsiteX65" fmla="*/ 444357 w 5781675"/>
                <a:gd name="connsiteY65" fmla="*/ 1170432 h 2924175"/>
                <a:gd name="connsiteX66" fmla="*/ 444357 w 5781675"/>
                <a:gd name="connsiteY66" fmla="*/ 1083297 h 2924175"/>
                <a:gd name="connsiteX67" fmla="*/ 409505 w 5781675"/>
                <a:gd name="connsiteY67" fmla="*/ 1083297 h 2924175"/>
                <a:gd name="connsiteX68" fmla="*/ 409505 w 5781675"/>
                <a:gd name="connsiteY68" fmla="*/ 1051350 h 2924175"/>
                <a:gd name="connsiteX69" fmla="*/ 357228 w 5781675"/>
                <a:gd name="connsiteY69" fmla="*/ 1051350 h 2924175"/>
                <a:gd name="connsiteX70" fmla="*/ 357228 w 5781675"/>
                <a:gd name="connsiteY70" fmla="*/ 999077 h 2924175"/>
                <a:gd name="connsiteX71" fmla="*/ 328186 w 5781675"/>
                <a:gd name="connsiteY71" fmla="*/ 999077 h 2924175"/>
                <a:gd name="connsiteX72" fmla="*/ 328186 w 5781675"/>
                <a:gd name="connsiteY72" fmla="*/ 917757 h 2924175"/>
                <a:gd name="connsiteX73" fmla="*/ 310760 w 5781675"/>
                <a:gd name="connsiteY73" fmla="*/ 917757 h 2924175"/>
                <a:gd name="connsiteX74" fmla="*/ 310760 w 5781675"/>
                <a:gd name="connsiteY74" fmla="*/ 836437 h 2924175"/>
                <a:gd name="connsiteX75" fmla="*/ 284620 w 5781675"/>
                <a:gd name="connsiteY75" fmla="*/ 836437 h 2924175"/>
                <a:gd name="connsiteX76" fmla="*/ 284620 w 5781675"/>
                <a:gd name="connsiteY76" fmla="*/ 618615 h 2924175"/>
                <a:gd name="connsiteX77" fmla="*/ 273004 w 5781675"/>
                <a:gd name="connsiteY77" fmla="*/ 618615 h 2924175"/>
                <a:gd name="connsiteX78" fmla="*/ 273004 w 5781675"/>
                <a:gd name="connsiteY78" fmla="*/ 368845 h 2924175"/>
                <a:gd name="connsiteX79" fmla="*/ 255578 w 5781675"/>
                <a:gd name="connsiteY79" fmla="*/ 368845 h 2924175"/>
                <a:gd name="connsiteX80" fmla="*/ 255578 w 5781675"/>
                <a:gd name="connsiteY80" fmla="*/ 281716 h 2924175"/>
                <a:gd name="connsiteX81" fmla="*/ 226535 w 5781675"/>
                <a:gd name="connsiteY81" fmla="*/ 281716 h 2924175"/>
                <a:gd name="connsiteX82" fmla="*/ 226535 w 5781675"/>
                <a:gd name="connsiteY82" fmla="*/ 182970 h 2924175"/>
                <a:gd name="connsiteX83" fmla="*/ 200396 w 5781675"/>
                <a:gd name="connsiteY83" fmla="*/ 182970 h 2924175"/>
                <a:gd name="connsiteX84" fmla="*/ 200396 w 5781675"/>
                <a:gd name="connsiteY84" fmla="*/ 119076 h 2924175"/>
                <a:gd name="connsiteX85" fmla="*/ 174258 w 5781675"/>
                <a:gd name="connsiteY85" fmla="*/ 119076 h 2924175"/>
                <a:gd name="connsiteX86" fmla="*/ 174258 w 5781675"/>
                <a:gd name="connsiteY86" fmla="*/ 75511 h 2924175"/>
                <a:gd name="connsiteX87" fmla="*/ 119076 w 5781675"/>
                <a:gd name="connsiteY87" fmla="*/ 75511 h 2924175"/>
                <a:gd name="connsiteX88" fmla="*/ 119076 w 5781675"/>
                <a:gd name="connsiteY88" fmla="*/ 43564 h 2924175"/>
                <a:gd name="connsiteX89" fmla="*/ 90033 w 5781675"/>
                <a:gd name="connsiteY89" fmla="*/ 43564 h 2924175"/>
                <a:gd name="connsiteX90" fmla="*/ 90033 w 5781675"/>
                <a:gd name="connsiteY90" fmla="*/ 0 h 2924175"/>
                <a:gd name="connsiteX91" fmla="*/ 0 w 5781675"/>
                <a:gd name="connsiteY91" fmla="*/ 0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1675" h="2924175">
                  <a:moveTo>
                    <a:pt x="5788257" y="2933338"/>
                  </a:moveTo>
                  <a:lnTo>
                    <a:pt x="4629446" y="2933338"/>
                  </a:lnTo>
                  <a:lnTo>
                    <a:pt x="4629446" y="2886866"/>
                  </a:lnTo>
                  <a:lnTo>
                    <a:pt x="4278021" y="2886866"/>
                  </a:lnTo>
                  <a:lnTo>
                    <a:pt x="4278021" y="2834593"/>
                  </a:lnTo>
                  <a:lnTo>
                    <a:pt x="3488055" y="2834593"/>
                  </a:lnTo>
                  <a:lnTo>
                    <a:pt x="3488055" y="2811361"/>
                  </a:lnTo>
                  <a:lnTo>
                    <a:pt x="2913002" y="2811361"/>
                  </a:lnTo>
                  <a:lnTo>
                    <a:pt x="2913002" y="2791025"/>
                  </a:lnTo>
                  <a:lnTo>
                    <a:pt x="2782310" y="2791025"/>
                  </a:lnTo>
                  <a:lnTo>
                    <a:pt x="2782310" y="2759078"/>
                  </a:lnTo>
                  <a:lnTo>
                    <a:pt x="2753268" y="2759078"/>
                  </a:lnTo>
                  <a:lnTo>
                    <a:pt x="2753268" y="2732942"/>
                  </a:lnTo>
                  <a:lnTo>
                    <a:pt x="2674858" y="2732942"/>
                  </a:lnTo>
                  <a:lnTo>
                    <a:pt x="2674858" y="2709710"/>
                  </a:lnTo>
                  <a:lnTo>
                    <a:pt x="2247919" y="2709710"/>
                  </a:lnTo>
                  <a:lnTo>
                    <a:pt x="2247919" y="2692279"/>
                  </a:lnTo>
                  <a:lnTo>
                    <a:pt x="2123037" y="2692279"/>
                  </a:lnTo>
                  <a:lnTo>
                    <a:pt x="2123037" y="2663238"/>
                  </a:lnTo>
                  <a:lnTo>
                    <a:pt x="2009775" y="2663238"/>
                  </a:lnTo>
                  <a:lnTo>
                    <a:pt x="2009775" y="2642911"/>
                  </a:lnTo>
                  <a:lnTo>
                    <a:pt x="1797758" y="2642911"/>
                  </a:lnTo>
                  <a:lnTo>
                    <a:pt x="1797758" y="2619670"/>
                  </a:lnTo>
                  <a:lnTo>
                    <a:pt x="1768716" y="2619670"/>
                  </a:lnTo>
                  <a:lnTo>
                    <a:pt x="1768716" y="2576113"/>
                  </a:lnTo>
                  <a:lnTo>
                    <a:pt x="1733864" y="2576113"/>
                  </a:lnTo>
                  <a:lnTo>
                    <a:pt x="1733864" y="2532545"/>
                  </a:lnTo>
                  <a:lnTo>
                    <a:pt x="1579940" y="2532545"/>
                  </a:lnTo>
                  <a:lnTo>
                    <a:pt x="1579940" y="2477367"/>
                  </a:lnTo>
                  <a:lnTo>
                    <a:pt x="1510236" y="2477367"/>
                  </a:lnTo>
                  <a:lnTo>
                    <a:pt x="1510236" y="2422179"/>
                  </a:lnTo>
                  <a:lnTo>
                    <a:pt x="1475384" y="2422179"/>
                  </a:lnTo>
                  <a:lnTo>
                    <a:pt x="1475384" y="2393137"/>
                  </a:lnTo>
                  <a:lnTo>
                    <a:pt x="1437627" y="2393137"/>
                  </a:lnTo>
                  <a:lnTo>
                    <a:pt x="1437627" y="2375716"/>
                  </a:lnTo>
                  <a:lnTo>
                    <a:pt x="1391155" y="2375716"/>
                  </a:lnTo>
                  <a:lnTo>
                    <a:pt x="1391155" y="2340864"/>
                  </a:lnTo>
                  <a:lnTo>
                    <a:pt x="1289504" y="2340864"/>
                  </a:lnTo>
                  <a:lnTo>
                    <a:pt x="1289504" y="2291487"/>
                  </a:lnTo>
                  <a:lnTo>
                    <a:pt x="1245946" y="2291487"/>
                  </a:lnTo>
                  <a:lnTo>
                    <a:pt x="1245946" y="2192741"/>
                  </a:lnTo>
                  <a:lnTo>
                    <a:pt x="1051350" y="2192741"/>
                  </a:lnTo>
                  <a:lnTo>
                    <a:pt x="1051350" y="2157889"/>
                  </a:lnTo>
                  <a:lnTo>
                    <a:pt x="1007793" y="2157889"/>
                  </a:lnTo>
                  <a:lnTo>
                    <a:pt x="1007793" y="2108521"/>
                  </a:lnTo>
                  <a:lnTo>
                    <a:pt x="981656" y="2108521"/>
                  </a:lnTo>
                  <a:lnTo>
                    <a:pt x="981656" y="2085280"/>
                  </a:lnTo>
                  <a:lnTo>
                    <a:pt x="911948" y="2085280"/>
                  </a:lnTo>
                  <a:lnTo>
                    <a:pt x="911948" y="2053333"/>
                  </a:lnTo>
                  <a:lnTo>
                    <a:pt x="804489" y="2053333"/>
                  </a:lnTo>
                  <a:lnTo>
                    <a:pt x="804489" y="1960397"/>
                  </a:lnTo>
                  <a:lnTo>
                    <a:pt x="772542" y="1960397"/>
                  </a:lnTo>
                  <a:lnTo>
                    <a:pt x="772542" y="1823895"/>
                  </a:lnTo>
                  <a:lnTo>
                    <a:pt x="752212" y="1823895"/>
                  </a:lnTo>
                  <a:lnTo>
                    <a:pt x="752212" y="1745485"/>
                  </a:lnTo>
                  <a:lnTo>
                    <a:pt x="688317" y="1745485"/>
                  </a:lnTo>
                  <a:lnTo>
                    <a:pt x="688317" y="1704823"/>
                  </a:lnTo>
                  <a:lnTo>
                    <a:pt x="595380" y="1704823"/>
                  </a:lnTo>
                  <a:lnTo>
                    <a:pt x="595380" y="1606077"/>
                  </a:lnTo>
                  <a:lnTo>
                    <a:pt x="554720" y="1606077"/>
                  </a:lnTo>
                  <a:lnTo>
                    <a:pt x="554720" y="1507331"/>
                  </a:lnTo>
                  <a:lnTo>
                    <a:pt x="511155" y="1507331"/>
                  </a:lnTo>
                  <a:lnTo>
                    <a:pt x="511155" y="1274988"/>
                  </a:lnTo>
                  <a:lnTo>
                    <a:pt x="479208" y="1274988"/>
                  </a:lnTo>
                  <a:lnTo>
                    <a:pt x="479208" y="1170432"/>
                  </a:lnTo>
                  <a:lnTo>
                    <a:pt x="444357" y="1170432"/>
                  </a:lnTo>
                  <a:lnTo>
                    <a:pt x="444357" y="1083297"/>
                  </a:lnTo>
                  <a:lnTo>
                    <a:pt x="409505" y="1083297"/>
                  </a:lnTo>
                  <a:lnTo>
                    <a:pt x="409505" y="1051350"/>
                  </a:lnTo>
                  <a:lnTo>
                    <a:pt x="357228" y="1051350"/>
                  </a:lnTo>
                  <a:lnTo>
                    <a:pt x="357228" y="999077"/>
                  </a:lnTo>
                  <a:lnTo>
                    <a:pt x="328186" y="999077"/>
                  </a:lnTo>
                  <a:lnTo>
                    <a:pt x="328186" y="917757"/>
                  </a:lnTo>
                  <a:lnTo>
                    <a:pt x="310760" y="917757"/>
                  </a:lnTo>
                  <a:lnTo>
                    <a:pt x="310760" y="836437"/>
                  </a:lnTo>
                  <a:lnTo>
                    <a:pt x="284620" y="836437"/>
                  </a:lnTo>
                  <a:lnTo>
                    <a:pt x="284620" y="618615"/>
                  </a:lnTo>
                  <a:lnTo>
                    <a:pt x="273004" y="618615"/>
                  </a:lnTo>
                  <a:lnTo>
                    <a:pt x="273004" y="368845"/>
                  </a:lnTo>
                  <a:lnTo>
                    <a:pt x="255578" y="368845"/>
                  </a:lnTo>
                  <a:lnTo>
                    <a:pt x="255578" y="281716"/>
                  </a:lnTo>
                  <a:lnTo>
                    <a:pt x="226535" y="281716"/>
                  </a:lnTo>
                  <a:lnTo>
                    <a:pt x="226535" y="182970"/>
                  </a:lnTo>
                  <a:lnTo>
                    <a:pt x="200396" y="182970"/>
                  </a:lnTo>
                  <a:lnTo>
                    <a:pt x="200396" y="119076"/>
                  </a:lnTo>
                  <a:lnTo>
                    <a:pt x="174258" y="119076"/>
                  </a:lnTo>
                  <a:lnTo>
                    <a:pt x="174258" y="75511"/>
                  </a:lnTo>
                  <a:lnTo>
                    <a:pt x="119076" y="75511"/>
                  </a:lnTo>
                  <a:lnTo>
                    <a:pt x="119076" y="43564"/>
                  </a:lnTo>
                  <a:lnTo>
                    <a:pt x="90033" y="43564"/>
                  </a:lnTo>
                  <a:lnTo>
                    <a:pt x="90033" y="0"/>
                  </a:lnTo>
                  <a:lnTo>
                    <a:pt x="0" y="0"/>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3" name="Freeform: Shape 218">
              <a:extLst>
                <a:ext uri="{FF2B5EF4-FFF2-40B4-BE49-F238E27FC236}">
                  <a16:creationId xmlns:a16="http://schemas.microsoft.com/office/drawing/2014/main" xmlns="" id="{75167FB3-5DD6-4C3E-A404-52B79A2A168F}"/>
                </a:ext>
              </a:extLst>
            </p:cNvPr>
            <p:cNvSpPr/>
            <p:nvPr/>
          </p:nvSpPr>
          <p:spPr>
            <a:xfrm>
              <a:off x="10586081" y="4879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4" name="Freeform: Shape 219">
              <a:extLst>
                <a:ext uri="{FF2B5EF4-FFF2-40B4-BE49-F238E27FC236}">
                  <a16:creationId xmlns:a16="http://schemas.microsoft.com/office/drawing/2014/main" xmlns="" id="{5118F3C9-E8F3-4F1F-A932-FAA0816248A8}"/>
                </a:ext>
              </a:extLst>
            </p:cNvPr>
            <p:cNvSpPr/>
            <p:nvPr/>
          </p:nvSpPr>
          <p:spPr>
            <a:xfrm>
              <a:off x="11367137" y="53557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5" name="Freeform: Shape 220">
              <a:extLst>
                <a:ext uri="{FF2B5EF4-FFF2-40B4-BE49-F238E27FC236}">
                  <a16:creationId xmlns:a16="http://schemas.microsoft.com/office/drawing/2014/main" xmlns="" id="{40320201-4C84-4B3D-8911-48F1E4498909}"/>
                </a:ext>
              </a:extLst>
            </p:cNvPr>
            <p:cNvSpPr/>
            <p:nvPr/>
          </p:nvSpPr>
          <p:spPr>
            <a:xfrm>
              <a:off x="12205337" y="55271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6" name="Freeform: Shape 221">
              <a:extLst>
                <a:ext uri="{FF2B5EF4-FFF2-40B4-BE49-F238E27FC236}">
                  <a16:creationId xmlns:a16="http://schemas.microsoft.com/office/drawing/2014/main" xmlns="" id="{E92A6EA8-CD75-4A89-A73D-D62394C662F4}"/>
                </a:ext>
              </a:extLst>
            </p:cNvPr>
            <p:cNvSpPr/>
            <p:nvPr/>
          </p:nvSpPr>
          <p:spPr>
            <a:xfrm>
              <a:off x="12243447" y="55271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7" name="Freeform: Shape 222">
              <a:extLst>
                <a:ext uri="{FF2B5EF4-FFF2-40B4-BE49-F238E27FC236}">
                  <a16:creationId xmlns:a16="http://schemas.microsoft.com/office/drawing/2014/main" xmlns="" id="{D6E0E861-E78F-47C2-A8FF-B0732B6B4BCA}"/>
                </a:ext>
              </a:extLst>
            </p:cNvPr>
            <p:cNvSpPr/>
            <p:nvPr/>
          </p:nvSpPr>
          <p:spPr>
            <a:xfrm>
              <a:off x="127577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8" name="Freeform: Shape 223">
              <a:extLst>
                <a:ext uri="{FF2B5EF4-FFF2-40B4-BE49-F238E27FC236}">
                  <a16:creationId xmlns:a16="http://schemas.microsoft.com/office/drawing/2014/main" xmlns="" id="{1A2E15D8-6EDF-4CE8-A26C-478C702A9810}"/>
                </a:ext>
              </a:extLst>
            </p:cNvPr>
            <p:cNvSpPr/>
            <p:nvPr/>
          </p:nvSpPr>
          <p:spPr>
            <a:xfrm>
              <a:off x="129101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69" name="Freeform: Shape 224">
              <a:extLst>
                <a:ext uri="{FF2B5EF4-FFF2-40B4-BE49-F238E27FC236}">
                  <a16:creationId xmlns:a16="http://schemas.microsoft.com/office/drawing/2014/main" xmlns="" id="{918B041B-30F9-4FDD-8727-61CE9ADB0715}"/>
                </a:ext>
              </a:extLst>
            </p:cNvPr>
            <p:cNvSpPr/>
            <p:nvPr/>
          </p:nvSpPr>
          <p:spPr>
            <a:xfrm>
              <a:off x="129482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0" name="Freeform: Shape 225">
              <a:extLst>
                <a:ext uri="{FF2B5EF4-FFF2-40B4-BE49-F238E27FC236}">
                  <a16:creationId xmlns:a16="http://schemas.microsoft.com/office/drawing/2014/main" xmlns="" id="{8A36F265-37AA-4138-82E7-58D8BE87E412}"/>
                </a:ext>
              </a:extLst>
            </p:cNvPr>
            <p:cNvSpPr/>
            <p:nvPr/>
          </p:nvSpPr>
          <p:spPr>
            <a:xfrm>
              <a:off x="13195946"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1" name="Freeform: Shape 226">
              <a:extLst>
                <a:ext uri="{FF2B5EF4-FFF2-40B4-BE49-F238E27FC236}">
                  <a16:creationId xmlns:a16="http://schemas.microsoft.com/office/drawing/2014/main" xmlns="" id="{8ECFEB8A-A26D-4902-AED7-582536BFEC38}"/>
                </a:ext>
              </a:extLst>
            </p:cNvPr>
            <p:cNvSpPr/>
            <p:nvPr/>
          </p:nvSpPr>
          <p:spPr>
            <a:xfrm>
              <a:off x="1355789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2" name="Freeform: Shape 227">
              <a:extLst>
                <a:ext uri="{FF2B5EF4-FFF2-40B4-BE49-F238E27FC236}">
                  <a16:creationId xmlns:a16="http://schemas.microsoft.com/office/drawing/2014/main" xmlns="" id="{709989A7-25ED-4724-B035-2A6D702F819A}"/>
                </a:ext>
              </a:extLst>
            </p:cNvPr>
            <p:cNvSpPr/>
            <p:nvPr/>
          </p:nvSpPr>
          <p:spPr>
            <a:xfrm>
              <a:off x="1371029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3" name="Freeform: Shape 228">
              <a:extLst>
                <a:ext uri="{FF2B5EF4-FFF2-40B4-BE49-F238E27FC236}">
                  <a16:creationId xmlns:a16="http://schemas.microsoft.com/office/drawing/2014/main" xmlns="" id="{7722EF5F-E81A-455B-994B-A1BE12B2040B}"/>
                </a:ext>
              </a:extLst>
            </p:cNvPr>
            <p:cNvSpPr/>
            <p:nvPr/>
          </p:nvSpPr>
          <p:spPr>
            <a:xfrm>
              <a:off x="1382460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4" name="Freeform: Shape 229">
              <a:extLst>
                <a:ext uri="{FF2B5EF4-FFF2-40B4-BE49-F238E27FC236}">
                  <a16:creationId xmlns:a16="http://schemas.microsoft.com/office/drawing/2014/main" xmlns="" id="{F0A3F7BC-4E0D-48DE-B579-06B71C331F7D}"/>
                </a:ext>
              </a:extLst>
            </p:cNvPr>
            <p:cNvSpPr/>
            <p:nvPr/>
          </p:nvSpPr>
          <p:spPr>
            <a:xfrm>
              <a:off x="1397700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5" name="Freeform: Shape 230">
              <a:extLst>
                <a:ext uri="{FF2B5EF4-FFF2-40B4-BE49-F238E27FC236}">
                  <a16:creationId xmlns:a16="http://schemas.microsoft.com/office/drawing/2014/main" xmlns="" id="{85672469-C86A-4A15-9AB8-8CDD78DE8413}"/>
                </a:ext>
              </a:extLst>
            </p:cNvPr>
            <p:cNvSpPr/>
            <p:nvPr/>
          </p:nvSpPr>
          <p:spPr>
            <a:xfrm>
              <a:off x="1399605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6" name="Freeform: Shape 231">
              <a:extLst>
                <a:ext uri="{FF2B5EF4-FFF2-40B4-BE49-F238E27FC236}">
                  <a16:creationId xmlns:a16="http://schemas.microsoft.com/office/drawing/2014/main" xmlns="" id="{2B582FB6-9DB4-44DA-99DF-60B6C3257065}"/>
                </a:ext>
              </a:extLst>
            </p:cNvPr>
            <p:cNvSpPr/>
            <p:nvPr/>
          </p:nvSpPr>
          <p:spPr>
            <a:xfrm>
              <a:off x="14205606" y="56986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7" name="Freeform: Shape 232">
              <a:extLst>
                <a:ext uri="{FF2B5EF4-FFF2-40B4-BE49-F238E27FC236}">
                  <a16:creationId xmlns:a16="http://schemas.microsoft.com/office/drawing/2014/main" xmlns="" id="{CDAF45AF-6884-4167-A175-71EA1618D8E7}"/>
                </a:ext>
              </a:extLst>
            </p:cNvPr>
            <p:cNvSpPr/>
            <p:nvPr/>
          </p:nvSpPr>
          <p:spPr>
            <a:xfrm>
              <a:off x="14281806" y="56986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8" name="Freeform: Shape 233">
              <a:extLst>
                <a:ext uri="{FF2B5EF4-FFF2-40B4-BE49-F238E27FC236}">
                  <a16:creationId xmlns:a16="http://schemas.microsoft.com/office/drawing/2014/main" xmlns="" id="{667607BC-2DFB-4352-93BD-C752D2A91D08}"/>
                </a:ext>
              </a:extLst>
            </p:cNvPr>
            <p:cNvSpPr/>
            <p:nvPr/>
          </p:nvSpPr>
          <p:spPr>
            <a:xfrm>
              <a:off x="1470090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79" name="Freeform: Shape 234">
              <a:extLst>
                <a:ext uri="{FF2B5EF4-FFF2-40B4-BE49-F238E27FC236}">
                  <a16:creationId xmlns:a16="http://schemas.microsoft.com/office/drawing/2014/main" xmlns="" id="{4FED7F03-492B-40DE-BC17-07AB4BEBD6B8}"/>
                </a:ext>
              </a:extLst>
            </p:cNvPr>
            <p:cNvSpPr/>
            <p:nvPr/>
          </p:nvSpPr>
          <p:spPr>
            <a:xfrm>
              <a:off x="1475805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80" name="Freeform: Shape 235">
              <a:extLst>
                <a:ext uri="{FF2B5EF4-FFF2-40B4-BE49-F238E27FC236}">
                  <a16:creationId xmlns:a16="http://schemas.microsoft.com/office/drawing/2014/main" xmlns="" id="{E857B3E6-1E05-4AE4-84DE-37FF3EFC9938}"/>
                </a:ext>
              </a:extLst>
            </p:cNvPr>
            <p:cNvSpPr/>
            <p:nvPr/>
          </p:nvSpPr>
          <p:spPr>
            <a:xfrm>
              <a:off x="1496760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81" name="Freeform: Shape 236">
              <a:extLst>
                <a:ext uri="{FF2B5EF4-FFF2-40B4-BE49-F238E27FC236}">
                  <a16:creationId xmlns:a16="http://schemas.microsoft.com/office/drawing/2014/main" xmlns="" id="{D834EE70-54F3-431E-A288-C9DBC5174DFC}"/>
                </a:ext>
              </a:extLst>
            </p:cNvPr>
            <p:cNvSpPr/>
            <p:nvPr/>
          </p:nvSpPr>
          <p:spPr>
            <a:xfrm>
              <a:off x="1525335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82" name="Freeform: Shape 237">
              <a:extLst>
                <a:ext uri="{FF2B5EF4-FFF2-40B4-BE49-F238E27FC236}">
                  <a16:creationId xmlns:a16="http://schemas.microsoft.com/office/drawing/2014/main" xmlns="" id="{3E82F973-2794-4FDC-9D73-6EC32165A7A9}"/>
                </a:ext>
              </a:extLst>
            </p:cNvPr>
            <p:cNvSpPr/>
            <p:nvPr/>
          </p:nvSpPr>
          <p:spPr>
            <a:xfrm>
              <a:off x="15443867"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83" name="Freeform: Shape 238">
              <a:extLst>
                <a:ext uri="{FF2B5EF4-FFF2-40B4-BE49-F238E27FC236}">
                  <a16:creationId xmlns:a16="http://schemas.microsoft.com/office/drawing/2014/main" xmlns="" id="{308E25F2-28F5-45C8-AD6C-2A113B7DF211}"/>
                </a:ext>
              </a:extLst>
            </p:cNvPr>
            <p:cNvSpPr/>
            <p:nvPr/>
          </p:nvSpPr>
          <p:spPr>
            <a:xfrm>
              <a:off x="15520067"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grpSp>
      <p:sp>
        <p:nvSpPr>
          <p:cNvPr id="384" name="TextBox 19">
            <a:extLst>
              <a:ext uri="{FF2B5EF4-FFF2-40B4-BE49-F238E27FC236}">
                <a16:creationId xmlns:a16="http://schemas.microsoft.com/office/drawing/2014/main" xmlns="" id="{74777380-099F-4FA8-8256-DE1799EAED06}"/>
              </a:ext>
            </a:extLst>
          </p:cNvPr>
          <p:cNvSpPr txBox="1"/>
          <p:nvPr/>
        </p:nvSpPr>
        <p:spPr>
          <a:xfrm>
            <a:off x="4758735" y="2936090"/>
            <a:ext cx="284300"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100</a:t>
            </a:r>
            <a:endParaRPr lang="en-US" sz="1000">
              <a:solidFill>
                <a:srgbClr val="4D4D4D"/>
              </a:solidFill>
              <a:ea typeface="ＭＳ Ｐゴシック" panose="020B0600070205080204" pitchFamily="50" charset="-128"/>
              <a:cs typeface="Arial" panose="020B0604020202020204" pitchFamily="34" charset="0"/>
            </a:endParaRPr>
          </a:p>
        </p:txBody>
      </p:sp>
      <p:sp>
        <p:nvSpPr>
          <p:cNvPr id="385" name="Freeform 21">
            <a:extLst>
              <a:ext uri="{FF2B5EF4-FFF2-40B4-BE49-F238E27FC236}">
                <a16:creationId xmlns:a16="http://schemas.microsoft.com/office/drawing/2014/main" xmlns="" id="{29B3C2A7-F384-409D-A660-078F91650199}"/>
              </a:ext>
            </a:extLst>
          </p:cNvPr>
          <p:cNvSpPr/>
          <p:nvPr/>
        </p:nvSpPr>
        <p:spPr bwMode="auto">
          <a:xfrm>
            <a:off x="5078386" y="3051629"/>
            <a:ext cx="3715484" cy="20953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63636"/>
              </a:solidFill>
              <a:ea typeface="ＭＳ Ｐゴシック" panose="020B0600070205080204" pitchFamily="50" charset="-128"/>
            </a:endParaRPr>
          </a:p>
        </p:txBody>
      </p:sp>
      <p:sp>
        <p:nvSpPr>
          <p:cNvPr id="386" name="Line 6">
            <a:extLst>
              <a:ext uri="{FF2B5EF4-FFF2-40B4-BE49-F238E27FC236}">
                <a16:creationId xmlns:a16="http://schemas.microsoft.com/office/drawing/2014/main" xmlns="" id="{EA01424D-35F1-4A6F-9AD7-41D1FF854F58}"/>
              </a:ext>
            </a:extLst>
          </p:cNvPr>
          <p:cNvSpPr>
            <a:spLocks noChangeShapeType="1"/>
          </p:cNvSpPr>
          <p:nvPr/>
        </p:nvSpPr>
        <p:spPr bwMode="auto">
          <a:xfrm>
            <a:off x="5043643" y="3051629"/>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387" name="Line 7">
            <a:extLst>
              <a:ext uri="{FF2B5EF4-FFF2-40B4-BE49-F238E27FC236}">
                <a16:creationId xmlns:a16="http://schemas.microsoft.com/office/drawing/2014/main" xmlns="" id="{17B3679B-CA7C-4C78-B381-26AC3F8D8EF1}"/>
              </a:ext>
            </a:extLst>
          </p:cNvPr>
          <p:cNvSpPr>
            <a:spLocks noChangeShapeType="1"/>
          </p:cNvSpPr>
          <p:nvPr/>
        </p:nvSpPr>
        <p:spPr bwMode="auto">
          <a:xfrm>
            <a:off x="5043643" y="3474725"/>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388" name="Line 8">
            <a:extLst>
              <a:ext uri="{FF2B5EF4-FFF2-40B4-BE49-F238E27FC236}">
                <a16:creationId xmlns:a16="http://schemas.microsoft.com/office/drawing/2014/main" xmlns="" id="{FB1CE1FE-6BA5-48A1-8540-671D2C55C272}"/>
              </a:ext>
            </a:extLst>
          </p:cNvPr>
          <p:cNvSpPr>
            <a:spLocks noChangeShapeType="1"/>
          </p:cNvSpPr>
          <p:nvPr/>
        </p:nvSpPr>
        <p:spPr bwMode="auto">
          <a:xfrm>
            <a:off x="5043643" y="3878825"/>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389" name="Line 9">
            <a:extLst>
              <a:ext uri="{FF2B5EF4-FFF2-40B4-BE49-F238E27FC236}">
                <a16:creationId xmlns:a16="http://schemas.microsoft.com/office/drawing/2014/main" xmlns="" id="{990E5932-2988-4ECA-A30F-6FBE8D406AB5}"/>
              </a:ext>
            </a:extLst>
          </p:cNvPr>
          <p:cNvSpPr>
            <a:spLocks noChangeShapeType="1"/>
          </p:cNvSpPr>
          <p:nvPr/>
        </p:nvSpPr>
        <p:spPr bwMode="auto">
          <a:xfrm>
            <a:off x="5043643" y="4295983"/>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390" name="Line 10">
            <a:extLst>
              <a:ext uri="{FF2B5EF4-FFF2-40B4-BE49-F238E27FC236}">
                <a16:creationId xmlns:a16="http://schemas.microsoft.com/office/drawing/2014/main" xmlns="" id="{BA5ADEFD-7AC1-48BF-B4F8-4368F8E7D2AA}"/>
              </a:ext>
            </a:extLst>
          </p:cNvPr>
          <p:cNvSpPr>
            <a:spLocks noChangeShapeType="1"/>
          </p:cNvSpPr>
          <p:nvPr/>
        </p:nvSpPr>
        <p:spPr bwMode="auto">
          <a:xfrm>
            <a:off x="5043643" y="4704438"/>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383838"/>
              </a:solidFill>
              <a:ea typeface="ＭＳ Ｐゴシック" panose="020B0600070205080204" pitchFamily="50" charset="-128"/>
            </a:endParaRPr>
          </a:p>
        </p:txBody>
      </p:sp>
      <p:sp>
        <p:nvSpPr>
          <p:cNvPr id="391" name="Line 11">
            <a:extLst>
              <a:ext uri="{FF2B5EF4-FFF2-40B4-BE49-F238E27FC236}">
                <a16:creationId xmlns:a16="http://schemas.microsoft.com/office/drawing/2014/main" xmlns="" id="{5A702FD1-4BC2-483C-98B7-B75D97B95DC8}"/>
              </a:ext>
            </a:extLst>
          </p:cNvPr>
          <p:cNvSpPr>
            <a:spLocks noChangeShapeType="1"/>
          </p:cNvSpPr>
          <p:nvPr/>
        </p:nvSpPr>
        <p:spPr bwMode="auto">
          <a:xfrm>
            <a:off x="5043643" y="5144330"/>
            <a:ext cx="4103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392" name="TextBox 391">
            <a:extLst>
              <a:ext uri="{FF2B5EF4-FFF2-40B4-BE49-F238E27FC236}">
                <a16:creationId xmlns:a16="http://schemas.microsoft.com/office/drawing/2014/main" xmlns="" id="{008B071C-784E-4F88-9D53-8D0E110AA5A9}"/>
              </a:ext>
            </a:extLst>
          </p:cNvPr>
          <p:cNvSpPr txBox="1"/>
          <p:nvPr/>
        </p:nvSpPr>
        <p:spPr>
          <a:xfrm>
            <a:off x="4798860" y="3360751"/>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80</a:t>
            </a:r>
            <a:endParaRPr lang="en-US" sz="1000">
              <a:solidFill>
                <a:srgbClr val="4D4D4D"/>
              </a:solidFill>
              <a:ea typeface="ＭＳ Ｐゴシック" panose="020B0600070205080204" pitchFamily="50" charset="-128"/>
              <a:cs typeface="Arial" panose="020B0604020202020204" pitchFamily="34" charset="0"/>
            </a:endParaRPr>
          </a:p>
        </p:txBody>
      </p:sp>
      <p:sp>
        <p:nvSpPr>
          <p:cNvPr id="393" name="TextBox 392">
            <a:extLst>
              <a:ext uri="{FF2B5EF4-FFF2-40B4-BE49-F238E27FC236}">
                <a16:creationId xmlns:a16="http://schemas.microsoft.com/office/drawing/2014/main" xmlns="" id="{17C29991-531A-4BB8-805F-E293C401DC16}"/>
              </a:ext>
            </a:extLst>
          </p:cNvPr>
          <p:cNvSpPr txBox="1"/>
          <p:nvPr/>
        </p:nvSpPr>
        <p:spPr>
          <a:xfrm>
            <a:off x="4798860" y="3751300"/>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60</a:t>
            </a:r>
            <a:endParaRPr lang="en-US" sz="1000">
              <a:solidFill>
                <a:srgbClr val="4D4D4D"/>
              </a:solidFill>
              <a:ea typeface="ＭＳ Ｐゴシック" panose="020B0600070205080204" pitchFamily="50" charset="-128"/>
              <a:cs typeface="Arial" panose="020B0604020202020204" pitchFamily="34" charset="0"/>
            </a:endParaRPr>
          </a:p>
        </p:txBody>
      </p:sp>
      <p:sp>
        <p:nvSpPr>
          <p:cNvPr id="394" name="TextBox 393">
            <a:extLst>
              <a:ext uri="{FF2B5EF4-FFF2-40B4-BE49-F238E27FC236}">
                <a16:creationId xmlns:a16="http://schemas.microsoft.com/office/drawing/2014/main" xmlns="" id="{B21983D9-7BF0-458B-8715-895E9F45C259}"/>
              </a:ext>
            </a:extLst>
          </p:cNvPr>
          <p:cNvSpPr txBox="1"/>
          <p:nvPr/>
        </p:nvSpPr>
        <p:spPr>
          <a:xfrm>
            <a:off x="4798860" y="4181640"/>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40</a:t>
            </a:r>
            <a:endParaRPr lang="en-US" sz="1000">
              <a:solidFill>
                <a:srgbClr val="4D4D4D"/>
              </a:solidFill>
              <a:ea typeface="ＭＳ Ｐゴシック" panose="020B0600070205080204" pitchFamily="50" charset="-128"/>
              <a:cs typeface="Arial" panose="020B0604020202020204" pitchFamily="34" charset="0"/>
            </a:endParaRPr>
          </a:p>
        </p:txBody>
      </p:sp>
      <p:sp>
        <p:nvSpPr>
          <p:cNvPr id="395" name="TextBox 394">
            <a:extLst>
              <a:ext uri="{FF2B5EF4-FFF2-40B4-BE49-F238E27FC236}">
                <a16:creationId xmlns:a16="http://schemas.microsoft.com/office/drawing/2014/main" xmlns="" id="{EC85DF40-2C47-481F-BFF2-55797F6E3345}"/>
              </a:ext>
            </a:extLst>
          </p:cNvPr>
          <p:cNvSpPr txBox="1"/>
          <p:nvPr/>
        </p:nvSpPr>
        <p:spPr>
          <a:xfrm>
            <a:off x="4798860" y="4589907"/>
            <a:ext cx="213767"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20</a:t>
            </a:r>
            <a:endParaRPr lang="en-US" sz="1000">
              <a:solidFill>
                <a:srgbClr val="4D4D4D"/>
              </a:solidFill>
              <a:ea typeface="ＭＳ Ｐゴシック" panose="020B0600070205080204" pitchFamily="50" charset="-128"/>
              <a:cs typeface="Arial" panose="020B0604020202020204" pitchFamily="34" charset="0"/>
            </a:endParaRPr>
          </a:p>
        </p:txBody>
      </p:sp>
      <p:sp>
        <p:nvSpPr>
          <p:cNvPr id="396" name="TextBox 395">
            <a:extLst>
              <a:ext uri="{FF2B5EF4-FFF2-40B4-BE49-F238E27FC236}">
                <a16:creationId xmlns:a16="http://schemas.microsoft.com/office/drawing/2014/main" xmlns="" id="{EBDAB246-42D7-4B6B-9332-B5279D29FE07}"/>
              </a:ext>
            </a:extLst>
          </p:cNvPr>
          <p:cNvSpPr txBox="1"/>
          <p:nvPr/>
        </p:nvSpPr>
        <p:spPr>
          <a:xfrm>
            <a:off x="4869418" y="5030127"/>
            <a:ext cx="143235"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4D4D4D"/>
                </a:solidFill>
                <a:effectLst/>
                <a:ea typeface="ＭＳ Ｐゴシック" panose="020B0600070205080204" pitchFamily="50" charset="-128"/>
                <a:cs typeface="MS UI Gothic"/>
              </a:rPr>
              <a:t>0</a:t>
            </a:r>
            <a:endParaRPr lang="en-US" sz="1000">
              <a:solidFill>
                <a:srgbClr val="4D4D4D"/>
              </a:solidFill>
              <a:ea typeface="ＭＳ Ｐゴシック" panose="020B0600070205080204" pitchFamily="50" charset="-128"/>
              <a:cs typeface="Arial" panose="020B0604020202020204" pitchFamily="34" charset="0"/>
            </a:endParaRPr>
          </a:p>
        </p:txBody>
      </p:sp>
      <p:cxnSp>
        <p:nvCxnSpPr>
          <p:cNvPr id="397" name="Straight Connector 396">
            <a:extLst>
              <a:ext uri="{FF2B5EF4-FFF2-40B4-BE49-F238E27FC236}">
                <a16:creationId xmlns:a16="http://schemas.microsoft.com/office/drawing/2014/main" xmlns="" id="{DED0E858-CE99-4410-97C5-40BFE70BB4EC}"/>
              </a:ext>
            </a:extLst>
          </p:cNvPr>
          <p:cNvCxnSpPr/>
          <p:nvPr/>
        </p:nvCxnSpPr>
        <p:spPr>
          <a:xfrm>
            <a:off x="5341355" y="4849735"/>
            <a:ext cx="123102" cy="0"/>
          </a:xfrm>
          <a:prstGeom prst="line">
            <a:avLst/>
          </a:prstGeom>
          <a:noFill/>
          <a:ln w="19050" cap="flat">
            <a:solidFill>
              <a:schemeClr val="accent3"/>
            </a:solidFill>
            <a:prstDash val="solid"/>
            <a:miter/>
          </a:ln>
        </p:spPr>
      </p:cxnSp>
      <p:sp>
        <p:nvSpPr>
          <p:cNvPr id="398" name="TextBox 117">
            <a:extLst>
              <a:ext uri="{FF2B5EF4-FFF2-40B4-BE49-F238E27FC236}">
                <a16:creationId xmlns:a16="http://schemas.microsoft.com/office/drawing/2014/main" xmlns="" id="{2034BF7D-F99C-4143-8546-36766C2823AA}"/>
              </a:ext>
            </a:extLst>
          </p:cNvPr>
          <p:cNvSpPr txBox="1"/>
          <p:nvPr/>
        </p:nvSpPr>
        <p:spPr>
          <a:xfrm>
            <a:off x="5422027" y="4721824"/>
            <a:ext cx="779381"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000" b="0" i="0" strike="noStrike" cap="none" spc="0" baseline="0">
                <a:solidFill>
                  <a:srgbClr val="B60D27"/>
                </a:solidFill>
                <a:effectLst/>
                <a:ea typeface="ＭＳ Ｐゴシック" panose="020B0600070205080204" pitchFamily="50" charset="-128"/>
                <a:cs typeface="MS UI Gothic"/>
              </a:rPr>
              <a:t>アベルマブ</a:t>
            </a:r>
          </a:p>
          <a:p>
            <a:r>
              <a:rPr lang="ja-JP" sz="1000" b="0" i="0" strike="noStrike" cap="none" spc="0" baseline="0">
                <a:solidFill>
                  <a:srgbClr val="B2C0D8"/>
                </a:solidFill>
                <a:effectLst/>
                <a:ea typeface="ＭＳ Ｐゴシック" panose="020B0600070205080204" pitchFamily="50" charset="-128"/>
                <a:cs typeface="MS UI Gothic"/>
              </a:rPr>
              <a:t>化学療法</a:t>
            </a:r>
            <a:endParaRPr lang="en-US" sz="1000">
              <a:solidFill>
                <a:schemeClr val="accent2"/>
              </a:solidFill>
              <a:ea typeface="ＭＳ Ｐゴシック" panose="020B0600070205080204" pitchFamily="50" charset="-128"/>
            </a:endParaRPr>
          </a:p>
        </p:txBody>
      </p:sp>
      <p:cxnSp>
        <p:nvCxnSpPr>
          <p:cNvPr id="399" name="Straight Connector 398">
            <a:extLst>
              <a:ext uri="{FF2B5EF4-FFF2-40B4-BE49-F238E27FC236}">
                <a16:creationId xmlns:a16="http://schemas.microsoft.com/office/drawing/2014/main" xmlns="" id="{BD4FDB79-60EC-4054-868B-38D82426206B}"/>
              </a:ext>
            </a:extLst>
          </p:cNvPr>
          <p:cNvCxnSpPr/>
          <p:nvPr/>
        </p:nvCxnSpPr>
        <p:spPr>
          <a:xfrm>
            <a:off x="5341355" y="4995068"/>
            <a:ext cx="123102" cy="0"/>
          </a:xfrm>
          <a:prstGeom prst="line">
            <a:avLst/>
          </a:prstGeom>
          <a:noFill/>
          <a:ln w="19050" cap="flat">
            <a:solidFill>
              <a:schemeClr val="accent2"/>
            </a:solidFill>
            <a:prstDash val="solid"/>
            <a:miter/>
          </a:ln>
        </p:spPr>
      </p:cxnSp>
      <p:sp>
        <p:nvSpPr>
          <p:cNvPr id="400" name="Line 21">
            <a:extLst>
              <a:ext uri="{FF2B5EF4-FFF2-40B4-BE49-F238E27FC236}">
                <a16:creationId xmlns:a16="http://schemas.microsoft.com/office/drawing/2014/main" xmlns="" id="{768DFE3A-9ACB-48D8-923B-A434D5D53534}"/>
              </a:ext>
            </a:extLst>
          </p:cNvPr>
          <p:cNvSpPr>
            <a:spLocks noChangeShapeType="1"/>
          </p:cNvSpPr>
          <p:nvPr/>
        </p:nvSpPr>
        <p:spPr bwMode="auto">
          <a:xfrm flipH="1">
            <a:off x="5080130"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1" name="Line 19">
            <a:extLst>
              <a:ext uri="{FF2B5EF4-FFF2-40B4-BE49-F238E27FC236}">
                <a16:creationId xmlns:a16="http://schemas.microsoft.com/office/drawing/2014/main" xmlns="" id="{AB9089E1-2A42-4F26-9242-B6C92462DE7F}"/>
              </a:ext>
            </a:extLst>
          </p:cNvPr>
          <p:cNvSpPr>
            <a:spLocks noChangeShapeType="1"/>
          </p:cNvSpPr>
          <p:nvPr/>
        </p:nvSpPr>
        <p:spPr bwMode="auto">
          <a:xfrm flipH="1">
            <a:off x="5323250"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402" name="Line 21">
            <a:extLst>
              <a:ext uri="{FF2B5EF4-FFF2-40B4-BE49-F238E27FC236}">
                <a16:creationId xmlns:a16="http://schemas.microsoft.com/office/drawing/2014/main" xmlns="" id="{B7E6A760-6C0C-44AF-BADA-30F123CADB58}"/>
              </a:ext>
            </a:extLst>
          </p:cNvPr>
          <p:cNvSpPr>
            <a:spLocks noChangeShapeType="1"/>
          </p:cNvSpPr>
          <p:nvPr/>
        </p:nvSpPr>
        <p:spPr bwMode="auto">
          <a:xfrm flipH="1">
            <a:off x="553800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3" name="Line 21">
            <a:extLst>
              <a:ext uri="{FF2B5EF4-FFF2-40B4-BE49-F238E27FC236}">
                <a16:creationId xmlns:a16="http://schemas.microsoft.com/office/drawing/2014/main" xmlns="" id="{848948A4-DDE7-45C1-B148-07B4EB5A3333}"/>
              </a:ext>
            </a:extLst>
          </p:cNvPr>
          <p:cNvSpPr>
            <a:spLocks noChangeShapeType="1"/>
          </p:cNvSpPr>
          <p:nvPr/>
        </p:nvSpPr>
        <p:spPr bwMode="auto">
          <a:xfrm flipH="1">
            <a:off x="5758582"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4" name="Line 21">
            <a:extLst>
              <a:ext uri="{FF2B5EF4-FFF2-40B4-BE49-F238E27FC236}">
                <a16:creationId xmlns:a16="http://schemas.microsoft.com/office/drawing/2014/main" xmlns="" id="{FF098F19-27DD-426E-9957-472B0F33DD70}"/>
              </a:ext>
            </a:extLst>
          </p:cNvPr>
          <p:cNvSpPr>
            <a:spLocks noChangeShapeType="1"/>
          </p:cNvSpPr>
          <p:nvPr/>
        </p:nvSpPr>
        <p:spPr bwMode="auto">
          <a:xfrm flipH="1">
            <a:off x="5984059"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5" name="Line 21">
            <a:extLst>
              <a:ext uri="{FF2B5EF4-FFF2-40B4-BE49-F238E27FC236}">
                <a16:creationId xmlns:a16="http://schemas.microsoft.com/office/drawing/2014/main" xmlns="" id="{F09343A7-3591-492F-8710-D8F3FEFA20B2}"/>
              </a:ext>
            </a:extLst>
          </p:cNvPr>
          <p:cNvSpPr>
            <a:spLocks noChangeShapeType="1"/>
          </p:cNvSpPr>
          <p:nvPr/>
        </p:nvSpPr>
        <p:spPr bwMode="auto">
          <a:xfrm flipH="1">
            <a:off x="6223472"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6" name="Line 19">
            <a:extLst>
              <a:ext uri="{FF2B5EF4-FFF2-40B4-BE49-F238E27FC236}">
                <a16:creationId xmlns:a16="http://schemas.microsoft.com/office/drawing/2014/main" xmlns="" id="{2538625D-8DF9-4F57-B020-7A2C354A95C6}"/>
              </a:ext>
            </a:extLst>
          </p:cNvPr>
          <p:cNvSpPr>
            <a:spLocks noChangeShapeType="1"/>
          </p:cNvSpPr>
          <p:nvPr/>
        </p:nvSpPr>
        <p:spPr bwMode="auto">
          <a:xfrm flipH="1">
            <a:off x="646213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407" name="Line 21">
            <a:extLst>
              <a:ext uri="{FF2B5EF4-FFF2-40B4-BE49-F238E27FC236}">
                <a16:creationId xmlns:a16="http://schemas.microsoft.com/office/drawing/2014/main" xmlns="" id="{952CAC44-17A9-448E-A6ED-DAD9FB1F7A67}"/>
              </a:ext>
            </a:extLst>
          </p:cNvPr>
          <p:cNvSpPr>
            <a:spLocks noChangeShapeType="1"/>
          </p:cNvSpPr>
          <p:nvPr/>
        </p:nvSpPr>
        <p:spPr bwMode="auto">
          <a:xfrm flipH="1">
            <a:off x="6682593"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8" name="Line 21">
            <a:extLst>
              <a:ext uri="{FF2B5EF4-FFF2-40B4-BE49-F238E27FC236}">
                <a16:creationId xmlns:a16="http://schemas.microsoft.com/office/drawing/2014/main" xmlns="" id="{2A6CFD8A-F970-4D2F-85E8-0AE4B0D3ED2D}"/>
              </a:ext>
            </a:extLst>
          </p:cNvPr>
          <p:cNvSpPr>
            <a:spLocks noChangeShapeType="1"/>
          </p:cNvSpPr>
          <p:nvPr/>
        </p:nvSpPr>
        <p:spPr bwMode="auto">
          <a:xfrm flipH="1">
            <a:off x="6903169"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09" name="Line 21">
            <a:extLst>
              <a:ext uri="{FF2B5EF4-FFF2-40B4-BE49-F238E27FC236}">
                <a16:creationId xmlns:a16="http://schemas.microsoft.com/office/drawing/2014/main" xmlns="" id="{A8892BAC-087D-4B9C-885C-5034C87355AA}"/>
              </a:ext>
            </a:extLst>
          </p:cNvPr>
          <p:cNvSpPr>
            <a:spLocks noChangeShapeType="1"/>
          </p:cNvSpPr>
          <p:nvPr/>
        </p:nvSpPr>
        <p:spPr bwMode="auto">
          <a:xfrm flipH="1">
            <a:off x="712864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10" name="Line 21">
            <a:extLst>
              <a:ext uri="{FF2B5EF4-FFF2-40B4-BE49-F238E27FC236}">
                <a16:creationId xmlns:a16="http://schemas.microsoft.com/office/drawing/2014/main" xmlns="" id="{F48EC21A-5C0E-4873-ABC8-952F87763F54}"/>
              </a:ext>
            </a:extLst>
          </p:cNvPr>
          <p:cNvSpPr>
            <a:spLocks noChangeShapeType="1"/>
          </p:cNvSpPr>
          <p:nvPr/>
        </p:nvSpPr>
        <p:spPr bwMode="auto">
          <a:xfrm flipH="1">
            <a:off x="7368059"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11" name="Line 19">
            <a:extLst>
              <a:ext uri="{FF2B5EF4-FFF2-40B4-BE49-F238E27FC236}">
                <a16:creationId xmlns:a16="http://schemas.microsoft.com/office/drawing/2014/main" xmlns="" id="{F614C9E1-FEEF-4F3D-A123-C3AF89A538AB}"/>
              </a:ext>
            </a:extLst>
          </p:cNvPr>
          <p:cNvSpPr>
            <a:spLocks noChangeShapeType="1"/>
          </p:cNvSpPr>
          <p:nvPr/>
        </p:nvSpPr>
        <p:spPr bwMode="auto">
          <a:xfrm flipH="1">
            <a:off x="7606723"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sp>
        <p:nvSpPr>
          <p:cNvPr id="412" name="Line 21">
            <a:extLst>
              <a:ext uri="{FF2B5EF4-FFF2-40B4-BE49-F238E27FC236}">
                <a16:creationId xmlns:a16="http://schemas.microsoft.com/office/drawing/2014/main" xmlns="" id="{C9C4968E-4056-452A-9AF1-E4BF72138EC5}"/>
              </a:ext>
            </a:extLst>
          </p:cNvPr>
          <p:cNvSpPr>
            <a:spLocks noChangeShapeType="1"/>
          </p:cNvSpPr>
          <p:nvPr/>
        </p:nvSpPr>
        <p:spPr bwMode="auto">
          <a:xfrm flipH="1">
            <a:off x="7827180"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13" name="Line 21">
            <a:extLst>
              <a:ext uri="{FF2B5EF4-FFF2-40B4-BE49-F238E27FC236}">
                <a16:creationId xmlns:a16="http://schemas.microsoft.com/office/drawing/2014/main" xmlns="" id="{ED2FD03C-9988-42DA-8767-15C6EACB906B}"/>
              </a:ext>
            </a:extLst>
          </p:cNvPr>
          <p:cNvSpPr>
            <a:spLocks noChangeShapeType="1"/>
          </p:cNvSpPr>
          <p:nvPr/>
        </p:nvSpPr>
        <p:spPr bwMode="auto">
          <a:xfrm flipH="1">
            <a:off x="804775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14" name="Line 21">
            <a:extLst>
              <a:ext uri="{FF2B5EF4-FFF2-40B4-BE49-F238E27FC236}">
                <a16:creationId xmlns:a16="http://schemas.microsoft.com/office/drawing/2014/main" xmlns="" id="{16D49433-1F08-4FF8-BF72-639CB1539730}"/>
              </a:ext>
            </a:extLst>
          </p:cNvPr>
          <p:cNvSpPr>
            <a:spLocks noChangeShapeType="1"/>
          </p:cNvSpPr>
          <p:nvPr/>
        </p:nvSpPr>
        <p:spPr bwMode="auto">
          <a:xfrm flipH="1">
            <a:off x="8273233"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15" name="Line 21">
            <a:extLst>
              <a:ext uri="{FF2B5EF4-FFF2-40B4-BE49-F238E27FC236}">
                <a16:creationId xmlns:a16="http://schemas.microsoft.com/office/drawing/2014/main" xmlns="" id="{3DCEEAC0-7A53-43EC-923C-EAE79E9A7A07}"/>
              </a:ext>
            </a:extLst>
          </p:cNvPr>
          <p:cNvSpPr>
            <a:spLocks noChangeShapeType="1"/>
          </p:cNvSpPr>
          <p:nvPr/>
        </p:nvSpPr>
        <p:spPr bwMode="auto">
          <a:xfrm flipH="1">
            <a:off x="8512646"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cs typeface="Arial" panose="020B0604020202020204" pitchFamily="34" charset="0"/>
            </a:endParaRPr>
          </a:p>
        </p:txBody>
      </p:sp>
      <p:sp>
        <p:nvSpPr>
          <p:cNvPr id="416" name="Line 19">
            <a:extLst>
              <a:ext uri="{FF2B5EF4-FFF2-40B4-BE49-F238E27FC236}">
                <a16:creationId xmlns:a16="http://schemas.microsoft.com/office/drawing/2014/main" xmlns="" id="{5DF6023E-BC68-4974-9B8F-328099FF4116}"/>
              </a:ext>
            </a:extLst>
          </p:cNvPr>
          <p:cNvSpPr>
            <a:spLocks noChangeShapeType="1"/>
          </p:cNvSpPr>
          <p:nvPr/>
        </p:nvSpPr>
        <p:spPr bwMode="auto">
          <a:xfrm flipH="1">
            <a:off x="8751311" y="5144330"/>
            <a:ext cx="0" cy="51569"/>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a:solidFill>
                <a:srgbClr val="4D4D4D"/>
              </a:solidFill>
              <a:ea typeface="ＭＳ Ｐゴシック" panose="020B0600070205080204" pitchFamily="50" charset="-128"/>
            </a:endParaRPr>
          </a:p>
        </p:txBody>
      </p:sp>
      <p:grpSp>
        <p:nvGrpSpPr>
          <p:cNvPr id="417" name="Group 416">
            <a:extLst>
              <a:ext uri="{FF2B5EF4-FFF2-40B4-BE49-F238E27FC236}">
                <a16:creationId xmlns:a16="http://schemas.microsoft.com/office/drawing/2014/main" xmlns="" id="{5560E182-02D0-4E10-8F6E-3E09287BD0D2}"/>
              </a:ext>
            </a:extLst>
          </p:cNvPr>
          <p:cNvGrpSpPr/>
          <p:nvPr/>
        </p:nvGrpSpPr>
        <p:grpSpPr>
          <a:xfrm>
            <a:off x="5013535" y="5187895"/>
            <a:ext cx="3852278" cy="428460"/>
            <a:chOff x="5013535" y="5187895"/>
            <a:chExt cx="3852278" cy="428460"/>
          </a:xfrm>
        </p:grpSpPr>
        <p:sp>
          <p:nvSpPr>
            <p:cNvPr id="418" name="TextBox 10">
              <a:extLst>
                <a:ext uri="{FF2B5EF4-FFF2-40B4-BE49-F238E27FC236}">
                  <a16:creationId xmlns:a16="http://schemas.microsoft.com/office/drawing/2014/main" xmlns="" id="{722E0BEC-E8B5-4BF1-B635-31A79EEF2836}"/>
                </a:ext>
              </a:extLst>
            </p:cNvPr>
            <p:cNvSpPr txBox="1"/>
            <p:nvPr/>
          </p:nvSpPr>
          <p:spPr>
            <a:xfrm>
              <a:off x="6614003" y="5319659"/>
              <a:ext cx="609747" cy="296696"/>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000" b="0" i="0" strike="noStrike" cap="none" spc="0" baseline="0">
                  <a:solidFill>
                    <a:srgbClr val="4D4D4D"/>
                  </a:solidFill>
                  <a:effectLst/>
                  <a:ea typeface="ＭＳ Ｐゴシック" panose="020B0600070205080204" pitchFamily="50" charset="-128"/>
                  <a:cs typeface="MS UI Gothic"/>
                </a:rPr>
                <a:t>期間、月</a:t>
              </a:r>
              <a:endParaRPr lang="en-US" sz="1000">
                <a:solidFill>
                  <a:srgbClr val="4D4D4D"/>
                </a:solidFill>
                <a:ea typeface="ＭＳ Ｐゴシック" panose="020B0600070205080204" pitchFamily="50" charset="-128"/>
                <a:cs typeface="Arial" panose="020B0604020202020204" pitchFamily="34" charset="0"/>
              </a:endParaRPr>
            </a:p>
          </p:txBody>
        </p:sp>
        <p:sp>
          <p:nvSpPr>
            <p:cNvPr id="419" name="TextBox 26">
              <a:extLst>
                <a:ext uri="{FF2B5EF4-FFF2-40B4-BE49-F238E27FC236}">
                  <a16:creationId xmlns:a16="http://schemas.microsoft.com/office/drawing/2014/main" xmlns="" id="{C5769BA2-455E-4348-8606-5D082605FE9C}"/>
                </a:ext>
              </a:extLst>
            </p:cNvPr>
            <p:cNvSpPr txBox="1"/>
            <p:nvPr/>
          </p:nvSpPr>
          <p:spPr>
            <a:xfrm>
              <a:off x="5013535" y="5187895"/>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0</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0" name="TextBox 28">
              <a:extLst>
                <a:ext uri="{FF2B5EF4-FFF2-40B4-BE49-F238E27FC236}">
                  <a16:creationId xmlns:a16="http://schemas.microsoft.com/office/drawing/2014/main" xmlns="" id="{AE513459-437B-4D8E-BB9F-2347865B9374}"/>
                </a:ext>
              </a:extLst>
            </p:cNvPr>
            <p:cNvSpPr txBox="1"/>
            <p:nvPr/>
          </p:nvSpPr>
          <p:spPr>
            <a:xfrm>
              <a:off x="5248740" y="5187895"/>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1" name="TextBox 30">
              <a:extLst>
                <a:ext uri="{FF2B5EF4-FFF2-40B4-BE49-F238E27FC236}">
                  <a16:creationId xmlns:a16="http://schemas.microsoft.com/office/drawing/2014/main" xmlns="" id="{6FEA3064-C36F-48C0-970A-1A40FFDF0883}"/>
                </a:ext>
              </a:extLst>
            </p:cNvPr>
            <p:cNvSpPr txBox="1"/>
            <p:nvPr/>
          </p:nvSpPr>
          <p:spPr>
            <a:xfrm>
              <a:off x="5471082" y="5187895"/>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4</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2" name="TextBox 30">
              <a:extLst>
                <a:ext uri="{FF2B5EF4-FFF2-40B4-BE49-F238E27FC236}">
                  <a16:creationId xmlns:a16="http://schemas.microsoft.com/office/drawing/2014/main" xmlns="" id="{D59EB015-8C6B-471F-942F-561CFB4EB704}"/>
                </a:ext>
              </a:extLst>
            </p:cNvPr>
            <p:cNvSpPr txBox="1"/>
            <p:nvPr/>
          </p:nvSpPr>
          <p:spPr>
            <a:xfrm>
              <a:off x="5693084" y="5187895"/>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6</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3" name="TextBox 30">
              <a:extLst>
                <a:ext uri="{FF2B5EF4-FFF2-40B4-BE49-F238E27FC236}">
                  <a16:creationId xmlns:a16="http://schemas.microsoft.com/office/drawing/2014/main" xmlns="" id="{A34EA2E1-0A63-4241-9E05-FC0C46A4F7A0}"/>
                </a:ext>
              </a:extLst>
            </p:cNvPr>
            <p:cNvSpPr txBox="1"/>
            <p:nvPr/>
          </p:nvSpPr>
          <p:spPr>
            <a:xfrm>
              <a:off x="5913406" y="5187895"/>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8</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4" name="TextBox 26">
              <a:extLst>
                <a:ext uri="{FF2B5EF4-FFF2-40B4-BE49-F238E27FC236}">
                  <a16:creationId xmlns:a16="http://schemas.microsoft.com/office/drawing/2014/main" xmlns="" id="{95BDDB1D-0665-4763-939E-701BD6E08FE8}"/>
                </a:ext>
              </a:extLst>
            </p:cNvPr>
            <p:cNvSpPr txBox="1"/>
            <p:nvPr/>
          </p:nvSpPr>
          <p:spPr>
            <a:xfrm>
              <a:off x="6114796"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10</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5" name="TextBox 28">
              <a:extLst>
                <a:ext uri="{FF2B5EF4-FFF2-40B4-BE49-F238E27FC236}">
                  <a16:creationId xmlns:a16="http://schemas.microsoft.com/office/drawing/2014/main" xmlns="" id="{86B6D74F-BB1F-400B-97AD-16C2BE537B1D}"/>
                </a:ext>
              </a:extLst>
            </p:cNvPr>
            <p:cNvSpPr txBox="1"/>
            <p:nvPr/>
          </p:nvSpPr>
          <p:spPr>
            <a:xfrm>
              <a:off x="6353460"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12</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6" name="TextBox 30">
              <a:extLst>
                <a:ext uri="{FF2B5EF4-FFF2-40B4-BE49-F238E27FC236}">
                  <a16:creationId xmlns:a16="http://schemas.microsoft.com/office/drawing/2014/main" xmlns="" id="{A26059F8-5710-42BB-9E66-CD1C76B06D3F}"/>
                </a:ext>
              </a:extLst>
            </p:cNvPr>
            <p:cNvSpPr txBox="1"/>
            <p:nvPr/>
          </p:nvSpPr>
          <p:spPr>
            <a:xfrm>
              <a:off x="6573893"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14</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7" name="TextBox 30">
              <a:extLst>
                <a:ext uri="{FF2B5EF4-FFF2-40B4-BE49-F238E27FC236}">
                  <a16:creationId xmlns:a16="http://schemas.microsoft.com/office/drawing/2014/main" xmlns="" id="{D1BBB01B-EFE4-400C-8327-AF95C9BC5066}"/>
                </a:ext>
              </a:extLst>
            </p:cNvPr>
            <p:cNvSpPr txBox="1"/>
            <p:nvPr/>
          </p:nvSpPr>
          <p:spPr>
            <a:xfrm>
              <a:off x="6795183"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16</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8" name="TextBox 30">
              <a:extLst>
                <a:ext uri="{FF2B5EF4-FFF2-40B4-BE49-F238E27FC236}">
                  <a16:creationId xmlns:a16="http://schemas.microsoft.com/office/drawing/2014/main" xmlns="" id="{C6BABBC4-3DE1-4736-B3B6-75E196149864}"/>
                </a:ext>
              </a:extLst>
            </p:cNvPr>
            <p:cNvSpPr txBox="1"/>
            <p:nvPr/>
          </p:nvSpPr>
          <p:spPr>
            <a:xfrm>
              <a:off x="7019455"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18</a:t>
              </a:r>
              <a:endParaRPr lang="en-US" sz="1000">
                <a:solidFill>
                  <a:srgbClr val="4D4D4D"/>
                </a:solidFill>
                <a:ea typeface="ＭＳ Ｐゴシック" panose="020B0600070205080204" pitchFamily="50" charset="-128"/>
                <a:cs typeface="Arial" panose="020B0604020202020204" pitchFamily="34" charset="0"/>
              </a:endParaRPr>
            </a:p>
          </p:txBody>
        </p:sp>
        <p:sp>
          <p:nvSpPr>
            <p:cNvPr id="429" name="TextBox 26">
              <a:extLst>
                <a:ext uri="{FF2B5EF4-FFF2-40B4-BE49-F238E27FC236}">
                  <a16:creationId xmlns:a16="http://schemas.microsoft.com/office/drawing/2014/main" xmlns="" id="{319E33DF-E5FA-40BC-907E-26548FF44429}"/>
                </a:ext>
              </a:extLst>
            </p:cNvPr>
            <p:cNvSpPr txBox="1"/>
            <p:nvPr/>
          </p:nvSpPr>
          <p:spPr>
            <a:xfrm>
              <a:off x="7260569"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20</a:t>
              </a:r>
              <a:endParaRPr lang="en-US" sz="1000">
                <a:solidFill>
                  <a:srgbClr val="4D4D4D"/>
                </a:solidFill>
                <a:ea typeface="ＭＳ Ｐゴシック" panose="020B0600070205080204" pitchFamily="50" charset="-128"/>
                <a:cs typeface="Arial" panose="020B0604020202020204" pitchFamily="34" charset="0"/>
              </a:endParaRPr>
            </a:p>
          </p:txBody>
        </p:sp>
        <p:sp>
          <p:nvSpPr>
            <p:cNvPr id="430" name="TextBox 28">
              <a:extLst>
                <a:ext uri="{FF2B5EF4-FFF2-40B4-BE49-F238E27FC236}">
                  <a16:creationId xmlns:a16="http://schemas.microsoft.com/office/drawing/2014/main" xmlns="" id="{C7CE1DE0-56BD-4445-A6FB-779FE905D443}"/>
                </a:ext>
              </a:extLst>
            </p:cNvPr>
            <p:cNvSpPr txBox="1"/>
            <p:nvPr/>
          </p:nvSpPr>
          <p:spPr>
            <a:xfrm>
              <a:off x="7510826"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22</a:t>
              </a:r>
              <a:endParaRPr lang="en-US" sz="1000">
                <a:solidFill>
                  <a:srgbClr val="4D4D4D"/>
                </a:solidFill>
                <a:ea typeface="ＭＳ Ｐゴシック" panose="020B0600070205080204" pitchFamily="50" charset="-128"/>
                <a:cs typeface="Arial" panose="020B0604020202020204" pitchFamily="34" charset="0"/>
              </a:endParaRPr>
            </a:p>
          </p:txBody>
        </p:sp>
        <p:sp>
          <p:nvSpPr>
            <p:cNvPr id="431" name="TextBox 30">
              <a:extLst>
                <a:ext uri="{FF2B5EF4-FFF2-40B4-BE49-F238E27FC236}">
                  <a16:creationId xmlns:a16="http://schemas.microsoft.com/office/drawing/2014/main" xmlns="" id="{04FAEC3B-6859-41F9-9DB4-2886F93B3E84}"/>
                </a:ext>
              </a:extLst>
            </p:cNvPr>
            <p:cNvSpPr txBox="1"/>
            <p:nvPr/>
          </p:nvSpPr>
          <p:spPr>
            <a:xfrm>
              <a:off x="7719194"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24</a:t>
              </a:r>
              <a:endParaRPr lang="en-US" sz="1000">
                <a:solidFill>
                  <a:srgbClr val="4D4D4D"/>
                </a:solidFill>
                <a:ea typeface="ＭＳ Ｐゴシック" panose="020B0600070205080204" pitchFamily="50" charset="-128"/>
                <a:cs typeface="Arial" panose="020B0604020202020204" pitchFamily="34" charset="0"/>
              </a:endParaRPr>
            </a:p>
          </p:txBody>
        </p:sp>
        <p:sp>
          <p:nvSpPr>
            <p:cNvPr id="432" name="TextBox 30">
              <a:extLst>
                <a:ext uri="{FF2B5EF4-FFF2-40B4-BE49-F238E27FC236}">
                  <a16:creationId xmlns:a16="http://schemas.microsoft.com/office/drawing/2014/main" xmlns="" id="{266282D6-98BD-4536-B8E0-A59E22829BA9}"/>
                </a:ext>
              </a:extLst>
            </p:cNvPr>
            <p:cNvSpPr txBox="1"/>
            <p:nvPr/>
          </p:nvSpPr>
          <p:spPr>
            <a:xfrm>
              <a:off x="7950629"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26</a:t>
              </a:r>
              <a:endParaRPr lang="en-US" sz="1000">
                <a:solidFill>
                  <a:srgbClr val="4D4D4D"/>
                </a:solidFill>
                <a:ea typeface="ＭＳ Ｐゴシック" panose="020B0600070205080204" pitchFamily="50" charset="-128"/>
                <a:cs typeface="Arial" panose="020B0604020202020204" pitchFamily="34" charset="0"/>
              </a:endParaRPr>
            </a:p>
          </p:txBody>
        </p:sp>
        <p:sp>
          <p:nvSpPr>
            <p:cNvPr id="433" name="TextBox 30">
              <a:extLst>
                <a:ext uri="{FF2B5EF4-FFF2-40B4-BE49-F238E27FC236}">
                  <a16:creationId xmlns:a16="http://schemas.microsoft.com/office/drawing/2014/main" xmlns="" id="{C6F14CBA-E5A4-493C-9BB7-108F22AAEBB6}"/>
                </a:ext>
              </a:extLst>
            </p:cNvPr>
            <p:cNvSpPr txBox="1"/>
            <p:nvPr/>
          </p:nvSpPr>
          <p:spPr>
            <a:xfrm>
              <a:off x="8169120"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28</a:t>
              </a:r>
              <a:endParaRPr lang="en-US" sz="1000">
                <a:solidFill>
                  <a:srgbClr val="4D4D4D"/>
                </a:solidFill>
                <a:ea typeface="ＭＳ Ｐゴシック" panose="020B0600070205080204" pitchFamily="50" charset="-128"/>
                <a:cs typeface="Arial" panose="020B0604020202020204" pitchFamily="34" charset="0"/>
              </a:endParaRPr>
            </a:p>
          </p:txBody>
        </p:sp>
        <p:sp>
          <p:nvSpPr>
            <p:cNvPr id="434" name="TextBox 26">
              <a:extLst>
                <a:ext uri="{FF2B5EF4-FFF2-40B4-BE49-F238E27FC236}">
                  <a16:creationId xmlns:a16="http://schemas.microsoft.com/office/drawing/2014/main" xmlns="" id="{85A8D5D2-2A89-4C4C-A2C5-D54791E69BA4}"/>
                </a:ext>
              </a:extLst>
            </p:cNvPr>
            <p:cNvSpPr txBox="1"/>
            <p:nvPr/>
          </p:nvSpPr>
          <p:spPr>
            <a:xfrm>
              <a:off x="8419338"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30</a:t>
              </a:r>
              <a:endParaRPr lang="en-US" sz="1000">
                <a:solidFill>
                  <a:srgbClr val="4D4D4D"/>
                </a:solidFill>
                <a:ea typeface="ＭＳ Ｐゴシック" panose="020B0600070205080204" pitchFamily="50" charset="-128"/>
                <a:cs typeface="Arial" panose="020B0604020202020204" pitchFamily="34" charset="0"/>
              </a:endParaRPr>
            </a:p>
          </p:txBody>
        </p:sp>
        <p:sp>
          <p:nvSpPr>
            <p:cNvPr id="435" name="TextBox 28">
              <a:extLst>
                <a:ext uri="{FF2B5EF4-FFF2-40B4-BE49-F238E27FC236}">
                  <a16:creationId xmlns:a16="http://schemas.microsoft.com/office/drawing/2014/main" xmlns="" id="{F5569783-459E-4031-960A-9FEC4D40E54E}"/>
                </a:ext>
              </a:extLst>
            </p:cNvPr>
            <p:cNvSpPr txBox="1"/>
            <p:nvPr/>
          </p:nvSpPr>
          <p:spPr>
            <a:xfrm>
              <a:off x="8652046" y="5187895"/>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4D4D4D"/>
                  </a:solidFill>
                  <a:effectLst/>
                  <a:ea typeface="ＭＳ Ｐゴシック" panose="020B0600070205080204" pitchFamily="50" charset="-128"/>
                  <a:cs typeface="MS UI Gothic"/>
                </a:rPr>
                <a:t>32</a:t>
              </a:r>
              <a:endParaRPr lang="en-US" sz="1000">
                <a:solidFill>
                  <a:srgbClr val="4D4D4D"/>
                </a:solidFill>
                <a:ea typeface="ＭＳ Ｐゴシック" panose="020B0600070205080204" pitchFamily="50" charset="-128"/>
                <a:cs typeface="Arial" panose="020B0604020202020204" pitchFamily="34" charset="0"/>
              </a:endParaRPr>
            </a:p>
          </p:txBody>
        </p:sp>
      </p:grpSp>
      <p:grpSp>
        <p:nvGrpSpPr>
          <p:cNvPr id="436" name="Group 435">
            <a:extLst>
              <a:ext uri="{FF2B5EF4-FFF2-40B4-BE49-F238E27FC236}">
                <a16:creationId xmlns:a16="http://schemas.microsoft.com/office/drawing/2014/main" xmlns="" id="{0BCF7BC6-615F-4177-A942-C1ACE2969AEB}"/>
              </a:ext>
            </a:extLst>
          </p:cNvPr>
          <p:cNvGrpSpPr/>
          <p:nvPr/>
        </p:nvGrpSpPr>
        <p:grpSpPr>
          <a:xfrm>
            <a:off x="4878833" y="5779689"/>
            <a:ext cx="3951713" cy="226591"/>
            <a:chOff x="4878833" y="5779689"/>
            <a:chExt cx="3951713" cy="226591"/>
          </a:xfrm>
        </p:grpSpPr>
        <p:sp>
          <p:nvSpPr>
            <p:cNvPr id="437" name="TextBox 436">
              <a:extLst>
                <a:ext uri="{FF2B5EF4-FFF2-40B4-BE49-F238E27FC236}">
                  <a16:creationId xmlns:a16="http://schemas.microsoft.com/office/drawing/2014/main" xmlns="" id="{5FED09D9-136C-4D14-A5FC-68EEC52085E5}"/>
                </a:ext>
              </a:extLst>
            </p:cNvPr>
            <p:cNvSpPr txBox="1"/>
            <p:nvPr/>
          </p:nvSpPr>
          <p:spPr>
            <a:xfrm>
              <a:off x="4878833" y="5779689"/>
              <a:ext cx="72768"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a:solidFill>
                  <a:schemeClr val="accent2"/>
                </a:solidFill>
                <a:ea typeface="ＭＳ Ｐゴシック" panose="020B0600070205080204" pitchFamily="50" charset="-128"/>
                <a:cs typeface="Arial" panose="020B0604020202020204" pitchFamily="34" charset="0"/>
              </a:endParaRPr>
            </a:p>
          </p:txBody>
        </p:sp>
        <p:sp>
          <p:nvSpPr>
            <p:cNvPr id="438" name="TextBox 57">
              <a:extLst>
                <a:ext uri="{FF2B5EF4-FFF2-40B4-BE49-F238E27FC236}">
                  <a16:creationId xmlns:a16="http://schemas.microsoft.com/office/drawing/2014/main" xmlns="" id="{B9099F85-5B82-4CFF-9ED1-E8EEFDF3CF6C}"/>
                </a:ext>
              </a:extLst>
            </p:cNvPr>
            <p:cNvSpPr txBox="1"/>
            <p:nvPr/>
          </p:nvSpPr>
          <p:spPr>
            <a:xfrm>
              <a:off x="4972344"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24</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39" name="TextBox 58">
              <a:extLst>
                <a:ext uri="{FF2B5EF4-FFF2-40B4-BE49-F238E27FC236}">
                  <a16:creationId xmlns:a16="http://schemas.microsoft.com/office/drawing/2014/main" xmlns="" id="{36649DE1-1A86-4B17-A8B1-F72FFFDCE1CC}"/>
                </a:ext>
              </a:extLst>
            </p:cNvPr>
            <p:cNvSpPr txBox="1"/>
            <p:nvPr/>
          </p:nvSpPr>
          <p:spPr>
            <a:xfrm>
              <a:off x="5213474"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19</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0" name="TextBox 59">
              <a:extLst>
                <a:ext uri="{FF2B5EF4-FFF2-40B4-BE49-F238E27FC236}">
                  <a16:creationId xmlns:a16="http://schemas.microsoft.com/office/drawing/2014/main" xmlns="" id="{2D79F943-B1AB-46AF-A21B-F8338269B072}"/>
                </a:ext>
              </a:extLst>
            </p:cNvPr>
            <p:cNvSpPr txBox="1"/>
            <p:nvPr/>
          </p:nvSpPr>
          <p:spPr>
            <a:xfrm>
              <a:off x="5435815"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14</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1" name="TextBox 59">
              <a:extLst>
                <a:ext uri="{FF2B5EF4-FFF2-40B4-BE49-F238E27FC236}">
                  <a16:creationId xmlns:a16="http://schemas.microsoft.com/office/drawing/2014/main" xmlns="" id="{0E5FB455-5A52-43EB-B99B-54D595514DD4}"/>
                </a:ext>
              </a:extLst>
            </p:cNvPr>
            <p:cNvSpPr txBox="1"/>
            <p:nvPr/>
          </p:nvSpPr>
          <p:spPr>
            <a:xfrm>
              <a:off x="5657817"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10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2" name="TextBox 59">
              <a:extLst>
                <a:ext uri="{FF2B5EF4-FFF2-40B4-BE49-F238E27FC236}">
                  <a16:creationId xmlns:a16="http://schemas.microsoft.com/office/drawing/2014/main" xmlns="" id="{6EC6F269-3C32-48AA-8FC6-92977BD3A478}"/>
                </a:ext>
              </a:extLst>
            </p:cNvPr>
            <p:cNvSpPr txBox="1"/>
            <p:nvPr/>
          </p:nvSpPr>
          <p:spPr>
            <a:xfrm>
              <a:off x="5895772" y="5779689"/>
              <a:ext cx="178502"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 9</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3" name="TextBox 57">
              <a:extLst>
                <a:ext uri="{FF2B5EF4-FFF2-40B4-BE49-F238E27FC236}">
                  <a16:creationId xmlns:a16="http://schemas.microsoft.com/office/drawing/2014/main" xmlns="" id="{8287CD7C-F9D1-46DA-8354-E65F1CE69B76}"/>
                </a:ext>
              </a:extLst>
            </p:cNvPr>
            <p:cNvSpPr txBox="1"/>
            <p:nvPr/>
          </p:nvSpPr>
          <p:spPr>
            <a:xfrm>
              <a:off x="615006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7</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4" name="TextBox 58">
              <a:extLst>
                <a:ext uri="{FF2B5EF4-FFF2-40B4-BE49-F238E27FC236}">
                  <a16:creationId xmlns:a16="http://schemas.microsoft.com/office/drawing/2014/main" xmlns="" id="{FF8BE2B5-0832-4373-88A7-0D19EF3477A5}"/>
                </a:ext>
              </a:extLst>
            </p:cNvPr>
            <p:cNvSpPr txBox="1"/>
            <p:nvPr/>
          </p:nvSpPr>
          <p:spPr>
            <a:xfrm>
              <a:off x="6388726"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6</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5" name="TextBox 59">
              <a:extLst>
                <a:ext uri="{FF2B5EF4-FFF2-40B4-BE49-F238E27FC236}">
                  <a16:creationId xmlns:a16="http://schemas.microsoft.com/office/drawing/2014/main" xmlns="" id="{0E0E2919-4389-49F4-83BC-E32ED659A1B7}"/>
                </a:ext>
              </a:extLst>
            </p:cNvPr>
            <p:cNvSpPr txBox="1"/>
            <p:nvPr/>
          </p:nvSpPr>
          <p:spPr>
            <a:xfrm>
              <a:off x="6609160"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4</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6" name="TextBox 59">
              <a:extLst>
                <a:ext uri="{FF2B5EF4-FFF2-40B4-BE49-F238E27FC236}">
                  <a16:creationId xmlns:a16="http://schemas.microsoft.com/office/drawing/2014/main" xmlns="" id="{16561DEF-9E61-4636-A763-6DF28BD303D1}"/>
                </a:ext>
              </a:extLst>
            </p:cNvPr>
            <p:cNvSpPr txBox="1"/>
            <p:nvPr/>
          </p:nvSpPr>
          <p:spPr>
            <a:xfrm>
              <a:off x="6830448"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4</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7" name="TextBox 59">
              <a:extLst>
                <a:ext uri="{FF2B5EF4-FFF2-40B4-BE49-F238E27FC236}">
                  <a16:creationId xmlns:a16="http://schemas.microsoft.com/office/drawing/2014/main" xmlns="" id="{D8E4E922-36CB-402D-9339-B61CF8EE6B69}"/>
                </a:ext>
              </a:extLst>
            </p:cNvPr>
            <p:cNvSpPr txBox="1"/>
            <p:nvPr/>
          </p:nvSpPr>
          <p:spPr>
            <a:xfrm>
              <a:off x="7037087" y="5779689"/>
              <a:ext cx="178502"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 2</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8" name="TextBox 57">
              <a:extLst>
                <a:ext uri="{FF2B5EF4-FFF2-40B4-BE49-F238E27FC236}">
                  <a16:creationId xmlns:a16="http://schemas.microsoft.com/office/drawing/2014/main" xmlns="" id="{A3952CD6-79F7-4C26-B417-07D4B5DBBE9E}"/>
                </a:ext>
              </a:extLst>
            </p:cNvPr>
            <p:cNvSpPr txBox="1"/>
            <p:nvPr/>
          </p:nvSpPr>
          <p:spPr>
            <a:xfrm>
              <a:off x="7278199" y="5779689"/>
              <a:ext cx="178502"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 2</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49" name="TextBox 58">
              <a:extLst>
                <a:ext uri="{FF2B5EF4-FFF2-40B4-BE49-F238E27FC236}">
                  <a16:creationId xmlns:a16="http://schemas.microsoft.com/office/drawing/2014/main" xmlns="" id="{B3A3E322-EF65-4A91-9036-4249C2056EB9}"/>
                </a:ext>
              </a:extLst>
            </p:cNvPr>
            <p:cNvSpPr txBox="1"/>
            <p:nvPr/>
          </p:nvSpPr>
          <p:spPr>
            <a:xfrm>
              <a:off x="754609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2C0D8"/>
                  </a:solidFill>
                  <a:effectLst/>
                  <a:ea typeface="ＭＳ Ｐゴシック" panose="020B0600070205080204" pitchFamily="50" charset="-128"/>
                  <a:cs typeface="MS UI Gothic"/>
                </a:rPr>
                <a:t>2</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50" name="TextBox 59">
              <a:extLst>
                <a:ext uri="{FF2B5EF4-FFF2-40B4-BE49-F238E27FC236}">
                  <a16:creationId xmlns:a16="http://schemas.microsoft.com/office/drawing/2014/main" xmlns="" id="{E8B73EFC-C358-47DA-B261-11EA1DDA926A}"/>
                </a:ext>
              </a:extLst>
            </p:cNvPr>
            <p:cNvSpPr txBox="1"/>
            <p:nvPr/>
          </p:nvSpPr>
          <p:spPr>
            <a:xfrm>
              <a:off x="775446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51" name="TextBox 59">
              <a:extLst>
                <a:ext uri="{FF2B5EF4-FFF2-40B4-BE49-F238E27FC236}">
                  <a16:creationId xmlns:a16="http://schemas.microsoft.com/office/drawing/2014/main" xmlns="" id="{E3C599B6-CE86-4088-B961-F6825148FEFB}"/>
                </a:ext>
              </a:extLst>
            </p:cNvPr>
            <p:cNvSpPr txBox="1"/>
            <p:nvPr/>
          </p:nvSpPr>
          <p:spPr>
            <a:xfrm>
              <a:off x="798589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52" name="TextBox 59">
              <a:extLst>
                <a:ext uri="{FF2B5EF4-FFF2-40B4-BE49-F238E27FC236}">
                  <a16:creationId xmlns:a16="http://schemas.microsoft.com/office/drawing/2014/main" xmlns="" id="{03A0CD83-4B54-4A6A-8D71-5F156BF6E92A}"/>
                </a:ext>
              </a:extLst>
            </p:cNvPr>
            <p:cNvSpPr txBox="1"/>
            <p:nvPr/>
          </p:nvSpPr>
          <p:spPr>
            <a:xfrm>
              <a:off x="8206474"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53" name="TextBox 57">
              <a:extLst>
                <a:ext uri="{FF2B5EF4-FFF2-40B4-BE49-F238E27FC236}">
                  <a16:creationId xmlns:a16="http://schemas.microsoft.com/office/drawing/2014/main" xmlns="" id="{0E526543-1996-4132-8457-EC2A81FF2E82}"/>
                </a:ext>
              </a:extLst>
            </p:cNvPr>
            <p:cNvSpPr txBox="1"/>
            <p:nvPr/>
          </p:nvSpPr>
          <p:spPr>
            <a:xfrm>
              <a:off x="845460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sp>
          <p:nvSpPr>
            <p:cNvPr id="454" name="TextBox 58">
              <a:extLst>
                <a:ext uri="{FF2B5EF4-FFF2-40B4-BE49-F238E27FC236}">
                  <a16:creationId xmlns:a16="http://schemas.microsoft.com/office/drawing/2014/main" xmlns="" id="{6C4D9B6D-C208-497E-9A02-4D4A663792D1}"/>
                </a:ext>
              </a:extLst>
            </p:cNvPr>
            <p:cNvSpPr txBox="1"/>
            <p:nvPr/>
          </p:nvSpPr>
          <p:spPr>
            <a:xfrm>
              <a:off x="868731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2C0D8"/>
                  </a:solidFill>
                  <a:effectLst/>
                  <a:ea typeface="ＭＳ Ｐゴシック" panose="020B0600070205080204" pitchFamily="50" charset="-128"/>
                  <a:cs typeface="MS UI Gothic"/>
                </a:rPr>
                <a:t>0</a:t>
              </a:r>
              <a:endParaRPr lang="en-US" sz="1000">
                <a:solidFill>
                  <a:schemeClr val="accent2"/>
                </a:solidFill>
                <a:ea typeface="ＭＳ Ｐゴシック" panose="020B0600070205080204" pitchFamily="50" charset="-128"/>
                <a:cs typeface="Arial" panose="020B0604020202020204" pitchFamily="34" charset="0"/>
              </a:endParaRPr>
            </a:p>
          </p:txBody>
        </p:sp>
      </p:grpSp>
      <p:grpSp>
        <p:nvGrpSpPr>
          <p:cNvPr id="455" name="Group 454">
            <a:extLst>
              <a:ext uri="{FF2B5EF4-FFF2-40B4-BE49-F238E27FC236}">
                <a16:creationId xmlns:a16="http://schemas.microsoft.com/office/drawing/2014/main" xmlns="" id="{B3B2DCA3-3614-4AC4-9DA4-9A1284242EF8}"/>
              </a:ext>
            </a:extLst>
          </p:cNvPr>
          <p:cNvGrpSpPr/>
          <p:nvPr/>
        </p:nvGrpSpPr>
        <p:grpSpPr>
          <a:xfrm>
            <a:off x="4878834" y="5582696"/>
            <a:ext cx="3951714" cy="226592"/>
            <a:chOff x="4878834" y="5582696"/>
            <a:chExt cx="3951714" cy="226592"/>
          </a:xfrm>
        </p:grpSpPr>
        <p:sp>
          <p:nvSpPr>
            <p:cNvPr id="456" name="TextBox 54">
              <a:extLst>
                <a:ext uri="{FF2B5EF4-FFF2-40B4-BE49-F238E27FC236}">
                  <a16:creationId xmlns:a16="http://schemas.microsoft.com/office/drawing/2014/main" xmlns="" id="{BA7AB0B7-CE05-4AC3-BB7E-3AC60CA02C51}"/>
                </a:ext>
              </a:extLst>
            </p:cNvPr>
            <p:cNvSpPr txBox="1"/>
            <p:nvPr/>
          </p:nvSpPr>
          <p:spPr>
            <a:xfrm>
              <a:off x="4878834" y="5582697"/>
              <a:ext cx="72768"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a:solidFill>
                  <a:schemeClr val="accent3"/>
                </a:solidFill>
                <a:ea typeface="ＭＳ Ｐゴシック" panose="020B0600070205080204" pitchFamily="50" charset="-128"/>
                <a:cs typeface="Arial" panose="020B0604020202020204" pitchFamily="34" charset="0"/>
              </a:endParaRPr>
            </a:p>
          </p:txBody>
        </p:sp>
        <p:sp>
          <p:nvSpPr>
            <p:cNvPr id="457" name="TextBox 46">
              <a:extLst>
                <a:ext uri="{FF2B5EF4-FFF2-40B4-BE49-F238E27FC236}">
                  <a16:creationId xmlns:a16="http://schemas.microsoft.com/office/drawing/2014/main" xmlns="" id="{303F8E54-63E2-4E29-B739-5876284134E3}"/>
                </a:ext>
              </a:extLst>
            </p:cNvPr>
            <p:cNvSpPr txBox="1"/>
            <p:nvPr/>
          </p:nvSpPr>
          <p:spPr>
            <a:xfrm>
              <a:off x="4972345"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30</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58" name="TextBox 47">
              <a:extLst>
                <a:ext uri="{FF2B5EF4-FFF2-40B4-BE49-F238E27FC236}">
                  <a16:creationId xmlns:a16="http://schemas.microsoft.com/office/drawing/2014/main" xmlns="" id="{56227735-C26D-4707-AC34-9D1F81CF6E41}"/>
                </a:ext>
              </a:extLst>
            </p:cNvPr>
            <p:cNvSpPr txBox="1"/>
            <p:nvPr/>
          </p:nvSpPr>
          <p:spPr>
            <a:xfrm>
              <a:off x="5213474"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60D27"/>
                  </a:solidFill>
                  <a:effectLst/>
                  <a:ea typeface="ＭＳ Ｐゴシック" panose="020B0600070205080204" pitchFamily="50" charset="-128"/>
                  <a:cs typeface="MS UI Gothic"/>
                </a:rPr>
                <a:t>19</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59" name="TextBox 48">
              <a:extLst>
                <a:ext uri="{FF2B5EF4-FFF2-40B4-BE49-F238E27FC236}">
                  <a16:creationId xmlns:a16="http://schemas.microsoft.com/office/drawing/2014/main" xmlns="" id="{55DF8B0A-1DD0-4B3A-B623-20D7409961E2}"/>
                </a:ext>
              </a:extLst>
            </p:cNvPr>
            <p:cNvSpPr txBox="1"/>
            <p:nvPr/>
          </p:nvSpPr>
          <p:spPr>
            <a:xfrm>
              <a:off x="5418183" y="5582697"/>
              <a:ext cx="249034"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 14</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0" name="TextBox 48">
              <a:extLst>
                <a:ext uri="{FF2B5EF4-FFF2-40B4-BE49-F238E27FC236}">
                  <a16:creationId xmlns:a16="http://schemas.microsoft.com/office/drawing/2014/main" xmlns="" id="{8421F2B7-06A1-4245-9B6D-AC846CCAE6D5}"/>
                </a:ext>
              </a:extLst>
            </p:cNvPr>
            <p:cNvSpPr txBox="1"/>
            <p:nvPr/>
          </p:nvSpPr>
          <p:spPr>
            <a:xfrm>
              <a:off x="5657817"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11</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1" name="TextBox 48">
              <a:extLst>
                <a:ext uri="{FF2B5EF4-FFF2-40B4-BE49-F238E27FC236}">
                  <a16:creationId xmlns:a16="http://schemas.microsoft.com/office/drawing/2014/main" xmlns="" id="{C0EB8718-FEBB-434B-832C-9E5778B8ACC7}"/>
                </a:ext>
              </a:extLst>
            </p:cNvPr>
            <p:cNvSpPr txBox="1"/>
            <p:nvPr/>
          </p:nvSpPr>
          <p:spPr>
            <a:xfrm>
              <a:off x="5878140"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10</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2" name="TextBox 46">
              <a:extLst>
                <a:ext uri="{FF2B5EF4-FFF2-40B4-BE49-F238E27FC236}">
                  <a16:creationId xmlns:a16="http://schemas.microsoft.com/office/drawing/2014/main" xmlns="" id="{2E6EF988-C61C-4D1E-8FE8-A450DE7FFBB3}"/>
                </a:ext>
              </a:extLst>
            </p:cNvPr>
            <p:cNvSpPr txBox="1"/>
            <p:nvPr/>
          </p:nvSpPr>
          <p:spPr>
            <a:xfrm>
              <a:off x="6150063"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8</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3" name="TextBox 47">
              <a:extLst>
                <a:ext uri="{FF2B5EF4-FFF2-40B4-BE49-F238E27FC236}">
                  <a16:creationId xmlns:a16="http://schemas.microsoft.com/office/drawing/2014/main" xmlns="" id="{D0AD667F-30D1-4DF3-A7CA-4F63924BD4A1}"/>
                </a:ext>
              </a:extLst>
            </p:cNvPr>
            <p:cNvSpPr txBox="1"/>
            <p:nvPr/>
          </p:nvSpPr>
          <p:spPr>
            <a:xfrm>
              <a:off x="6388726"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8</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4" name="TextBox 48">
              <a:extLst>
                <a:ext uri="{FF2B5EF4-FFF2-40B4-BE49-F238E27FC236}">
                  <a16:creationId xmlns:a16="http://schemas.microsoft.com/office/drawing/2014/main" xmlns="" id="{904B0D37-6B1E-478D-A2B0-99C6FF516AA3}"/>
                </a:ext>
              </a:extLst>
            </p:cNvPr>
            <p:cNvSpPr txBox="1"/>
            <p:nvPr/>
          </p:nvSpPr>
          <p:spPr>
            <a:xfrm>
              <a:off x="6609161"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7</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5" name="TextBox 48">
              <a:extLst>
                <a:ext uri="{FF2B5EF4-FFF2-40B4-BE49-F238E27FC236}">
                  <a16:creationId xmlns:a16="http://schemas.microsoft.com/office/drawing/2014/main" xmlns="" id="{0144748A-F254-4DFA-B3FA-73FDFB8993C4}"/>
                </a:ext>
              </a:extLst>
            </p:cNvPr>
            <p:cNvSpPr txBox="1"/>
            <p:nvPr/>
          </p:nvSpPr>
          <p:spPr>
            <a:xfrm>
              <a:off x="6830449"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6</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6" name="TextBox 48">
              <a:extLst>
                <a:ext uri="{FF2B5EF4-FFF2-40B4-BE49-F238E27FC236}">
                  <a16:creationId xmlns:a16="http://schemas.microsoft.com/office/drawing/2014/main" xmlns="" id="{40A3B83E-C641-4EC9-8346-9B1ACF66BF04}"/>
                </a:ext>
              </a:extLst>
            </p:cNvPr>
            <p:cNvSpPr txBox="1"/>
            <p:nvPr/>
          </p:nvSpPr>
          <p:spPr>
            <a:xfrm>
              <a:off x="7054721"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5</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7" name="TextBox 46">
              <a:extLst>
                <a:ext uri="{FF2B5EF4-FFF2-40B4-BE49-F238E27FC236}">
                  <a16:creationId xmlns:a16="http://schemas.microsoft.com/office/drawing/2014/main" xmlns="" id="{6340BC74-2985-4A8A-8038-DCBD3209801F}"/>
                </a:ext>
              </a:extLst>
            </p:cNvPr>
            <p:cNvSpPr txBox="1"/>
            <p:nvPr/>
          </p:nvSpPr>
          <p:spPr>
            <a:xfrm>
              <a:off x="7295834"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4</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8" name="TextBox 47">
              <a:extLst>
                <a:ext uri="{FF2B5EF4-FFF2-40B4-BE49-F238E27FC236}">
                  <a16:creationId xmlns:a16="http://schemas.microsoft.com/office/drawing/2014/main" xmlns="" id="{0517D210-3FA1-4391-87A2-3C0CE2AA7EED}"/>
                </a:ext>
              </a:extLst>
            </p:cNvPr>
            <p:cNvSpPr txBox="1"/>
            <p:nvPr/>
          </p:nvSpPr>
          <p:spPr>
            <a:xfrm>
              <a:off x="7546092"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3</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69" name="TextBox 48">
              <a:extLst>
                <a:ext uri="{FF2B5EF4-FFF2-40B4-BE49-F238E27FC236}">
                  <a16:creationId xmlns:a16="http://schemas.microsoft.com/office/drawing/2014/main" xmlns="" id="{4386C3BB-1932-41AC-9BD3-256E8A3A178F}"/>
                </a:ext>
              </a:extLst>
            </p:cNvPr>
            <p:cNvSpPr txBox="1"/>
            <p:nvPr/>
          </p:nvSpPr>
          <p:spPr>
            <a:xfrm>
              <a:off x="7754462"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2</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70" name="TextBox 48">
              <a:extLst>
                <a:ext uri="{FF2B5EF4-FFF2-40B4-BE49-F238E27FC236}">
                  <a16:creationId xmlns:a16="http://schemas.microsoft.com/office/drawing/2014/main" xmlns="" id="{CB90F539-F788-4876-B1CB-3C0243A61AEF}"/>
                </a:ext>
              </a:extLst>
            </p:cNvPr>
            <p:cNvSpPr txBox="1"/>
            <p:nvPr/>
          </p:nvSpPr>
          <p:spPr>
            <a:xfrm>
              <a:off x="7985895"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2</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71" name="TextBox 48">
              <a:extLst>
                <a:ext uri="{FF2B5EF4-FFF2-40B4-BE49-F238E27FC236}">
                  <a16:creationId xmlns:a16="http://schemas.microsoft.com/office/drawing/2014/main" xmlns="" id="{B5614A64-1AAC-4D45-94F3-5114E1A5DDED}"/>
                </a:ext>
              </a:extLst>
            </p:cNvPr>
            <p:cNvSpPr txBox="1"/>
            <p:nvPr/>
          </p:nvSpPr>
          <p:spPr>
            <a:xfrm>
              <a:off x="8206475"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000" b="0" i="0" strike="noStrike" cap="none" spc="0" baseline="0">
                  <a:solidFill>
                    <a:srgbClr val="B60D27"/>
                  </a:solidFill>
                  <a:effectLst/>
                  <a:ea typeface="ＭＳ Ｐゴシック" panose="020B0600070205080204" pitchFamily="50" charset="-128"/>
                  <a:cs typeface="MS UI Gothic"/>
                </a:rPr>
                <a:t>2</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72" name="TextBox 46">
              <a:extLst>
                <a:ext uri="{FF2B5EF4-FFF2-40B4-BE49-F238E27FC236}">
                  <a16:creationId xmlns:a16="http://schemas.microsoft.com/office/drawing/2014/main" xmlns="" id="{3E2705A6-B72F-4836-BD94-FB14E1A3610B}"/>
                </a:ext>
              </a:extLst>
            </p:cNvPr>
            <p:cNvSpPr txBox="1"/>
            <p:nvPr/>
          </p:nvSpPr>
          <p:spPr>
            <a:xfrm>
              <a:off x="8454603"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1</a:t>
              </a:r>
              <a:endParaRPr lang="en-US" sz="1000">
                <a:solidFill>
                  <a:schemeClr val="accent3"/>
                </a:solidFill>
                <a:ea typeface="ＭＳ Ｐゴシック" panose="020B0600070205080204" pitchFamily="50" charset="-128"/>
                <a:cs typeface="Arial" panose="020B0604020202020204" pitchFamily="34" charset="0"/>
              </a:endParaRPr>
            </a:p>
          </p:txBody>
        </p:sp>
        <p:sp>
          <p:nvSpPr>
            <p:cNvPr id="473" name="TextBox 46">
              <a:extLst>
                <a:ext uri="{FF2B5EF4-FFF2-40B4-BE49-F238E27FC236}">
                  <a16:creationId xmlns:a16="http://schemas.microsoft.com/office/drawing/2014/main" xmlns="" id="{6AD250BA-7D02-4A66-AD3F-AC1CC21DCD2F}"/>
                </a:ext>
              </a:extLst>
            </p:cNvPr>
            <p:cNvSpPr txBox="1"/>
            <p:nvPr/>
          </p:nvSpPr>
          <p:spPr>
            <a:xfrm>
              <a:off x="8687313" y="5582696"/>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000" b="0" i="0" strike="noStrike" cap="none" spc="0" baseline="0">
                  <a:solidFill>
                    <a:srgbClr val="B60D27"/>
                  </a:solidFill>
                  <a:effectLst/>
                  <a:ea typeface="ＭＳ Ｐゴシック" panose="020B0600070205080204" pitchFamily="50" charset="-128"/>
                  <a:cs typeface="MS UI Gothic"/>
                </a:rPr>
                <a:t>0</a:t>
              </a:r>
              <a:endParaRPr lang="en-US" sz="1000">
                <a:solidFill>
                  <a:schemeClr val="accent3"/>
                </a:solidFill>
                <a:ea typeface="ＭＳ Ｐゴシック" panose="020B0600070205080204" pitchFamily="50" charset="-128"/>
                <a:cs typeface="Arial" panose="020B0604020202020204" pitchFamily="34" charset="0"/>
              </a:endParaRPr>
            </a:p>
          </p:txBody>
        </p:sp>
      </p:grpSp>
      <p:sp>
        <p:nvSpPr>
          <p:cNvPr id="474" name="TextBox 473">
            <a:extLst>
              <a:ext uri="{FF2B5EF4-FFF2-40B4-BE49-F238E27FC236}">
                <a16:creationId xmlns:a16="http://schemas.microsoft.com/office/drawing/2014/main" xmlns="" id="{86D6301C-3552-417D-8010-9B653A9FA452}"/>
              </a:ext>
            </a:extLst>
          </p:cNvPr>
          <p:cNvSpPr txBox="1"/>
          <p:nvPr/>
        </p:nvSpPr>
        <p:spPr>
          <a:xfrm>
            <a:off x="5200889" y="1846016"/>
            <a:ext cx="3696846" cy="276999"/>
          </a:xfrm>
          <a:prstGeom prst="rect">
            <a:avLst/>
          </a:prstGeom>
          <a:noFill/>
        </p:spPr>
        <p:txBody>
          <a:bodyPr wrap="none" rtlCol="0">
            <a:spAutoFit/>
          </a:bodyPr>
          <a:lstStyle/>
          <a:p>
            <a:pPr algn="ctr"/>
            <a:r>
              <a:rPr lang="ja-JP" sz="1200" b="1" i="0" strike="noStrike" cap="none" spc="0" baseline="0" dirty="0">
                <a:solidFill>
                  <a:srgbClr val="4D4D4D"/>
                </a:solidFill>
                <a:effectLst/>
                <a:latin typeface="+mn-lt"/>
                <a:ea typeface="ＭＳ Ｐゴシック" panose="020B0600070205080204" pitchFamily="50" charset="-128"/>
                <a:cs typeface="MS UI Gothic"/>
              </a:rPr>
              <a:t>PD-L1陽性の患者集団（腫瘍細胞の割合は1％以上）*</a:t>
            </a:r>
            <a:endParaRPr lang="en-US" sz="1200" b="1" dirty="0">
              <a:solidFill>
                <a:srgbClr val="4D4D4D"/>
              </a:solidFill>
              <a:latin typeface="+mn-lt"/>
              <a:ea typeface="ＭＳ Ｐゴシック" panose="020B0600070205080204" pitchFamily="50" charset="-128"/>
            </a:endParaRPr>
          </a:p>
        </p:txBody>
      </p:sp>
      <p:graphicFrame>
        <p:nvGraphicFramePr>
          <p:cNvPr id="475" name="Table 474">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1822417871"/>
              </p:ext>
            </p:extLst>
          </p:nvPr>
        </p:nvGraphicFramePr>
        <p:xfrm>
          <a:off x="5600494" y="2116561"/>
          <a:ext cx="3179390" cy="1175340"/>
        </p:xfrm>
        <a:graphic>
          <a:graphicData uri="http://schemas.openxmlformats.org/drawingml/2006/table">
            <a:tbl>
              <a:tblPr firstRow="1" bandRow="1">
                <a:tableStyleId>{5C22544A-7EE6-4342-B048-85BDC9FD1C3A}</a:tableStyleId>
              </a:tblPr>
              <a:tblGrid>
                <a:gridCol w="1307036">
                  <a:extLst>
                    <a:ext uri="{9D8B030D-6E8A-4147-A177-3AD203B41FA5}">
                      <a16:colId xmlns:a16="http://schemas.microsoft.com/office/drawing/2014/main" xmlns="" val="1355162333"/>
                    </a:ext>
                  </a:extLst>
                </a:gridCol>
                <a:gridCol w="883920">
                  <a:extLst>
                    <a:ext uri="{9D8B030D-6E8A-4147-A177-3AD203B41FA5}">
                      <a16:colId xmlns:a16="http://schemas.microsoft.com/office/drawing/2014/main" xmlns="" val="3541236192"/>
                    </a:ext>
                  </a:extLst>
                </a:gridCol>
                <a:gridCol w="988434">
                  <a:extLst>
                    <a:ext uri="{9D8B030D-6E8A-4147-A177-3AD203B41FA5}">
                      <a16:colId xmlns:a16="http://schemas.microsoft.com/office/drawing/2014/main" xmlns="" val="765329259"/>
                    </a:ext>
                  </a:extLst>
                </a:gridCol>
              </a:tblGrid>
              <a:tr h="0">
                <a:tc>
                  <a:txBody>
                    <a:bodyPr/>
                    <a:lstStyle/>
                    <a:p>
                      <a:endParaRPr lang="en-GB" sz="900" dirty="0">
                        <a:latin typeface="+mj-ea"/>
                        <a:ea typeface="+mj-ea"/>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strike="noStrike" cap="none" spc="0" baseline="0">
                          <a:solidFill>
                            <a:srgbClr val="B60D27"/>
                          </a:solidFill>
                          <a:effectLst/>
                          <a:latin typeface="+mj-ea"/>
                          <a:ea typeface="+mj-ea"/>
                          <a:cs typeface="MS UI Gothic"/>
                        </a:rPr>
                        <a:t>アベルマブ</a:t>
                      </a:r>
                      <a:r>
                        <a:rPr sz="900">
                          <a:latin typeface="+mj-ea"/>
                          <a:ea typeface="+mj-ea"/>
                        </a:rPr>
                        <a:t/>
                      </a:r>
                      <a:br>
                        <a:rPr sz="900">
                          <a:latin typeface="+mj-ea"/>
                          <a:ea typeface="+mj-ea"/>
                        </a:rPr>
                      </a:br>
                      <a:r>
                        <a:rPr lang="ja-JP" sz="900" b="1" i="0" strike="noStrike" cap="none" spc="0" baseline="0">
                          <a:solidFill>
                            <a:srgbClr val="B60D27"/>
                          </a:solidFill>
                          <a:effectLst/>
                          <a:latin typeface="+mj-ea"/>
                          <a:ea typeface="+mj-ea"/>
                          <a:cs typeface="MS UI Gothic"/>
                        </a:rPr>
                        <a:t>（n = 30）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strike="noStrike" cap="none" spc="0" baseline="0">
                          <a:solidFill>
                            <a:srgbClr val="B2C0D8"/>
                          </a:solidFill>
                          <a:effectLst/>
                          <a:latin typeface="+mj-ea"/>
                          <a:ea typeface="+mj-ea"/>
                          <a:cs typeface="MS UI Gothic"/>
                        </a:rPr>
                        <a:t>化学療法</a:t>
                      </a:r>
                      <a:r>
                        <a:rPr sz="900">
                          <a:latin typeface="+mj-ea"/>
                          <a:ea typeface="+mj-ea"/>
                        </a:rPr>
                        <a:t/>
                      </a:r>
                      <a:br>
                        <a:rPr sz="900">
                          <a:latin typeface="+mj-ea"/>
                          <a:ea typeface="+mj-ea"/>
                        </a:rPr>
                      </a:br>
                      <a:r>
                        <a:rPr lang="ja-JP" sz="900" b="1" i="0" strike="noStrike" cap="none" spc="0" baseline="0">
                          <a:solidFill>
                            <a:srgbClr val="B2C0D8"/>
                          </a:solidFill>
                          <a:effectLst/>
                          <a:latin typeface="+mj-ea"/>
                          <a:ea typeface="+mj-ea"/>
                          <a:cs typeface="MS UI Gothic"/>
                        </a:rPr>
                        <a:t>（n = 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207743">
                <a:tc>
                  <a:txBody>
                    <a:bodyPr/>
                    <a:lstStyle/>
                    <a:p>
                      <a:r>
                        <a:rPr lang="ja-JP" sz="900" b="0" i="0" strike="noStrike" cap="none" spc="0" baseline="0">
                          <a:solidFill>
                            <a:srgbClr val="4D4D4D"/>
                          </a:solidFill>
                          <a:effectLst/>
                          <a:latin typeface="+mj-ea"/>
                          <a:ea typeface="+mj-ea"/>
                          <a:cs typeface="MS UI Gothic"/>
                        </a:rPr>
                        <a:t>事象、n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b="0" i="0" strike="noStrike" cap="none" spc="0" baseline="0" dirty="0">
                          <a:solidFill>
                            <a:srgbClr val="4D4D4D"/>
                          </a:solidFill>
                          <a:effectLst/>
                          <a:latin typeface="+mj-ea"/>
                          <a:ea typeface="+mj-ea"/>
                          <a:cs typeface="MS UI Gothic"/>
                        </a:rPr>
                        <a:t>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4D4D4D"/>
                          </a:solidFill>
                          <a:effectLst/>
                          <a:latin typeface="+mj-ea"/>
                          <a:ea typeface="+mj-ea"/>
                          <a:cs typeface="MS UI Gothic"/>
                        </a:rPr>
                        <a:t>16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ja-JP" sz="850" b="0" i="0" strike="noStrike" cap="none" spc="0" baseline="0" dirty="0">
                          <a:solidFill>
                            <a:srgbClr val="4D4D4D"/>
                          </a:solidFill>
                          <a:effectLst/>
                          <a:latin typeface="+mj-ea"/>
                          <a:ea typeface="+mj-ea"/>
                          <a:cs typeface="MS UI Gothic"/>
                        </a:rPr>
                        <a:t>mPFS、月数（95％CI）</a:t>
                      </a:r>
                      <a:endParaRPr lang="en-GB" sz="850" dirty="0">
                        <a:solidFill>
                          <a:schemeClr val="tx1"/>
                        </a:solidFill>
                        <a:latin typeface="+mj-ea"/>
                        <a:ea typeface="+mj-ea"/>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4D4D4D"/>
                          </a:solidFill>
                          <a:effectLst/>
                          <a:latin typeface="+mj-ea"/>
                          <a:ea typeface="+mj-ea"/>
                          <a:cs typeface="MS UI Gothic"/>
                        </a:rPr>
                        <a:t>4.</a:t>
                      </a:r>
                      <a:r>
                        <a:rPr lang="ja-JP" sz="800" b="0" i="0" strike="noStrike" cap="none" spc="0" baseline="0" dirty="0" smtClean="0">
                          <a:solidFill>
                            <a:srgbClr val="4D4D4D"/>
                          </a:solidFill>
                          <a:effectLst/>
                          <a:latin typeface="+mj-ea"/>
                          <a:ea typeface="+mj-ea"/>
                          <a:cs typeface="MS UI Gothic"/>
                        </a:rPr>
                        <a:t>1</a:t>
                      </a:r>
                      <a:r>
                        <a:rPr lang="en-GB" altLang="ja-JP" sz="800" b="0" i="0" strike="noStrike" cap="none" spc="0" baseline="0" dirty="0" smtClean="0">
                          <a:solidFill>
                            <a:srgbClr val="4D4D4D"/>
                          </a:solidFill>
                          <a:effectLst/>
                          <a:latin typeface="+mj-ea"/>
                          <a:ea typeface="+mj-ea"/>
                          <a:cs typeface="MS UI Gothic"/>
                        </a:rPr>
                        <a:t> </a:t>
                      </a:r>
                      <a:r>
                        <a:rPr lang="ja-JP" altLang="en-US"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j-ea"/>
                          <a:ea typeface="+mj-ea"/>
                          <a:cs typeface="MS UI Gothic"/>
                        </a:rPr>
                        <a:t>1.6、16.0）</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4D4D4D"/>
                          </a:solidFill>
                          <a:effectLst/>
                          <a:latin typeface="+mj-ea"/>
                          <a:ea typeface="+mj-ea"/>
                          <a:cs typeface="MS UI Gothic"/>
                        </a:rPr>
                        <a:t>9.</a:t>
                      </a:r>
                      <a:r>
                        <a:rPr lang="ja-JP" sz="800" b="0" i="0" strike="noStrike" cap="none" spc="0" baseline="0" dirty="0" smtClean="0">
                          <a:solidFill>
                            <a:srgbClr val="4D4D4D"/>
                          </a:solidFill>
                          <a:effectLst/>
                          <a:latin typeface="+mj-ea"/>
                          <a:ea typeface="+mj-ea"/>
                          <a:cs typeface="MS UI Gothic"/>
                        </a:rPr>
                        <a:t>7</a:t>
                      </a:r>
                      <a:r>
                        <a:rPr lang="en-GB" altLang="ja-JP" sz="800" b="0" i="0" strike="noStrike" cap="none" spc="0" baseline="0" dirty="0" smtClean="0">
                          <a:solidFill>
                            <a:srgbClr val="4D4D4D"/>
                          </a:solidFill>
                          <a:effectLst/>
                          <a:latin typeface="+mj-ea"/>
                          <a:ea typeface="+mj-ea"/>
                          <a:cs typeface="MS UI Gothic"/>
                        </a:rPr>
                        <a:t> </a:t>
                      </a:r>
                      <a:r>
                        <a:rPr lang="ja-JP" altLang="en-US"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j-ea"/>
                          <a:ea typeface="+mj-ea"/>
                          <a:cs typeface="MS UI Gothic"/>
                        </a:rPr>
                        <a:t>2.8、12.5）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ja-JP" sz="900" b="0" i="0" strike="noStrike" cap="none" spc="0" baseline="0" dirty="0">
                          <a:solidFill>
                            <a:srgbClr val="4D4D4D"/>
                          </a:solidFill>
                          <a:effectLst/>
                          <a:latin typeface="+mj-ea"/>
                          <a:ea typeface="+mj-ea"/>
                          <a:cs typeface="MS UI Gothic"/>
                        </a:rPr>
                        <a:t>層別化HR（95％CI）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4D4D4D"/>
                          </a:solidFill>
                          <a:effectLst/>
                          <a:latin typeface="+mj-ea"/>
                          <a:ea typeface="+mj-ea"/>
                          <a:cs typeface="MS UI Gothic"/>
                        </a:rPr>
                        <a:t>1.04（0.53、2.02）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900" b="0" i="0" strike="noStrike" cap="none" spc="0" baseline="0">
                          <a:solidFill>
                            <a:srgbClr val="4D4D4D"/>
                          </a:solidFill>
                          <a:effectLst/>
                          <a:latin typeface="+mj-ea"/>
                          <a:ea typeface="+mj-ea"/>
                          <a:cs typeface="MS UI Gothic"/>
                        </a:rPr>
                        <a:t>層別化p値（両側）</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4D4D4D"/>
                          </a:solidFill>
                          <a:effectLst/>
                          <a:latin typeface="+mj-ea"/>
                          <a:ea typeface="+mj-ea"/>
                          <a:cs typeface="MS UI Gothic"/>
                        </a:rPr>
                        <a:t>0.9147</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grpSp>
        <p:nvGrpSpPr>
          <p:cNvPr id="476" name="Group 475">
            <a:extLst>
              <a:ext uri="{FF2B5EF4-FFF2-40B4-BE49-F238E27FC236}">
                <a16:creationId xmlns:a16="http://schemas.microsoft.com/office/drawing/2014/main" xmlns="" id="{3695F037-C68A-4266-A321-D04226E05AC8}"/>
              </a:ext>
            </a:extLst>
          </p:cNvPr>
          <p:cNvGrpSpPr/>
          <p:nvPr/>
        </p:nvGrpSpPr>
        <p:grpSpPr>
          <a:xfrm>
            <a:off x="5060451" y="3053443"/>
            <a:ext cx="2777470" cy="1836000"/>
            <a:chOff x="5042523" y="3026551"/>
            <a:chExt cx="2777470" cy="1878277"/>
          </a:xfrm>
        </p:grpSpPr>
        <p:sp>
          <p:nvSpPr>
            <p:cNvPr id="477" name="Freeform: Shape 375">
              <a:extLst>
                <a:ext uri="{FF2B5EF4-FFF2-40B4-BE49-F238E27FC236}">
                  <a16:creationId xmlns:a16="http://schemas.microsoft.com/office/drawing/2014/main" xmlns="" id="{AB582135-9A3E-4B8F-A68D-61DC0B54961C}"/>
                </a:ext>
              </a:extLst>
            </p:cNvPr>
            <p:cNvSpPr/>
            <p:nvPr/>
          </p:nvSpPr>
          <p:spPr>
            <a:xfrm>
              <a:off x="5042523" y="3026551"/>
              <a:ext cx="2777470" cy="1823184"/>
            </a:xfrm>
            <a:custGeom>
              <a:avLst/>
              <a:gdLst>
                <a:gd name="connsiteX0" fmla="*/ 4300395 w 4295775"/>
                <a:gd name="connsiteY0" fmla="*/ 2852785 h 2847975"/>
                <a:gd name="connsiteX1" fmla="*/ 3197009 w 4295775"/>
                <a:gd name="connsiteY1" fmla="*/ 2852785 h 2847975"/>
                <a:gd name="connsiteX2" fmla="*/ 3197009 w 4295775"/>
                <a:gd name="connsiteY2" fmla="*/ 2654742 h 2847975"/>
                <a:gd name="connsiteX3" fmla="*/ 2928233 w 4295775"/>
                <a:gd name="connsiteY3" fmla="*/ 2654742 h 2847975"/>
                <a:gd name="connsiteX4" fmla="*/ 2928233 w 4295775"/>
                <a:gd name="connsiteY4" fmla="*/ 2447268 h 2847975"/>
                <a:gd name="connsiteX5" fmla="*/ 2286943 w 4295775"/>
                <a:gd name="connsiteY5" fmla="*/ 2447268 h 2847975"/>
                <a:gd name="connsiteX6" fmla="*/ 2286943 w 4295775"/>
                <a:gd name="connsiteY6" fmla="*/ 2013452 h 2847975"/>
                <a:gd name="connsiteX7" fmla="*/ 2037026 w 4295775"/>
                <a:gd name="connsiteY7" fmla="*/ 2013452 h 2847975"/>
                <a:gd name="connsiteX8" fmla="*/ 2037026 w 4295775"/>
                <a:gd name="connsiteY8" fmla="*/ 1810693 h 2847975"/>
                <a:gd name="connsiteX9" fmla="*/ 1787119 w 4295775"/>
                <a:gd name="connsiteY9" fmla="*/ 1810693 h 2847975"/>
                <a:gd name="connsiteX10" fmla="*/ 1787119 w 4295775"/>
                <a:gd name="connsiteY10" fmla="*/ 1584360 h 2847975"/>
                <a:gd name="connsiteX11" fmla="*/ 1372162 w 4295775"/>
                <a:gd name="connsiteY11" fmla="*/ 1584360 h 2847975"/>
                <a:gd name="connsiteX12" fmla="*/ 1372162 w 4295775"/>
                <a:gd name="connsiteY12" fmla="*/ 1405176 h 2847975"/>
                <a:gd name="connsiteX13" fmla="*/ 895916 w 4295775"/>
                <a:gd name="connsiteY13" fmla="*/ 1405176 h 2847975"/>
                <a:gd name="connsiteX14" fmla="*/ 895916 w 4295775"/>
                <a:gd name="connsiteY14" fmla="*/ 1244851 h 2847975"/>
                <a:gd name="connsiteX15" fmla="*/ 768602 w 4295775"/>
                <a:gd name="connsiteY15" fmla="*/ 1244851 h 2847975"/>
                <a:gd name="connsiteX16" fmla="*/ 768602 w 4295775"/>
                <a:gd name="connsiteY16" fmla="*/ 1046807 h 2847975"/>
                <a:gd name="connsiteX17" fmla="*/ 726163 w 4295775"/>
                <a:gd name="connsiteY17" fmla="*/ 1046807 h 2847975"/>
                <a:gd name="connsiteX18" fmla="*/ 726163 w 4295775"/>
                <a:gd name="connsiteY18" fmla="*/ 900631 h 2847975"/>
                <a:gd name="connsiteX19" fmla="*/ 546980 w 4295775"/>
                <a:gd name="connsiteY19" fmla="*/ 900631 h 2847975"/>
                <a:gd name="connsiteX20" fmla="*/ 546980 w 4295775"/>
                <a:gd name="connsiteY20" fmla="*/ 749740 h 2847975"/>
                <a:gd name="connsiteX21" fmla="*/ 523404 w 4295775"/>
                <a:gd name="connsiteY21" fmla="*/ 749740 h 2847975"/>
                <a:gd name="connsiteX22" fmla="*/ 523404 w 4295775"/>
                <a:gd name="connsiteY22" fmla="*/ 575273 h 2847975"/>
                <a:gd name="connsiteX23" fmla="*/ 485681 w 4295775"/>
                <a:gd name="connsiteY23" fmla="*/ 575273 h 2847975"/>
                <a:gd name="connsiteX24" fmla="*/ 485681 w 4295775"/>
                <a:gd name="connsiteY24" fmla="*/ 424382 h 2847975"/>
                <a:gd name="connsiteX25" fmla="*/ 471534 w 4295775"/>
                <a:gd name="connsiteY25" fmla="*/ 424382 h 2847975"/>
                <a:gd name="connsiteX26" fmla="*/ 471534 w 4295775"/>
                <a:gd name="connsiteY26" fmla="*/ 287636 h 2847975"/>
                <a:gd name="connsiteX27" fmla="*/ 292352 w 4295775"/>
                <a:gd name="connsiteY27" fmla="*/ 287636 h 2847975"/>
                <a:gd name="connsiteX28" fmla="*/ 292352 w 4295775"/>
                <a:gd name="connsiteY28" fmla="*/ 127314 h 2847975"/>
                <a:gd name="connsiteX29" fmla="*/ 169753 w 4295775"/>
                <a:gd name="connsiteY29" fmla="*/ 127314 h 2847975"/>
                <a:gd name="connsiteX30" fmla="*/ 169753 w 4295775"/>
                <a:gd name="connsiteY30" fmla="*/ 0 h 2847975"/>
                <a:gd name="connsiteX31" fmla="*/ 0 w 4295775"/>
                <a:gd name="connsiteY31"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5775" h="2847975">
                  <a:moveTo>
                    <a:pt x="4300395" y="2852785"/>
                  </a:moveTo>
                  <a:lnTo>
                    <a:pt x="3197009" y="2852785"/>
                  </a:lnTo>
                  <a:lnTo>
                    <a:pt x="3197009" y="2654742"/>
                  </a:lnTo>
                  <a:lnTo>
                    <a:pt x="2928233" y="2654742"/>
                  </a:lnTo>
                  <a:lnTo>
                    <a:pt x="2928233" y="2447268"/>
                  </a:lnTo>
                  <a:lnTo>
                    <a:pt x="2286943" y="2447268"/>
                  </a:lnTo>
                  <a:lnTo>
                    <a:pt x="2286943" y="2013452"/>
                  </a:lnTo>
                  <a:lnTo>
                    <a:pt x="2037026" y="2013452"/>
                  </a:lnTo>
                  <a:lnTo>
                    <a:pt x="2037026" y="1810693"/>
                  </a:lnTo>
                  <a:lnTo>
                    <a:pt x="1787119" y="1810693"/>
                  </a:lnTo>
                  <a:lnTo>
                    <a:pt x="1787119" y="1584360"/>
                  </a:lnTo>
                  <a:lnTo>
                    <a:pt x="1372162" y="1584360"/>
                  </a:lnTo>
                  <a:lnTo>
                    <a:pt x="1372162" y="1405176"/>
                  </a:lnTo>
                  <a:lnTo>
                    <a:pt x="895916" y="1405176"/>
                  </a:lnTo>
                  <a:lnTo>
                    <a:pt x="895916" y="1244851"/>
                  </a:lnTo>
                  <a:lnTo>
                    <a:pt x="768602" y="1244851"/>
                  </a:lnTo>
                  <a:lnTo>
                    <a:pt x="768602" y="1046807"/>
                  </a:lnTo>
                  <a:lnTo>
                    <a:pt x="726163" y="1046807"/>
                  </a:lnTo>
                  <a:lnTo>
                    <a:pt x="726163" y="900631"/>
                  </a:lnTo>
                  <a:lnTo>
                    <a:pt x="546980" y="900631"/>
                  </a:lnTo>
                  <a:lnTo>
                    <a:pt x="546980" y="749740"/>
                  </a:lnTo>
                  <a:lnTo>
                    <a:pt x="523404" y="749740"/>
                  </a:lnTo>
                  <a:lnTo>
                    <a:pt x="523404" y="575273"/>
                  </a:lnTo>
                  <a:lnTo>
                    <a:pt x="485681" y="575273"/>
                  </a:lnTo>
                  <a:lnTo>
                    <a:pt x="485681" y="424382"/>
                  </a:lnTo>
                  <a:lnTo>
                    <a:pt x="471534" y="424382"/>
                  </a:lnTo>
                  <a:lnTo>
                    <a:pt x="471534" y="287636"/>
                  </a:lnTo>
                  <a:lnTo>
                    <a:pt x="292352" y="287636"/>
                  </a:lnTo>
                  <a:lnTo>
                    <a:pt x="292352" y="127314"/>
                  </a:lnTo>
                  <a:lnTo>
                    <a:pt x="169753" y="127314"/>
                  </a:lnTo>
                  <a:lnTo>
                    <a:pt x="16975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cxnSp>
          <p:nvCxnSpPr>
            <p:cNvPr id="478" name="Straight Connector 477">
              <a:extLst>
                <a:ext uri="{FF2B5EF4-FFF2-40B4-BE49-F238E27FC236}">
                  <a16:creationId xmlns:a16="http://schemas.microsoft.com/office/drawing/2014/main" xmlns="" id="{F27445CA-2068-4415-9505-0EAF607BAEA4}"/>
                </a:ext>
              </a:extLst>
            </p:cNvPr>
            <p:cNvCxnSpPr/>
            <p:nvPr/>
          </p:nvCxnSpPr>
          <p:spPr>
            <a:xfrm flipH="1">
              <a:off x="7803727" y="4811228"/>
              <a:ext cx="0" cy="93600"/>
            </a:xfrm>
            <a:prstGeom prst="line">
              <a:avLst/>
            </a:prstGeom>
            <a:noFill/>
            <a:ln w="19050" cap="flat">
              <a:solidFill>
                <a:schemeClr val="accent2"/>
              </a:solidFill>
              <a:prstDash val="solid"/>
              <a:miter/>
            </a:ln>
          </p:spPr>
        </p:cxnSp>
        <p:cxnSp>
          <p:nvCxnSpPr>
            <p:cNvPr id="479" name="Straight Connector 478">
              <a:extLst>
                <a:ext uri="{FF2B5EF4-FFF2-40B4-BE49-F238E27FC236}">
                  <a16:creationId xmlns:a16="http://schemas.microsoft.com/office/drawing/2014/main" xmlns="" id="{4054BF3D-812E-4688-A801-0F3A9B25815E}"/>
                </a:ext>
              </a:extLst>
            </p:cNvPr>
            <p:cNvCxnSpPr/>
            <p:nvPr/>
          </p:nvCxnSpPr>
          <p:spPr>
            <a:xfrm flipH="1">
              <a:off x="7747688" y="4811228"/>
              <a:ext cx="0" cy="93600"/>
            </a:xfrm>
            <a:prstGeom prst="line">
              <a:avLst/>
            </a:prstGeom>
            <a:noFill/>
            <a:ln w="19050" cap="flat">
              <a:solidFill>
                <a:schemeClr val="accent2"/>
              </a:solidFill>
              <a:prstDash val="solid"/>
              <a:miter/>
            </a:ln>
          </p:spPr>
        </p:cxnSp>
        <p:cxnSp>
          <p:nvCxnSpPr>
            <p:cNvPr id="480" name="Straight Connector 479">
              <a:extLst>
                <a:ext uri="{FF2B5EF4-FFF2-40B4-BE49-F238E27FC236}">
                  <a16:creationId xmlns:a16="http://schemas.microsoft.com/office/drawing/2014/main" xmlns="" id="{358D776E-A09B-4448-B907-3614725512EF}"/>
                </a:ext>
              </a:extLst>
            </p:cNvPr>
            <p:cNvCxnSpPr/>
            <p:nvPr/>
          </p:nvCxnSpPr>
          <p:spPr>
            <a:xfrm flipH="1">
              <a:off x="6026701" y="4001266"/>
              <a:ext cx="0" cy="93600"/>
            </a:xfrm>
            <a:prstGeom prst="line">
              <a:avLst/>
            </a:prstGeom>
            <a:noFill/>
            <a:ln w="19050" cap="flat">
              <a:solidFill>
                <a:schemeClr val="accent2"/>
              </a:solidFill>
              <a:prstDash val="solid"/>
              <a:miter/>
            </a:ln>
          </p:spPr>
        </p:cxnSp>
        <p:cxnSp>
          <p:nvCxnSpPr>
            <p:cNvPr id="481" name="Straight Connector 480">
              <a:extLst>
                <a:ext uri="{FF2B5EF4-FFF2-40B4-BE49-F238E27FC236}">
                  <a16:creationId xmlns:a16="http://schemas.microsoft.com/office/drawing/2014/main" xmlns="" id="{8F2A0766-3FCE-47F7-87B7-C205DA6C6764}"/>
                </a:ext>
              </a:extLst>
            </p:cNvPr>
            <p:cNvCxnSpPr/>
            <p:nvPr/>
          </p:nvCxnSpPr>
          <p:spPr>
            <a:xfrm flipH="1">
              <a:off x="5716679" y="3883645"/>
              <a:ext cx="0" cy="93600"/>
            </a:xfrm>
            <a:prstGeom prst="line">
              <a:avLst/>
            </a:prstGeom>
            <a:noFill/>
            <a:ln w="19050" cap="flat">
              <a:solidFill>
                <a:schemeClr val="accent2"/>
              </a:solidFill>
              <a:prstDash val="solid"/>
              <a:miter/>
            </a:ln>
          </p:spPr>
        </p:cxnSp>
        <p:cxnSp>
          <p:nvCxnSpPr>
            <p:cNvPr id="482" name="Straight Connector 481">
              <a:extLst>
                <a:ext uri="{FF2B5EF4-FFF2-40B4-BE49-F238E27FC236}">
                  <a16:creationId xmlns:a16="http://schemas.microsoft.com/office/drawing/2014/main" xmlns="" id="{5074F812-1F6E-4F3D-853E-D7F2384B9A40}"/>
                </a:ext>
              </a:extLst>
            </p:cNvPr>
            <p:cNvCxnSpPr/>
            <p:nvPr/>
          </p:nvCxnSpPr>
          <p:spPr>
            <a:xfrm flipH="1">
              <a:off x="5279700" y="3164044"/>
              <a:ext cx="0" cy="93600"/>
            </a:xfrm>
            <a:prstGeom prst="line">
              <a:avLst/>
            </a:prstGeom>
            <a:noFill/>
            <a:ln w="19050" cap="flat">
              <a:solidFill>
                <a:schemeClr val="accent2"/>
              </a:solidFill>
              <a:prstDash val="solid"/>
              <a:miter/>
            </a:ln>
          </p:spPr>
        </p:cxnSp>
      </p:grpSp>
      <p:grpSp>
        <p:nvGrpSpPr>
          <p:cNvPr id="483" name="Group 482">
            <a:extLst>
              <a:ext uri="{FF2B5EF4-FFF2-40B4-BE49-F238E27FC236}">
                <a16:creationId xmlns:a16="http://schemas.microsoft.com/office/drawing/2014/main" xmlns="" id="{3CDE8699-7B9C-423A-881B-0E8B1210340C}"/>
              </a:ext>
            </a:extLst>
          </p:cNvPr>
          <p:cNvGrpSpPr/>
          <p:nvPr/>
        </p:nvGrpSpPr>
        <p:grpSpPr>
          <a:xfrm>
            <a:off x="5060452" y="3053443"/>
            <a:ext cx="3690000" cy="1512000"/>
            <a:chOff x="9666708" y="3253682"/>
            <a:chExt cx="5759987" cy="2405996"/>
          </a:xfrm>
        </p:grpSpPr>
        <p:sp>
          <p:nvSpPr>
            <p:cNvPr id="484" name="Freeform: Shape 404">
              <a:extLst>
                <a:ext uri="{FF2B5EF4-FFF2-40B4-BE49-F238E27FC236}">
                  <a16:creationId xmlns:a16="http://schemas.microsoft.com/office/drawing/2014/main" xmlns="" id="{22B7B1C4-2D67-4753-9921-DDDD5CAD740B}"/>
                </a:ext>
              </a:extLst>
            </p:cNvPr>
            <p:cNvSpPr/>
            <p:nvPr/>
          </p:nvSpPr>
          <p:spPr>
            <a:xfrm>
              <a:off x="9666708" y="3253682"/>
              <a:ext cx="5743575" cy="2362200"/>
            </a:xfrm>
            <a:custGeom>
              <a:avLst/>
              <a:gdLst>
                <a:gd name="connsiteX0" fmla="*/ 5750462 w 5743575"/>
                <a:gd name="connsiteY0" fmla="*/ 2371116 h 2362200"/>
                <a:gd name="connsiteX1" fmla="*/ 2908164 w 5743575"/>
                <a:gd name="connsiteY1" fmla="*/ 2371116 h 2362200"/>
                <a:gd name="connsiteX2" fmla="*/ 2908164 w 5743575"/>
                <a:gd name="connsiteY2" fmla="*/ 2219125 h 2362200"/>
                <a:gd name="connsiteX3" fmla="*/ 1798606 w 5743575"/>
                <a:gd name="connsiteY3" fmla="*/ 2219125 h 2362200"/>
                <a:gd name="connsiteX4" fmla="*/ 1798606 w 5743575"/>
                <a:gd name="connsiteY4" fmla="*/ 2082327 h 2362200"/>
                <a:gd name="connsiteX5" fmla="*/ 1550346 w 5743575"/>
                <a:gd name="connsiteY5" fmla="*/ 2082327 h 2362200"/>
                <a:gd name="connsiteX6" fmla="*/ 1550346 w 5743575"/>
                <a:gd name="connsiteY6" fmla="*/ 1955664 h 2362200"/>
                <a:gd name="connsiteX7" fmla="*/ 1443952 w 5743575"/>
                <a:gd name="connsiteY7" fmla="*/ 1955664 h 2362200"/>
                <a:gd name="connsiteX8" fmla="*/ 1443952 w 5743575"/>
                <a:gd name="connsiteY8" fmla="*/ 1813808 h 2362200"/>
                <a:gd name="connsiteX9" fmla="*/ 810638 w 5743575"/>
                <a:gd name="connsiteY9" fmla="*/ 1813808 h 2362200"/>
                <a:gd name="connsiteX10" fmla="*/ 810638 w 5743575"/>
                <a:gd name="connsiteY10" fmla="*/ 1712471 h 2362200"/>
                <a:gd name="connsiteX11" fmla="*/ 759973 w 5743575"/>
                <a:gd name="connsiteY11" fmla="*/ 1712471 h 2362200"/>
                <a:gd name="connsiteX12" fmla="*/ 759973 w 5743575"/>
                <a:gd name="connsiteY12" fmla="*/ 1560481 h 2362200"/>
                <a:gd name="connsiteX13" fmla="*/ 557314 w 5743575"/>
                <a:gd name="connsiteY13" fmla="*/ 1560481 h 2362200"/>
                <a:gd name="connsiteX14" fmla="*/ 557314 w 5743575"/>
                <a:gd name="connsiteY14" fmla="*/ 1327423 h 2362200"/>
                <a:gd name="connsiteX15" fmla="*/ 526914 w 5743575"/>
                <a:gd name="connsiteY15" fmla="*/ 1327423 h 2362200"/>
                <a:gd name="connsiteX16" fmla="*/ 526914 w 5743575"/>
                <a:gd name="connsiteY16" fmla="*/ 1069029 h 2362200"/>
                <a:gd name="connsiteX17" fmla="*/ 471184 w 5743575"/>
                <a:gd name="connsiteY17" fmla="*/ 1069029 h 2362200"/>
                <a:gd name="connsiteX18" fmla="*/ 471184 w 5743575"/>
                <a:gd name="connsiteY18" fmla="*/ 942367 h 2362200"/>
                <a:gd name="connsiteX19" fmla="*/ 339455 w 5743575"/>
                <a:gd name="connsiteY19" fmla="*/ 942367 h 2362200"/>
                <a:gd name="connsiteX20" fmla="*/ 339455 w 5743575"/>
                <a:gd name="connsiteY20" fmla="*/ 830904 h 2362200"/>
                <a:gd name="connsiteX21" fmla="*/ 293856 w 5743575"/>
                <a:gd name="connsiteY21" fmla="*/ 830904 h 2362200"/>
                <a:gd name="connsiteX22" fmla="*/ 293856 w 5743575"/>
                <a:gd name="connsiteY22" fmla="*/ 719441 h 2362200"/>
                <a:gd name="connsiteX23" fmla="*/ 268524 w 5743575"/>
                <a:gd name="connsiteY23" fmla="*/ 719441 h 2362200"/>
                <a:gd name="connsiteX24" fmla="*/ 268524 w 5743575"/>
                <a:gd name="connsiteY24" fmla="*/ 597846 h 2362200"/>
                <a:gd name="connsiteX25" fmla="*/ 248258 w 5743575"/>
                <a:gd name="connsiteY25" fmla="*/ 597846 h 2362200"/>
                <a:gd name="connsiteX26" fmla="*/ 248258 w 5743575"/>
                <a:gd name="connsiteY26" fmla="*/ 349588 h 2362200"/>
                <a:gd name="connsiteX27" fmla="*/ 227991 w 5743575"/>
                <a:gd name="connsiteY27" fmla="*/ 349588 h 2362200"/>
                <a:gd name="connsiteX28" fmla="*/ 227991 w 5743575"/>
                <a:gd name="connsiteY28" fmla="*/ 217859 h 2362200"/>
                <a:gd name="connsiteX29" fmla="*/ 187460 w 5743575"/>
                <a:gd name="connsiteY29" fmla="*/ 217859 h 2362200"/>
                <a:gd name="connsiteX30" fmla="*/ 187460 w 5743575"/>
                <a:gd name="connsiteY30" fmla="*/ 116529 h 2362200"/>
                <a:gd name="connsiteX31" fmla="*/ 111463 w 5743575"/>
                <a:gd name="connsiteY31" fmla="*/ 116529 h 2362200"/>
                <a:gd name="connsiteX32" fmla="*/ 111463 w 5743575"/>
                <a:gd name="connsiteY32" fmla="*/ 0 h 2362200"/>
                <a:gd name="connsiteX33" fmla="*/ 0 w 5743575"/>
                <a:gd name="connsiteY33"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43575" h="2362200">
                  <a:moveTo>
                    <a:pt x="5750462" y="2371116"/>
                  </a:moveTo>
                  <a:lnTo>
                    <a:pt x="2908164" y="2371116"/>
                  </a:lnTo>
                  <a:lnTo>
                    <a:pt x="2908164" y="2219125"/>
                  </a:lnTo>
                  <a:lnTo>
                    <a:pt x="1798606" y="2219125"/>
                  </a:lnTo>
                  <a:lnTo>
                    <a:pt x="1798606" y="2082327"/>
                  </a:lnTo>
                  <a:lnTo>
                    <a:pt x="1550346" y="2082327"/>
                  </a:lnTo>
                  <a:lnTo>
                    <a:pt x="1550346" y="1955664"/>
                  </a:lnTo>
                  <a:lnTo>
                    <a:pt x="1443952" y="1955664"/>
                  </a:lnTo>
                  <a:lnTo>
                    <a:pt x="1443952" y="1813808"/>
                  </a:lnTo>
                  <a:lnTo>
                    <a:pt x="810638" y="1813808"/>
                  </a:lnTo>
                  <a:lnTo>
                    <a:pt x="810638" y="1712471"/>
                  </a:lnTo>
                  <a:lnTo>
                    <a:pt x="759973" y="1712471"/>
                  </a:lnTo>
                  <a:lnTo>
                    <a:pt x="759973" y="1560481"/>
                  </a:lnTo>
                  <a:lnTo>
                    <a:pt x="557314" y="1560481"/>
                  </a:lnTo>
                  <a:lnTo>
                    <a:pt x="557314" y="1327423"/>
                  </a:lnTo>
                  <a:lnTo>
                    <a:pt x="526914" y="1327423"/>
                  </a:lnTo>
                  <a:lnTo>
                    <a:pt x="526914" y="1069029"/>
                  </a:lnTo>
                  <a:lnTo>
                    <a:pt x="471184" y="1069029"/>
                  </a:lnTo>
                  <a:lnTo>
                    <a:pt x="471184" y="942367"/>
                  </a:lnTo>
                  <a:lnTo>
                    <a:pt x="339455" y="942367"/>
                  </a:lnTo>
                  <a:lnTo>
                    <a:pt x="339455" y="830904"/>
                  </a:lnTo>
                  <a:lnTo>
                    <a:pt x="293856" y="830904"/>
                  </a:lnTo>
                  <a:lnTo>
                    <a:pt x="293856" y="719441"/>
                  </a:lnTo>
                  <a:lnTo>
                    <a:pt x="268524" y="719441"/>
                  </a:lnTo>
                  <a:lnTo>
                    <a:pt x="268524" y="597846"/>
                  </a:lnTo>
                  <a:lnTo>
                    <a:pt x="248258" y="597846"/>
                  </a:lnTo>
                  <a:lnTo>
                    <a:pt x="248258" y="349588"/>
                  </a:lnTo>
                  <a:lnTo>
                    <a:pt x="227991" y="349588"/>
                  </a:lnTo>
                  <a:lnTo>
                    <a:pt x="227991" y="217859"/>
                  </a:lnTo>
                  <a:lnTo>
                    <a:pt x="187460" y="217859"/>
                  </a:lnTo>
                  <a:lnTo>
                    <a:pt x="187460" y="116529"/>
                  </a:lnTo>
                  <a:lnTo>
                    <a:pt x="111463" y="116529"/>
                  </a:lnTo>
                  <a:lnTo>
                    <a:pt x="11146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85" name="Freeform: Shape 405">
              <a:extLst>
                <a:ext uri="{FF2B5EF4-FFF2-40B4-BE49-F238E27FC236}">
                  <a16:creationId xmlns:a16="http://schemas.microsoft.com/office/drawing/2014/main" xmlns="" id="{26B21F9E-16D8-40B5-B620-FFABCFC3819B}"/>
                </a:ext>
              </a:extLst>
            </p:cNvPr>
            <p:cNvSpPr/>
            <p:nvPr/>
          </p:nvSpPr>
          <p:spPr>
            <a:xfrm>
              <a:off x="15417171"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86" name="Freeform: Shape 406">
              <a:extLst>
                <a:ext uri="{FF2B5EF4-FFF2-40B4-BE49-F238E27FC236}">
                  <a16:creationId xmlns:a16="http://schemas.microsoft.com/office/drawing/2014/main" xmlns="" id="{CE87CEAB-1DB6-41F3-82D7-B42347D4DAA9}"/>
                </a:ext>
              </a:extLst>
            </p:cNvPr>
            <p:cNvSpPr/>
            <p:nvPr/>
          </p:nvSpPr>
          <p:spPr>
            <a:xfrm>
              <a:off x="14940921"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87" name="Freeform: Shape 407">
              <a:extLst>
                <a:ext uri="{FF2B5EF4-FFF2-40B4-BE49-F238E27FC236}">
                  <a16:creationId xmlns:a16="http://schemas.microsoft.com/office/drawing/2014/main" xmlns="" id="{9219E108-7E23-41D2-8ED3-6040FB09D53B}"/>
                </a:ext>
              </a:extLst>
            </p:cNvPr>
            <p:cNvSpPr/>
            <p:nvPr/>
          </p:nvSpPr>
          <p:spPr>
            <a:xfrm>
              <a:off x="139693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88" name="Freeform: Shape 408">
              <a:extLst>
                <a:ext uri="{FF2B5EF4-FFF2-40B4-BE49-F238E27FC236}">
                  <a16:creationId xmlns:a16="http://schemas.microsoft.com/office/drawing/2014/main" xmlns="" id="{035BA08F-4B83-4DAF-96EC-842A64632D02}"/>
                </a:ext>
              </a:extLst>
            </p:cNvPr>
            <p:cNvSpPr/>
            <p:nvPr/>
          </p:nvSpPr>
          <p:spPr>
            <a:xfrm>
              <a:off x="135121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89" name="Freeform: Shape 409">
              <a:extLst>
                <a:ext uri="{FF2B5EF4-FFF2-40B4-BE49-F238E27FC236}">
                  <a16:creationId xmlns:a16="http://schemas.microsoft.com/office/drawing/2014/main" xmlns="" id="{E914193D-0DE5-4E9D-9FB1-5816975DED67}"/>
                </a:ext>
              </a:extLst>
            </p:cNvPr>
            <p:cNvSpPr/>
            <p:nvPr/>
          </p:nvSpPr>
          <p:spPr>
            <a:xfrm>
              <a:off x="131692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90" name="Freeform: Shape 410">
              <a:extLst>
                <a:ext uri="{FF2B5EF4-FFF2-40B4-BE49-F238E27FC236}">
                  <a16:creationId xmlns:a16="http://schemas.microsoft.com/office/drawing/2014/main" xmlns="" id="{25151788-9451-47A9-B0CD-1143830968C1}"/>
                </a:ext>
              </a:extLst>
            </p:cNvPr>
            <p:cNvSpPr/>
            <p:nvPr/>
          </p:nvSpPr>
          <p:spPr>
            <a:xfrm>
              <a:off x="129406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sp>
          <p:nvSpPr>
            <p:cNvPr id="491" name="Freeform: Shape 411">
              <a:extLst>
                <a:ext uri="{FF2B5EF4-FFF2-40B4-BE49-F238E27FC236}">
                  <a16:creationId xmlns:a16="http://schemas.microsoft.com/office/drawing/2014/main" xmlns="" id="{9D775BC1-6C2A-48DC-9EDA-D6D146FCA3CE}"/>
                </a:ext>
              </a:extLst>
            </p:cNvPr>
            <p:cNvSpPr/>
            <p:nvPr/>
          </p:nvSpPr>
          <p:spPr>
            <a:xfrm>
              <a:off x="12159601" y="54025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mn-lt"/>
                <a:ea typeface="ＭＳ Ｐゴシック" panose="020B0600070205080204" pitchFamily="50" charset="-128"/>
              </a:endParaRPr>
            </a:p>
          </p:txBody>
        </p:sp>
      </p:grpSp>
    </p:spTree>
    <p:extLst>
      <p:ext uri="{BB962C8B-B14F-4D97-AF65-F5344CB8AC3E}">
        <p14:creationId xmlns:p14="http://schemas.microsoft.com/office/powerpoint/2010/main" xmlns="" val="26074196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latin typeface="+mn-lt"/>
              </a:rPr>
              <a:t>278</a:t>
            </a:r>
            <a:r>
              <a:rPr lang="ja-JP" altLang="en-US" dirty="0" smtClean="0">
                <a:latin typeface="+mn-lt"/>
              </a:rPr>
              <a:t>：</a:t>
            </a:r>
            <a:r>
              <a:rPr lang="ja-JP" dirty="0" smtClean="0">
                <a:latin typeface="+mn-lt"/>
              </a:rPr>
              <a:t>JAVELIN Gastric 100第3相試験の結果：一次（1L）化学療法（CTx）後のアベルマブ維持療法に対するHER2陰性の進行胃癌または進行胃食道接合部癌（GC/GEJC）を対象としたCTxの継続－Moehler MH</a:t>
            </a:r>
            <a:r>
              <a:rPr lang="en-US" altLang="ja-JP" dirty="0" smtClean="0">
                <a:latin typeface="+mn-lt"/>
              </a:rPr>
              <a:t>, et al.</a:t>
            </a:r>
            <a:endParaRPr lang="en-GB" dirty="0">
              <a:latin typeface="+mn-lt"/>
            </a:endParaRPr>
          </a:p>
        </p:txBody>
      </p:sp>
      <p:sp>
        <p:nvSpPr>
          <p:cNvPr id="13"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a:p>
            <a:pPr marL="0" indent="0">
              <a:buNone/>
            </a:pPr>
            <a:endParaRPr lang="en-GB">
              <a:latin typeface="+mj-lt"/>
              <a:ea typeface="ＭＳ Ｐゴシック" panose="020B0600070205080204" pitchFamily="50" charset="-128"/>
            </a:endParaRPr>
          </a:p>
        </p:txBody>
      </p:sp>
      <p:sp>
        <p:nvSpPr>
          <p:cNvPr id="14" name="Text Placeholder 4"/>
          <p:cNvSpPr>
            <a:spLocks noGrp="1"/>
          </p:cNvSpPr>
          <p:nvPr>
            <p:ph type="body" sz="quarter" idx="11"/>
          </p:nvPr>
        </p:nvSpPr>
        <p:spPr>
          <a:xfrm>
            <a:off x="4648200" y="6096000"/>
            <a:ext cx="4130675" cy="487363"/>
          </a:xfrm>
        </p:spPr>
        <p:txBody>
          <a:bodyPr/>
          <a:lstStyle/>
          <a:p>
            <a:r>
              <a:rPr lang="ja-JP" sz="1200" b="0" i="0" strike="noStrike" cap="none" spc="0" baseline="0" dirty="0">
                <a:solidFill>
                  <a:srgbClr val="4D4D4D"/>
                </a:solidFill>
                <a:effectLst/>
                <a:latin typeface="+mj-lt"/>
                <a:ea typeface="ＭＳ Ｐゴシック" panose="020B0600070205080204" pitchFamily="50" charset="-128"/>
                <a:cs typeface="MS UI Gothic"/>
              </a:rPr>
              <a:t>Moehler MH, et al. J Clin Oncol 2020; 38(suppl): abstr 278</a:t>
            </a:r>
            <a:endParaRPr lang="en-GB" dirty="0">
              <a:latin typeface="+mj-lt"/>
              <a:ea typeface="ＭＳ Ｐゴシック" panose="020B0600070205080204" pitchFamily="50" charset="-128"/>
            </a:endParaRPr>
          </a:p>
        </p:txBody>
      </p:sp>
      <p:graphicFrame>
        <p:nvGraphicFramePr>
          <p:cNvPr id="15" name="Group 88"/>
          <p:cNvGraphicFramePr>
            <a:graphicFrameLocks noGrp="1"/>
          </p:cNvGraphicFramePr>
          <p:nvPr>
            <p:extLst>
              <p:ext uri="{D42A27DB-BD31-4B8C-83A1-F6EECF244321}">
                <p14:modId xmlns:p14="http://schemas.microsoft.com/office/powerpoint/2010/main" xmlns="" val="4026469416"/>
              </p:ext>
            </p:extLst>
          </p:nvPr>
        </p:nvGraphicFramePr>
        <p:xfrm>
          <a:off x="399654" y="1587331"/>
          <a:ext cx="8344694" cy="2568240"/>
        </p:xfrm>
        <a:graphic>
          <a:graphicData uri="http://schemas.openxmlformats.org/drawingml/2006/table">
            <a:tbl>
              <a:tblPr firstRow="1" bandRow="1">
                <a:tableStyleId>{69012ECD-51FC-41F1-AA8D-1B2483CD663E}</a:tableStyleId>
              </a:tblPr>
              <a:tblGrid>
                <a:gridCol w="3025934">
                  <a:extLst>
                    <a:ext uri="{9D8B030D-6E8A-4147-A177-3AD203B41FA5}">
                      <a16:colId xmlns:a16="http://schemas.microsoft.com/office/drawing/2014/main" xmlns="" val="20000"/>
                    </a:ext>
                  </a:extLst>
                </a:gridCol>
                <a:gridCol w="2659380">
                  <a:extLst>
                    <a:ext uri="{9D8B030D-6E8A-4147-A177-3AD203B41FA5}">
                      <a16:colId xmlns:a16="http://schemas.microsoft.com/office/drawing/2014/main" xmlns="" val="3397994981"/>
                    </a:ext>
                  </a:extLst>
                </a:gridCol>
                <a:gridCol w="2659380">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ea"/>
                          <a:ea typeface="+mn-ea"/>
                          <a:cs typeface="MS UI Gothic"/>
                        </a:rPr>
                        <a:t>PD-L1陽性患者集団のOS</a:t>
                      </a:r>
                      <a:endParaRPr kumimoji="0" lang="en-US" sz="1400" b="1" i="0" u="none" strike="noStrike" cap="none" normalizeH="0" baseline="0" noProof="0" dirty="0">
                        <a:ln>
                          <a:noFill/>
                        </a:ln>
                        <a:solidFill>
                          <a:schemeClr val="tx2"/>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ea"/>
                          <a:ea typeface="+mn-ea"/>
                          <a:cs typeface="MS UI Gothic"/>
                        </a:rPr>
                        <a:t>アベルマブ</a:t>
                      </a:r>
                      <a:endParaRPr kumimoji="0" lang="en-US" sz="1400" b="1" i="0" u="none" strike="noStrike" cap="none" normalizeH="0" baseline="0" noProof="0">
                        <a:ln>
                          <a:noFill/>
                        </a:ln>
                        <a:solidFill>
                          <a:schemeClr val="tx2"/>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ea"/>
                          <a:ea typeface="+mn-ea"/>
                          <a:cs typeface="MS UI Gothic"/>
                        </a:rPr>
                        <a:t>化学療法</a:t>
                      </a:r>
                      <a:endParaRPr kumimoji="0" lang="en-US" sz="1400" b="1" i="0" u="none" strike="noStrike" cap="none" normalizeH="0" baseline="0" noProof="0">
                        <a:ln>
                          <a:noFill/>
                        </a:ln>
                        <a:solidFill>
                          <a:schemeClr val="tx2"/>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4D4D4D"/>
                          </a:solidFill>
                          <a:effectLst/>
                          <a:latin typeface="+mn-ea"/>
                          <a:ea typeface="+mn-ea"/>
                          <a:cs typeface="MS UI Gothic"/>
                        </a:rPr>
                        <a:t>73-10 pharmDxアッセイ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事象、n/N</a:t>
                      </a:r>
                      <a:endParaRPr kumimoji="0" lang="en-US" sz="1400" b="0" i="0" u="none" strike="noStrike"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19/30</a:t>
                      </a: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15/24</a:t>
                      </a: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ea"/>
                          <a:ea typeface="+mn-ea"/>
                          <a:cs typeface="MS UI Gothic"/>
                        </a:rPr>
                        <a:t>mOS、月数（95％CI）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16.2（8.2、NR）</a:t>
                      </a: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17.7（9.6、NR）</a:t>
                      </a: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ea"/>
                          <a:ea typeface="+mn-ea"/>
                          <a:cs typeface="MS UI Gothic"/>
                        </a:rPr>
                        <a:t>HR（95％CI）；p値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ea"/>
                          <a:ea typeface="+mn-ea"/>
                          <a:cs typeface="MS UI Gothic"/>
                        </a:rPr>
                        <a:t>1.13（0.57、2.23</a:t>
                      </a:r>
                      <a:r>
                        <a:rPr lang="ja-JP" sz="1400" b="0" i="0" strike="noStrike" cap="none" spc="0" baseline="0" dirty="0" smtClean="0">
                          <a:solidFill>
                            <a:srgbClr val="4D4D4D"/>
                          </a:solidFill>
                          <a:effectLst/>
                          <a:latin typeface="+mn-ea"/>
                          <a:ea typeface="+mn-ea"/>
                          <a:cs typeface="MS UI Gothic"/>
                        </a:rPr>
                        <a:t>）；0</a:t>
                      </a:r>
                      <a:r>
                        <a:rPr lang="ja-JP" sz="1400" b="0" i="0" strike="noStrike" cap="none" spc="0" baseline="0" dirty="0">
                          <a:solidFill>
                            <a:srgbClr val="4D4D4D"/>
                          </a:solidFill>
                          <a:effectLst/>
                          <a:latin typeface="+mn-ea"/>
                          <a:ea typeface="+mn-ea"/>
                          <a:cs typeface="MS UI Gothic"/>
                        </a:rPr>
                        <a:t>.6352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40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4D4D4D"/>
                          </a:solidFill>
                          <a:effectLst/>
                          <a:latin typeface="+mn-ea"/>
                          <a:ea typeface="+mn-ea"/>
                          <a:cs typeface="MS UI Gothic"/>
                        </a:rPr>
                        <a:t>22C3 pharmDxアッセイ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事象、n/N</a:t>
                      </a:r>
                      <a:endParaRPr kumimoji="0" lang="en-US" sz="1400" b="0" i="0" u="none" strike="noStrike"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55/74</a:t>
                      </a: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55/63</a:t>
                      </a: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r h="214784">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ea"/>
                          <a:ea typeface="+mn-ea"/>
                          <a:cs typeface="MS UI Gothic"/>
                        </a:rPr>
                        <a:t>mOS、月数（95％CI）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14.9（8.7、17.3）</a:t>
                      </a: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11.6（8.4、12.6）</a:t>
                      </a:r>
                      <a:endParaRPr kumimoji="0" lang="en-GB" sz="1400" b="0" i="0" u="none" strike="noStrike" kern="1200" cap="none" normalizeH="0" baseline="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7416786"/>
                  </a:ext>
                </a:extLst>
              </a:tr>
              <a:tr h="214784">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ea"/>
                          <a:ea typeface="+mn-ea"/>
                          <a:cs typeface="MS UI Gothic"/>
                        </a:rPr>
                        <a:t>HR（95％CI）、非層別化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ea"/>
                          <a:ea typeface="+mn-ea"/>
                          <a:cs typeface="MS UI Gothic"/>
                        </a:rPr>
                        <a:t>0.72（0.49、1.05）</a:t>
                      </a:r>
                      <a:endParaRPr kumimoji="0" lang="en-GB" sz="1400" b="0" i="0" u="none" strike="noStrike" kern="1200" cap="none" normalizeH="0" baseline="0" dirty="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262778278"/>
                  </a:ext>
                </a:extLst>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xmlns="" val="1885361652"/>
              </p:ext>
            </p:extLst>
          </p:nvPr>
        </p:nvGraphicFramePr>
        <p:xfrm>
          <a:off x="399654" y="4289760"/>
          <a:ext cx="8344693" cy="1354800"/>
        </p:xfrm>
        <a:graphic>
          <a:graphicData uri="http://schemas.openxmlformats.org/drawingml/2006/table">
            <a:tbl>
              <a:tblPr firstRow="1" bandRow="1">
                <a:tableStyleId>{69012ECD-51FC-41F1-AA8D-1B2483CD663E}</a:tableStyleId>
              </a:tblPr>
              <a:tblGrid>
                <a:gridCol w="3080525">
                  <a:extLst>
                    <a:ext uri="{9D8B030D-6E8A-4147-A177-3AD203B41FA5}">
                      <a16:colId xmlns:a16="http://schemas.microsoft.com/office/drawing/2014/main" xmlns="" val="20000"/>
                    </a:ext>
                  </a:extLst>
                </a:gridCol>
                <a:gridCol w="2632084">
                  <a:extLst>
                    <a:ext uri="{9D8B030D-6E8A-4147-A177-3AD203B41FA5}">
                      <a16:colId xmlns:a16="http://schemas.microsoft.com/office/drawing/2014/main" xmlns="" val="3397994981"/>
                    </a:ext>
                  </a:extLst>
                </a:gridCol>
                <a:gridCol w="2632084">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dirty="0">
                        <a:ln>
                          <a:noFill/>
                        </a:ln>
                        <a:solidFill>
                          <a:schemeClr val="tx2"/>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ea"/>
                          <a:ea typeface="+mn-ea"/>
                          <a:cs typeface="MS UI Gothic"/>
                        </a:rPr>
                        <a:t>アベルマブ</a:t>
                      </a:r>
                      <a:r>
                        <a:rPr sz="1400">
                          <a:latin typeface="+mn-ea"/>
                          <a:ea typeface="+mn-ea"/>
                        </a:rPr>
                        <a:t/>
                      </a:r>
                      <a:br>
                        <a:rPr sz="1400">
                          <a:latin typeface="+mn-ea"/>
                          <a:ea typeface="+mn-ea"/>
                        </a:rPr>
                      </a:br>
                      <a:r>
                        <a:rPr lang="ja-JP" sz="1400" b="1" i="0" strike="noStrike" cap="none" spc="0" baseline="0">
                          <a:solidFill>
                            <a:srgbClr val="FFFFFF"/>
                          </a:solidFill>
                          <a:effectLst/>
                          <a:latin typeface="+mn-ea"/>
                          <a:ea typeface="+mn-ea"/>
                          <a:cs typeface="MS UI Gothic"/>
                        </a:rPr>
                        <a:t>（n = 249）</a:t>
                      </a:r>
                      <a:endParaRPr kumimoji="0" lang="en-US" sz="1400" b="1" i="0" u="none" strike="noStrike" cap="none" normalizeH="0" baseline="0" noProof="0">
                        <a:ln>
                          <a:noFill/>
                        </a:ln>
                        <a:solidFill>
                          <a:schemeClr val="tx2"/>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ea"/>
                          <a:ea typeface="+mn-ea"/>
                          <a:cs typeface="MS UI Gothic"/>
                        </a:rPr>
                        <a:t>化学療法</a:t>
                      </a:r>
                      <a:r>
                        <a:rPr sz="1400">
                          <a:latin typeface="+mn-ea"/>
                          <a:ea typeface="+mn-ea"/>
                        </a:rPr>
                        <a:t/>
                      </a:r>
                      <a:br>
                        <a:rPr sz="1400">
                          <a:latin typeface="+mn-ea"/>
                          <a:ea typeface="+mn-ea"/>
                        </a:rPr>
                      </a:br>
                      <a:r>
                        <a:rPr lang="ja-JP" sz="1400" b="1" i="0" strike="noStrike" cap="none" spc="0" baseline="0">
                          <a:solidFill>
                            <a:srgbClr val="FFFFFF"/>
                          </a:solidFill>
                          <a:effectLst/>
                          <a:latin typeface="+mn-ea"/>
                          <a:ea typeface="+mn-ea"/>
                          <a:cs typeface="MS UI Gothic"/>
                        </a:rPr>
                        <a:t>（n = 250）</a:t>
                      </a:r>
                      <a:endParaRPr kumimoji="0" lang="en-US" sz="1400" b="1" i="0" u="none" strike="noStrike" cap="none" normalizeH="0" baseline="0" noProof="0">
                        <a:ln>
                          <a:noFill/>
                        </a:ln>
                        <a:solidFill>
                          <a:schemeClr val="tx2"/>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ea"/>
                          <a:ea typeface="+mn-ea"/>
                          <a:cs typeface="MS UI Gothic"/>
                        </a:rPr>
                        <a:t>ORR、％（95％CI）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13.3（9.3、18.1）</a:t>
                      </a: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14.4（10.3、19.4）</a:t>
                      </a: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ea"/>
                          <a:ea typeface="+mn-ea"/>
                          <a:cs typeface="MS UI Gothic"/>
                        </a:rPr>
                        <a:t>OR（95％CI）；p値</a:t>
                      </a:r>
                      <a:endParaRPr kumimoji="0" lang="en-US" sz="1400" b="0" i="0" u="none" strike="noStrike" cap="none" normalizeH="0" baseline="0" noProof="0" dirty="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ea"/>
                          <a:ea typeface="+mn-ea"/>
                          <a:cs typeface="MS UI Gothic"/>
                        </a:rPr>
                        <a:t>0.91（0.55、1.51）；0.6443</a:t>
                      </a:r>
                      <a:endParaRPr kumimoji="0" lang="en-GB" sz="1400" b="0" i="0" u="none" strike="noStrike" kern="1200" cap="none" normalizeH="0" baseline="0" dirty="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ea"/>
                          <a:ea typeface="+mn-ea"/>
                          <a:cs typeface="MS UI Gothic"/>
                        </a:rPr>
                        <a:t>DCR、％（95％CI）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ea"/>
                          <a:ea typeface="+mn-ea"/>
                          <a:cs typeface="MS UI Gothic"/>
                        </a:rPr>
                        <a:t>54.2（47.8、60.5）</a:t>
                      </a:r>
                      <a:endParaRPr kumimoji="0" lang="en-US" sz="1400" b="0" i="0" u="none" strike="noStrike" kern="1200" cap="none" normalizeH="0" baseline="0" noProof="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ea"/>
                          <a:ea typeface="+mn-ea"/>
                          <a:cs typeface="MS UI Gothic"/>
                        </a:rPr>
                        <a:t>65.6（59.4、71.5）</a:t>
                      </a:r>
                      <a:endParaRPr kumimoji="0" lang="en-US" sz="1400" b="0" i="0" u="none" strike="noStrike" kern="1200" cap="none" normalizeH="0" baseline="0" noProof="0" dirty="0">
                        <a:ln>
                          <a:noFill/>
                        </a:ln>
                        <a:solidFill>
                          <a:srgbClr val="4D4D4D"/>
                        </a:solidFill>
                        <a:effectLst/>
                        <a:latin typeface="+mn-ea"/>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691104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latin typeface="+mn-lt"/>
              </a:rPr>
              <a:t>278</a:t>
            </a:r>
            <a:r>
              <a:rPr lang="ja-JP" altLang="en-US" dirty="0" smtClean="0">
                <a:latin typeface="+mn-lt"/>
              </a:rPr>
              <a:t>：</a:t>
            </a:r>
            <a:r>
              <a:rPr lang="ja-JP" dirty="0" smtClean="0">
                <a:latin typeface="+mn-lt"/>
              </a:rPr>
              <a:t>JAVELIN Gastric 100第3相試験の結果：一次（1L）化学療法（CTx）後のアベルマブ維持療法に対するHER2陰性の進行胃癌または進行胃食道接合部癌（GC/GEJC）を対象としたCTxの継続－Moehler MH</a:t>
            </a:r>
            <a:r>
              <a:rPr lang="en-US" altLang="ja-JP" dirty="0" smtClean="0">
                <a:latin typeface="+mn-lt"/>
              </a:rPr>
              <a:t>, et al.</a:t>
            </a:r>
            <a:endParaRPr lang="en-US" dirty="0">
              <a:latin typeface="+mn-lt"/>
            </a:endParaRPr>
          </a:p>
        </p:txBody>
      </p:sp>
      <p:sp>
        <p:nvSpPr>
          <p:cNvPr id="1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a:p>
            <a:pPr marL="0" indent="0">
              <a:spcBef>
                <a:spcPts val="22200"/>
              </a:spcBef>
              <a:buNone/>
            </a:pPr>
            <a:r>
              <a:rPr lang="ja-JP" sz="1700" b="1" i="0" strike="noStrike" cap="none" spc="0" baseline="0" dirty="0">
                <a:solidFill>
                  <a:srgbClr val="4D4D4D"/>
                </a:solidFill>
                <a:effectLst/>
                <a:ea typeface="ＭＳ Ｐゴシック" panose="020B0600070205080204" pitchFamily="50" charset="-128"/>
                <a:cs typeface="MS UI Gothic"/>
              </a:rPr>
              <a:t>結論</a:t>
            </a:r>
          </a:p>
          <a:p>
            <a:r>
              <a:rPr lang="ja-JP" sz="1700" b="1" i="0" strike="noStrike" cap="none" spc="0" baseline="0" dirty="0">
                <a:solidFill>
                  <a:srgbClr val="4D4D4D"/>
                </a:solidFill>
                <a:effectLst/>
                <a:ea typeface="ＭＳ Ｐゴシック" panose="020B0600070205080204" pitchFamily="50" charset="-128"/>
                <a:cs typeface="MS UI Gothic"/>
              </a:rPr>
              <a:t>進行胃癌患者または進行GEJ癌患者では、アベルマブの維持療法は良好な安全性プロファイルを示したが、化学療法またはBSCと比較すると生存利益は得られなかった</a:t>
            </a:r>
            <a:endParaRPr lang="en-US" sz="1700" b="1" dirty="0">
              <a:ea typeface="ＭＳ Ｐゴシック" panose="020B0600070205080204" pitchFamily="50" charset="-128"/>
            </a:endParaRP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Moehler MH, et al. J Clin Oncol 2020; 38(suppl): abstr 278</a:t>
            </a:r>
            <a:endParaRPr lang="en-US">
              <a:ea typeface="ＭＳ Ｐゴシック" panose="020B0600070205080204" pitchFamily="50" charset="-128"/>
            </a:endParaRPr>
          </a:p>
        </p:txBody>
      </p:sp>
      <p:graphicFrame>
        <p:nvGraphicFramePr>
          <p:cNvPr id="14" name="Group 88"/>
          <p:cNvGraphicFramePr>
            <a:graphicFrameLocks noGrp="1"/>
          </p:cNvGraphicFramePr>
          <p:nvPr>
            <p:extLst>
              <p:ext uri="{D42A27DB-BD31-4B8C-83A1-F6EECF244321}">
                <p14:modId xmlns:p14="http://schemas.microsoft.com/office/powerpoint/2010/main" xmlns="" val="882455399"/>
              </p:ext>
            </p:extLst>
          </p:nvPr>
        </p:nvGraphicFramePr>
        <p:xfrm>
          <a:off x="399654" y="1587331"/>
          <a:ext cx="8344693" cy="2637600"/>
        </p:xfrm>
        <a:graphic>
          <a:graphicData uri="http://schemas.openxmlformats.org/drawingml/2006/table">
            <a:tbl>
              <a:tblPr firstRow="1" bandRow="1">
                <a:tableStyleId>{69012ECD-51FC-41F1-AA8D-1B2483CD663E}</a:tableStyleId>
              </a:tblPr>
              <a:tblGrid>
                <a:gridCol w="3444558">
                  <a:extLst>
                    <a:ext uri="{9D8B030D-6E8A-4147-A177-3AD203B41FA5}">
                      <a16:colId xmlns:a16="http://schemas.microsoft.com/office/drawing/2014/main" xmlns="" val="20000"/>
                    </a:ext>
                  </a:extLst>
                </a:gridCol>
                <a:gridCol w="2384057">
                  <a:extLst>
                    <a:ext uri="{9D8B030D-6E8A-4147-A177-3AD203B41FA5}">
                      <a16:colId xmlns:a16="http://schemas.microsoft.com/office/drawing/2014/main" xmlns="" val="3397994981"/>
                    </a:ext>
                  </a:extLst>
                </a:gridCol>
                <a:gridCol w="2516078">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有害事象、n（％）</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アベルマブ</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243）</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化学療法</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238）</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全ての有害事象</a:t>
                      </a:r>
                    </a:p>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223（91.8）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132（54.3）</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214（89.9）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128（53.8）</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全てのTRAE</a:t>
                      </a:r>
                    </a:p>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149（61.3）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31（12.8）</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184（77.3）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78（32.8）</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a:solidFill>
                            <a:srgbClr val="4D4D4D"/>
                          </a:solidFill>
                          <a:effectLst/>
                          <a:latin typeface="+mj-ea"/>
                          <a:ea typeface="+mj-ea"/>
                          <a:cs typeface="MS UI Gothic"/>
                        </a:rPr>
                        <a:t>中止に至ったTRAE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25（10.3）</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65（27.3）</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a:solidFill>
                            <a:srgbClr val="4D4D4D"/>
                          </a:solidFill>
                          <a:effectLst/>
                          <a:latin typeface="+mj-ea"/>
                          <a:ea typeface="+mj-ea"/>
                          <a:cs typeface="MS UI Gothic"/>
                        </a:rPr>
                        <a:t>重篤なTRAE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a:solidFill>
                            <a:srgbClr val="4D4D4D"/>
                          </a:solidFill>
                          <a:effectLst/>
                          <a:latin typeface="+mj-ea"/>
                          <a:ea typeface="+mj-ea"/>
                          <a:cs typeface="MS UI Gothic"/>
                        </a:rPr>
                        <a:t>19（7.8）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a:solidFill>
                            <a:srgbClr val="4D4D4D"/>
                          </a:solidFill>
                          <a:effectLst/>
                          <a:latin typeface="+mj-ea"/>
                          <a:ea typeface="+mj-ea"/>
                          <a:cs typeface="MS UI Gothic"/>
                        </a:rPr>
                        <a:t>23（9.7）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a:solidFill>
                            <a:srgbClr val="4D4D4D"/>
                          </a:solidFill>
                          <a:effectLst/>
                          <a:latin typeface="+mj-ea"/>
                          <a:ea typeface="+mj-ea"/>
                          <a:cs typeface="MS UI Gothic"/>
                        </a:rPr>
                        <a:t>死に至ったTRAE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1（0.4）</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全ての注入に伴う反応に関する有害事象</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48（19.8）</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17（7.1）</a:t>
                      </a:r>
                      <a:endParaRPr kumimoji="0" lang="en-GB" sz="14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bl>
          </a:graphicData>
        </a:graphic>
      </p:graphicFrame>
    </p:spTree>
    <p:extLst>
      <p:ext uri="{BB962C8B-B14F-4D97-AF65-F5344CB8AC3E}">
        <p14:creationId xmlns:p14="http://schemas.microsoft.com/office/powerpoint/2010/main" xmlns="" val="25512026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163056"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279：胃癌試験における根治胃切除術後の腹腔内大量洗浄（EXPEL）: 国際多施設共同無作為化対照比較試験－So JB</a:t>
            </a:r>
            <a:r>
              <a:rPr lang="en-US" altLang="ja-JP" sz="1800" b="1" i="0" strike="noStrike" cap="none" spc="0" baseline="0" dirty="0">
                <a:solidFill>
                  <a:srgbClr val="043882"/>
                </a:solidFill>
                <a:effectLst/>
                <a:latin typeface="+mn-lt"/>
                <a:ea typeface="ＭＳ Ｐゴシック" panose="020B0600070205080204" pitchFamily="50" charset="-128"/>
                <a:cs typeface="MS UI Gothic"/>
              </a:rPr>
              <a:t>, </a:t>
            </a:r>
            <a:r>
              <a:rPr lang="ja-JP" sz="1800" b="1" i="0" strike="noStrike" cap="none" spc="0" baseline="0" dirty="0">
                <a:solidFill>
                  <a:srgbClr val="043882"/>
                </a:solidFill>
                <a:effectLst/>
                <a:latin typeface="+mn-lt"/>
                <a:ea typeface="ＭＳ Ｐゴシック" panose="020B0600070205080204" pitchFamily="50" charset="-128"/>
                <a:cs typeface="MS UI Gothic"/>
              </a:rPr>
              <a:t>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胃癌患者を対象とした手術＋術中腹腔内大量洗浄（EIPL）の有効性および安全性を評価 </a:t>
            </a:r>
            <a:endParaRPr lang="en-US"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So JB, et al. J Clin Oncol 2020; 38(suppl): abstr 279</a:t>
            </a:r>
            <a:endParaRPr lang="en-US">
              <a:ea typeface="ＭＳ Ｐゴシック" panose="020B0600070205080204" pitchFamily="50" charset="-128"/>
            </a:endParaRP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OS</a:t>
            </a: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
        <p:nvSpPr>
          <p:cNvPr id="7" name="Oval 14"/>
          <p:cNvSpPr>
            <a:spLocks noChangeArrowheads="1"/>
          </p:cNvSpPr>
          <p:nvPr/>
        </p:nvSpPr>
        <p:spPr bwMode="auto">
          <a:xfrm>
            <a:off x="3485133" y="324175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1:1</a:t>
            </a:r>
            <a:endParaRPr kumimoji="0" lang="en-US" altLang="zh-CN" sz="16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8" name="AutoShape 15"/>
          <p:cNvCxnSpPr>
            <a:cxnSpLocks noChangeShapeType="1"/>
            <a:stCxn id="7" idx="0"/>
            <a:endCxn id="14" idx="1"/>
          </p:cNvCxnSpPr>
          <p:nvPr/>
        </p:nvCxnSpPr>
        <p:spPr bwMode="auto">
          <a:xfrm rot="5400000" flipH="1" flipV="1">
            <a:off x="3700552" y="2649001"/>
            <a:ext cx="669131" cy="516372"/>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248578"/>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12" name="AutoShape 19"/>
          <p:cNvCxnSpPr>
            <a:cxnSpLocks noChangeShapeType="1"/>
            <a:stCxn id="15" idx="3"/>
            <a:endCxn id="7" idx="2"/>
          </p:cNvCxnSpPr>
          <p:nvPr/>
        </p:nvCxnSpPr>
        <p:spPr bwMode="auto">
          <a:xfrm>
            <a:off x="3379242" y="3533852"/>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72621"/>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121544"/>
            <a:ext cx="3150732" cy="90215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ＭＳ Ｐゴシック" panose="020B0600070205080204" pitchFamily="50" charset="-128"/>
                <a:cs typeface="MS UI Gothic"/>
              </a:rPr>
              <a:t>EIPL</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FFFFFF"/>
                </a:solidFill>
                <a:effectLst/>
                <a:latin typeface="+mn-lt"/>
                <a:ea typeface="ＭＳ Ｐゴシック" panose="020B0600070205080204" pitchFamily="50" charset="-128"/>
                <a:cs typeface="MS UI Gothic"/>
              </a:rPr>
              <a:t>（生理食塩液10 L）</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FFFFFF"/>
                </a:solidFill>
                <a:effectLst/>
                <a:latin typeface="+mn-lt"/>
                <a:ea typeface="ＭＳ Ｐゴシック" panose="020B0600070205080204" pitchFamily="50" charset="-128"/>
                <a:cs typeface="MS UI Gothic"/>
              </a:rPr>
              <a:t>（n = 398）</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15" name="AutoShape 9"/>
          <p:cNvSpPr>
            <a:spLocks noChangeArrowheads="1"/>
          </p:cNvSpPr>
          <p:nvPr/>
        </p:nvSpPr>
        <p:spPr bwMode="auto">
          <a:xfrm>
            <a:off x="408912" y="2891352"/>
            <a:ext cx="2970330" cy="128500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cT3/4胃癌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根治手術</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800）</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cxnSp>
        <p:nvCxnSpPr>
          <p:cNvPr id="16" name="AutoShape 16"/>
          <p:cNvCxnSpPr>
            <a:cxnSpLocks noChangeShapeType="1"/>
            <a:stCxn id="7" idx="4"/>
            <a:endCxn id="19" idx="1"/>
          </p:cNvCxnSpPr>
          <p:nvPr/>
        </p:nvCxnSpPr>
        <p:spPr bwMode="auto">
          <a:xfrm rot="16200000" flipH="1">
            <a:off x="3692864" y="3910019"/>
            <a:ext cx="684507" cy="516372"/>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186414"/>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18" name="AutoShape 20"/>
          <p:cNvCxnSpPr>
            <a:cxnSpLocks noChangeShapeType="1"/>
            <a:stCxn id="19" idx="3"/>
            <a:endCxn id="17" idx="1"/>
          </p:cNvCxnSpPr>
          <p:nvPr/>
        </p:nvCxnSpPr>
        <p:spPr bwMode="auto">
          <a:xfrm flipV="1">
            <a:off x="7442177" y="4510458"/>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059382"/>
            <a:ext cx="3148874" cy="902153"/>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ＭＳ Ｐゴシック" panose="020B0600070205080204" pitchFamily="50" charset="-128"/>
                <a:cs typeface="MS UI Gothic"/>
              </a:rPr>
              <a:t>標準洗浄 </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4D4D4D"/>
                </a:solidFill>
                <a:effectLst/>
                <a:latin typeface="+mn-lt"/>
                <a:ea typeface="ＭＳ Ｐゴシック" panose="020B0600070205080204" pitchFamily="50" charset="-128"/>
                <a:cs typeface="MS UI Gothic"/>
              </a:rPr>
              <a:t>(生理食塩液2 L以下)</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4D4D4D"/>
                </a:solidFill>
                <a:effectLst/>
                <a:latin typeface="+mn-lt"/>
                <a:ea typeface="ＭＳ Ｐゴシック" panose="020B0600070205080204" pitchFamily="50" charset="-128"/>
                <a:cs typeface="MS UI Gothic"/>
              </a:rPr>
              <a:t>（n = 402）</a:t>
            </a:r>
            <a:endParaRPr kumimoji="0" lang="en-US" altLang="zh-CN" sz="1800" b="0"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sp>
        <p:nvSpPr>
          <p:cNvPr id="20" name="Content Placeholder 26"/>
          <p:cNvSpPr txBox="1"/>
          <p:nvPr/>
        </p:nvSpPr>
        <p:spPr>
          <a:xfrm>
            <a:off x="4173383" y="519059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DFS、腹膜再発、安全性</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22" name="Text Placeholder 8"/>
          <p:cNvSpPr>
            <a:spLocks noGrp="1"/>
          </p:cNvSpPr>
          <p:nvPr>
            <p:ph type="body" sz="quarter" idx="10"/>
          </p:nvPr>
        </p:nvSpPr>
        <p:spPr>
          <a:xfrm>
            <a:off x="365126" y="6096000"/>
            <a:ext cx="4025744"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本治験は、無益性の解析後に早期中止した</a:t>
            </a:r>
            <a:endParaRPr lang="en-US" dirty="0">
              <a:ea typeface="ＭＳ Ｐゴシック" panose="020B0600070205080204" pitchFamily="50" charset="-128"/>
            </a:endParaRPr>
          </a:p>
        </p:txBody>
      </p:sp>
    </p:spTree>
    <p:extLst>
      <p:ext uri="{BB962C8B-B14F-4D97-AF65-F5344CB8AC3E}">
        <p14:creationId xmlns:p14="http://schemas.microsoft.com/office/powerpoint/2010/main" xmlns="" val="17501926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77237"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279：胃癌試験における根治胃切除術後の腹腔内大量洗浄（EXPEL）: 国際多施設共同無作為化対照比較試験－So JB</a:t>
            </a:r>
            <a:r>
              <a:rPr lang="en-US" altLang="ja-JP" sz="1800" b="1" i="0" strike="noStrike" cap="none" spc="0" baseline="0" dirty="0">
                <a:solidFill>
                  <a:srgbClr val="043882"/>
                </a:solidFill>
                <a:effectLst/>
                <a:latin typeface="+mn-lt"/>
                <a:ea typeface="ＭＳ Ｐゴシック" panose="020B0600070205080204" pitchFamily="50" charset="-128"/>
                <a:cs typeface="MS UI Gothic"/>
              </a:rPr>
              <a:t>,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a:t>
            </a:r>
          </a:p>
          <a:p>
            <a:pPr marL="0" indent="0">
              <a:buNone/>
            </a:pPr>
            <a:endParaRPr lang="en-US"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So JB, et al. J Clin Oncol 2020; 38(suppl): abstr 279</a:t>
            </a:r>
            <a:endParaRPr lang="en-US">
              <a:ea typeface="ＭＳ Ｐゴシック" panose="020B0600070205080204" pitchFamily="50" charset="-128"/>
            </a:endParaRPr>
          </a:p>
        </p:txBody>
      </p:sp>
      <p:sp>
        <p:nvSpPr>
          <p:cNvPr id="7" name="TextBox 6"/>
          <p:cNvSpPr txBox="1"/>
          <p:nvPr/>
        </p:nvSpPr>
        <p:spPr>
          <a:xfrm>
            <a:off x="2339379" y="1537855"/>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ＭＳ Ｐゴシック" panose="020B0600070205080204" pitchFamily="50" charset="-128"/>
                <a:cs typeface="MS UI Gothic"/>
              </a:rPr>
              <a:t>OS</a:t>
            </a:r>
            <a:endParaRPr lang="en-US" b="1">
              <a:latin typeface="+mn-lt"/>
              <a:ea typeface="ＭＳ Ｐゴシック" panose="020B0600070205080204" pitchFamily="50" charset="-128"/>
            </a:endParaRPr>
          </a:p>
        </p:txBody>
      </p:sp>
      <p:sp>
        <p:nvSpPr>
          <p:cNvPr id="10" name="TextBox 9"/>
          <p:cNvSpPr txBox="1"/>
          <p:nvPr/>
        </p:nvSpPr>
        <p:spPr>
          <a:xfrm>
            <a:off x="6552202" y="1537855"/>
            <a:ext cx="59343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ＭＳ Ｐゴシック" panose="020B0600070205080204" pitchFamily="50" charset="-128"/>
                <a:cs typeface="MS UI Gothic"/>
              </a:rPr>
              <a:t>DFS</a:t>
            </a:r>
            <a:endParaRPr lang="en-US" b="1">
              <a:latin typeface="+mn-lt"/>
              <a:ea typeface="ＭＳ Ｐゴシック" panose="020B0600070205080204" pitchFamily="50" charset="-128"/>
            </a:endParaRPr>
          </a:p>
        </p:txBody>
      </p:sp>
      <p:sp>
        <p:nvSpPr>
          <p:cNvPr id="9" name="TextBox 8">
            <a:extLst>
              <a:ext uri="{FF2B5EF4-FFF2-40B4-BE49-F238E27FC236}">
                <a16:creationId xmlns:a16="http://schemas.microsoft.com/office/drawing/2014/main" xmlns="" id="{93044FD9-A3C8-43F6-AEB9-5E05C889B22B}"/>
              </a:ext>
            </a:extLst>
          </p:cNvPr>
          <p:cNvSpPr txBox="1"/>
          <p:nvPr/>
        </p:nvSpPr>
        <p:spPr>
          <a:xfrm>
            <a:off x="1763901" y="1959235"/>
            <a:ext cx="163217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累積死亡発生率</a:t>
            </a:r>
            <a:endParaRPr kumimoji="0" lang="en-US" sz="1800" b="1"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11" name="TextBox 10">
            <a:extLst>
              <a:ext uri="{FF2B5EF4-FFF2-40B4-BE49-F238E27FC236}">
                <a16:creationId xmlns:a16="http://schemas.microsoft.com/office/drawing/2014/main" xmlns="" id="{992E0414-7267-40C7-97C8-7B64D71CA58B}"/>
              </a:ext>
            </a:extLst>
          </p:cNvPr>
          <p:cNvSpPr txBox="1"/>
          <p:nvPr/>
        </p:nvSpPr>
        <p:spPr>
          <a:xfrm>
            <a:off x="6239616" y="1959235"/>
            <a:ext cx="121860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累積再発率</a:t>
            </a:r>
            <a:endParaRPr kumimoji="0" lang="en-US" sz="1800" b="1"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12" name="TextBox 11">
            <a:extLst>
              <a:ext uri="{FF2B5EF4-FFF2-40B4-BE49-F238E27FC236}">
                <a16:creationId xmlns:a16="http://schemas.microsoft.com/office/drawing/2014/main" xmlns="" id="{4D771B99-859D-40CB-B02B-8BF0DD286D2B}"/>
              </a:ext>
            </a:extLst>
          </p:cNvPr>
          <p:cNvSpPr txBox="1"/>
          <p:nvPr/>
        </p:nvSpPr>
        <p:spPr>
          <a:xfrm>
            <a:off x="888402" y="2339318"/>
            <a:ext cx="3491661" cy="307777"/>
          </a:xfrm>
          <a:prstGeom prst="rect">
            <a:avLst/>
          </a:prstGeom>
          <a:noFill/>
        </p:spPr>
        <p:txBody>
          <a:bodyPr wrap="none" rtlCol="0">
            <a:spAutoFit/>
          </a:body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HR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95％CI：0.78、1.52）、p = 0.615</a:t>
            </a:r>
            <a:endParaRPr lang="en-US" sz="1400" dirty="0">
              <a:solidFill>
                <a:srgbClr val="4D4D4D"/>
              </a:solidFill>
              <a:latin typeface="+mn-lt"/>
              <a:ea typeface="ＭＳ Ｐゴシック" panose="020B0600070205080204" pitchFamily="50" charset="-128"/>
            </a:endParaRPr>
          </a:p>
        </p:txBody>
      </p:sp>
      <p:sp>
        <p:nvSpPr>
          <p:cNvPr id="13" name="TextBox 18">
            <a:extLst>
              <a:ext uri="{FF2B5EF4-FFF2-40B4-BE49-F238E27FC236}">
                <a16:creationId xmlns:a16="http://schemas.microsoft.com/office/drawing/2014/main" xmlns="" id="{94A78E92-5A95-4159-9DF6-0920EB08A560}"/>
              </a:ext>
            </a:extLst>
          </p:cNvPr>
          <p:cNvSpPr txBox="1"/>
          <p:nvPr/>
        </p:nvSpPr>
        <p:spPr>
          <a:xfrm rot="16200000">
            <a:off x="9107" y="3674521"/>
            <a:ext cx="834834" cy="25513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200" b="0" i="0" strike="noStrike" cap="none" spc="0" baseline="0">
                <a:solidFill>
                  <a:srgbClr val="4D4D4D"/>
                </a:solidFill>
                <a:effectLst/>
                <a:ea typeface="ＭＳ Ｐゴシック" panose="020B0600070205080204" pitchFamily="50" charset="-128"/>
                <a:cs typeface="MS UI Gothic"/>
              </a:rPr>
              <a:t>累積発生率</a:t>
            </a:r>
            <a:endParaRPr lang="en-US" sz="1200">
              <a:solidFill>
                <a:srgbClr val="4D4D4D"/>
              </a:solidFill>
              <a:ea typeface="ＭＳ Ｐゴシック" panose="020B0600070205080204" pitchFamily="50" charset="-128"/>
              <a:cs typeface="Arial" panose="020B0604020202020204" pitchFamily="34" charset="0"/>
            </a:endParaRPr>
          </a:p>
        </p:txBody>
      </p:sp>
      <p:sp>
        <p:nvSpPr>
          <p:cNvPr id="14" name="TextBox 19">
            <a:extLst>
              <a:ext uri="{FF2B5EF4-FFF2-40B4-BE49-F238E27FC236}">
                <a16:creationId xmlns:a16="http://schemas.microsoft.com/office/drawing/2014/main" xmlns="" id="{EF6BCCB7-95C9-41E7-B372-C5090D7E8E4D}"/>
              </a:ext>
            </a:extLst>
          </p:cNvPr>
          <p:cNvSpPr txBox="1"/>
          <p:nvPr/>
        </p:nvSpPr>
        <p:spPr>
          <a:xfrm>
            <a:off x="565022" y="237094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0.7</a:t>
            </a:r>
            <a:endParaRPr lang="en-US" sz="1200">
              <a:solidFill>
                <a:srgbClr val="4D4D4D"/>
              </a:solidFill>
              <a:ea typeface="ＭＳ Ｐゴシック" panose="020B0600070205080204" pitchFamily="50" charset="-128"/>
              <a:cs typeface="Arial" panose="020B0604020202020204" pitchFamily="34" charset="0"/>
            </a:endParaRPr>
          </a:p>
        </p:txBody>
      </p:sp>
      <p:sp>
        <p:nvSpPr>
          <p:cNvPr id="15" name="TextBox 10">
            <a:extLst>
              <a:ext uri="{FF2B5EF4-FFF2-40B4-BE49-F238E27FC236}">
                <a16:creationId xmlns:a16="http://schemas.microsoft.com/office/drawing/2014/main" xmlns="" id="{DFB28CD1-CF19-4C3A-AEDF-E47DA3DA5D5F}"/>
              </a:ext>
            </a:extLst>
          </p:cNvPr>
          <p:cNvSpPr txBox="1"/>
          <p:nvPr/>
        </p:nvSpPr>
        <p:spPr>
          <a:xfrm>
            <a:off x="2005623" y="5401215"/>
            <a:ext cx="1530402"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200" b="0" i="0" strike="noStrike" cap="none" spc="0" baseline="0">
                <a:solidFill>
                  <a:srgbClr val="4D4D4D"/>
                </a:solidFill>
                <a:effectLst/>
                <a:ea typeface="ＭＳ Ｐゴシック" panose="020B0600070205080204" pitchFamily="50" charset="-128"/>
                <a:cs typeface="MS UI Gothic"/>
              </a:rPr>
              <a:t>無作為化以降の月数</a:t>
            </a:r>
            <a:endParaRPr lang="en-US" sz="1200">
              <a:solidFill>
                <a:srgbClr val="4D4D4D"/>
              </a:solidFill>
              <a:ea typeface="ＭＳ Ｐゴシック" panose="020B0600070205080204" pitchFamily="50" charset="-128"/>
              <a:cs typeface="Arial" panose="020B0604020202020204" pitchFamily="34" charset="0"/>
            </a:endParaRPr>
          </a:p>
        </p:txBody>
      </p:sp>
      <p:sp>
        <p:nvSpPr>
          <p:cNvPr id="16" name="Freeform 21">
            <a:extLst>
              <a:ext uri="{FF2B5EF4-FFF2-40B4-BE49-F238E27FC236}">
                <a16:creationId xmlns:a16="http://schemas.microsoft.com/office/drawing/2014/main" xmlns="" id="{FCCFE48F-7E15-4D4C-AB4F-C64247E0D4A1}"/>
              </a:ext>
            </a:extLst>
          </p:cNvPr>
          <p:cNvSpPr/>
          <p:nvPr/>
        </p:nvSpPr>
        <p:spPr bwMode="auto">
          <a:xfrm>
            <a:off x="916683" y="2502470"/>
            <a:ext cx="3715485" cy="2656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17" name="Line 6">
            <a:extLst>
              <a:ext uri="{FF2B5EF4-FFF2-40B4-BE49-F238E27FC236}">
                <a16:creationId xmlns:a16="http://schemas.microsoft.com/office/drawing/2014/main" xmlns="" id="{56195185-B6EE-4D74-BB0C-DA7F4E17B07C}"/>
              </a:ext>
            </a:extLst>
          </p:cNvPr>
          <p:cNvSpPr>
            <a:spLocks noChangeShapeType="1"/>
          </p:cNvSpPr>
          <p:nvPr/>
        </p:nvSpPr>
        <p:spPr bwMode="auto">
          <a:xfrm>
            <a:off x="843840" y="2502470"/>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18" name="Line 7">
            <a:extLst>
              <a:ext uri="{FF2B5EF4-FFF2-40B4-BE49-F238E27FC236}">
                <a16:creationId xmlns:a16="http://schemas.microsoft.com/office/drawing/2014/main" xmlns="" id="{103CF08A-2DC4-47BE-9476-A8EF169F6224}"/>
              </a:ext>
            </a:extLst>
          </p:cNvPr>
          <p:cNvSpPr>
            <a:spLocks noChangeShapeType="1"/>
          </p:cNvSpPr>
          <p:nvPr/>
        </p:nvSpPr>
        <p:spPr bwMode="auto">
          <a:xfrm>
            <a:off x="843840" y="2858434"/>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19" name="Line 8">
            <a:extLst>
              <a:ext uri="{FF2B5EF4-FFF2-40B4-BE49-F238E27FC236}">
                <a16:creationId xmlns:a16="http://schemas.microsoft.com/office/drawing/2014/main" xmlns="" id="{C7C8C786-80AE-4000-A09D-67D3A996AE04}"/>
              </a:ext>
            </a:extLst>
          </p:cNvPr>
          <p:cNvSpPr>
            <a:spLocks noChangeShapeType="1"/>
          </p:cNvSpPr>
          <p:nvPr/>
        </p:nvSpPr>
        <p:spPr bwMode="auto">
          <a:xfrm>
            <a:off x="843840" y="3599422"/>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20" name="Line 9">
            <a:extLst>
              <a:ext uri="{FF2B5EF4-FFF2-40B4-BE49-F238E27FC236}">
                <a16:creationId xmlns:a16="http://schemas.microsoft.com/office/drawing/2014/main" xmlns="" id="{9CBA2072-B436-4CBB-B124-1A542634645C}"/>
              </a:ext>
            </a:extLst>
          </p:cNvPr>
          <p:cNvSpPr>
            <a:spLocks noChangeShapeType="1"/>
          </p:cNvSpPr>
          <p:nvPr/>
        </p:nvSpPr>
        <p:spPr bwMode="auto">
          <a:xfrm>
            <a:off x="843840" y="3959884"/>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21" name="Line 10">
            <a:extLst>
              <a:ext uri="{FF2B5EF4-FFF2-40B4-BE49-F238E27FC236}">
                <a16:creationId xmlns:a16="http://schemas.microsoft.com/office/drawing/2014/main" xmlns="" id="{27259853-48A4-4849-A373-874984E3DB39}"/>
              </a:ext>
            </a:extLst>
          </p:cNvPr>
          <p:cNvSpPr>
            <a:spLocks noChangeShapeType="1"/>
          </p:cNvSpPr>
          <p:nvPr/>
        </p:nvSpPr>
        <p:spPr bwMode="auto">
          <a:xfrm>
            <a:off x="843840" y="4690356"/>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22" name="Line 11">
            <a:extLst>
              <a:ext uri="{FF2B5EF4-FFF2-40B4-BE49-F238E27FC236}">
                <a16:creationId xmlns:a16="http://schemas.microsoft.com/office/drawing/2014/main" xmlns="" id="{D271B7ED-2EA2-4AD1-9E69-481EEF26EB62}"/>
              </a:ext>
            </a:extLst>
          </p:cNvPr>
          <p:cNvSpPr>
            <a:spLocks noChangeShapeType="1"/>
          </p:cNvSpPr>
          <p:nvPr/>
        </p:nvSpPr>
        <p:spPr bwMode="auto">
          <a:xfrm>
            <a:off x="843840" y="5055577"/>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23" name="TextBox 22">
            <a:extLst>
              <a:ext uri="{FF2B5EF4-FFF2-40B4-BE49-F238E27FC236}">
                <a16:creationId xmlns:a16="http://schemas.microsoft.com/office/drawing/2014/main" xmlns="" id="{87D79EA5-DF52-4715-A350-96C2B7CB6272}"/>
              </a:ext>
            </a:extLst>
          </p:cNvPr>
          <p:cNvSpPr txBox="1"/>
          <p:nvPr/>
        </p:nvSpPr>
        <p:spPr>
          <a:xfrm>
            <a:off x="565022" y="272888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0.6</a:t>
            </a:r>
            <a:endParaRPr lang="en-US" sz="1200">
              <a:solidFill>
                <a:srgbClr val="4D4D4D"/>
              </a:solidFill>
              <a:ea typeface="ＭＳ Ｐゴシック" panose="020B0600070205080204" pitchFamily="50" charset="-128"/>
              <a:cs typeface="Arial" panose="020B0604020202020204" pitchFamily="34" charset="0"/>
            </a:endParaRPr>
          </a:p>
        </p:txBody>
      </p:sp>
      <p:sp>
        <p:nvSpPr>
          <p:cNvPr id="24" name="TextBox 23">
            <a:extLst>
              <a:ext uri="{FF2B5EF4-FFF2-40B4-BE49-F238E27FC236}">
                <a16:creationId xmlns:a16="http://schemas.microsoft.com/office/drawing/2014/main" xmlns="" id="{7F392A38-23C3-4C79-A0C1-EBC6E4D3C357}"/>
              </a:ext>
            </a:extLst>
          </p:cNvPr>
          <p:cNvSpPr txBox="1"/>
          <p:nvPr/>
        </p:nvSpPr>
        <p:spPr>
          <a:xfrm>
            <a:off x="565022" y="345269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0.4</a:t>
            </a:r>
            <a:endParaRPr lang="en-US" sz="1200">
              <a:solidFill>
                <a:srgbClr val="4D4D4D"/>
              </a:solidFill>
              <a:ea typeface="ＭＳ Ｐゴシック" panose="020B0600070205080204" pitchFamily="50" charset="-128"/>
              <a:cs typeface="Arial" panose="020B0604020202020204" pitchFamily="34" charset="0"/>
            </a:endParaRPr>
          </a:p>
        </p:txBody>
      </p:sp>
      <p:sp>
        <p:nvSpPr>
          <p:cNvPr id="25" name="TextBox 24">
            <a:extLst>
              <a:ext uri="{FF2B5EF4-FFF2-40B4-BE49-F238E27FC236}">
                <a16:creationId xmlns:a16="http://schemas.microsoft.com/office/drawing/2014/main" xmlns="" id="{400D6CF4-DFCB-4DF1-A331-298672950166}"/>
              </a:ext>
            </a:extLst>
          </p:cNvPr>
          <p:cNvSpPr txBox="1"/>
          <p:nvPr/>
        </p:nvSpPr>
        <p:spPr>
          <a:xfrm>
            <a:off x="565022" y="3829871"/>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0.3</a:t>
            </a:r>
            <a:endParaRPr lang="en-US" sz="1200">
              <a:solidFill>
                <a:srgbClr val="4D4D4D"/>
              </a:solidFill>
              <a:ea typeface="ＭＳ Ｐゴシック" panose="020B0600070205080204" pitchFamily="50" charset="-128"/>
              <a:cs typeface="Arial" panose="020B0604020202020204" pitchFamily="34" charset="0"/>
            </a:endParaRPr>
          </a:p>
        </p:txBody>
      </p:sp>
      <p:sp>
        <p:nvSpPr>
          <p:cNvPr id="26" name="TextBox 25">
            <a:extLst>
              <a:ext uri="{FF2B5EF4-FFF2-40B4-BE49-F238E27FC236}">
                <a16:creationId xmlns:a16="http://schemas.microsoft.com/office/drawing/2014/main" xmlns="" id="{96A51012-2546-4008-A8D3-9D42367F3AEC}"/>
              </a:ext>
            </a:extLst>
          </p:cNvPr>
          <p:cNvSpPr txBox="1"/>
          <p:nvPr/>
        </p:nvSpPr>
        <p:spPr>
          <a:xfrm>
            <a:off x="565022" y="456010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0.1</a:t>
            </a:r>
            <a:endParaRPr lang="en-US" sz="1200">
              <a:solidFill>
                <a:srgbClr val="4D4D4D"/>
              </a:solidFill>
              <a:ea typeface="ＭＳ Ｐゴシック" panose="020B0600070205080204" pitchFamily="50" charset="-128"/>
              <a:cs typeface="Arial" panose="020B0604020202020204" pitchFamily="34" charset="0"/>
            </a:endParaRPr>
          </a:p>
        </p:txBody>
      </p:sp>
      <p:sp>
        <p:nvSpPr>
          <p:cNvPr id="27" name="TextBox 26">
            <a:extLst>
              <a:ext uri="{FF2B5EF4-FFF2-40B4-BE49-F238E27FC236}">
                <a16:creationId xmlns:a16="http://schemas.microsoft.com/office/drawing/2014/main" xmlns="" id="{28F2ECCF-3815-45D8-9C23-FB0A68FDB58B}"/>
              </a:ext>
            </a:extLst>
          </p:cNvPr>
          <p:cNvSpPr txBox="1"/>
          <p:nvPr/>
        </p:nvSpPr>
        <p:spPr>
          <a:xfrm>
            <a:off x="693287" y="4925741"/>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a:t>
            </a:r>
            <a:endParaRPr lang="en-US" sz="1200">
              <a:solidFill>
                <a:srgbClr val="4D4D4D"/>
              </a:solidFill>
              <a:ea typeface="ＭＳ Ｐゴシック" panose="020B0600070205080204" pitchFamily="50" charset="-128"/>
              <a:cs typeface="Arial" panose="020B0604020202020204" pitchFamily="34" charset="0"/>
            </a:endParaRPr>
          </a:p>
        </p:txBody>
      </p:sp>
      <p:sp>
        <p:nvSpPr>
          <p:cNvPr id="28" name="Line 21">
            <a:extLst>
              <a:ext uri="{FF2B5EF4-FFF2-40B4-BE49-F238E27FC236}">
                <a16:creationId xmlns:a16="http://schemas.microsoft.com/office/drawing/2014/main" xmlns="" id="{A89950FB-4ADC-466E-9CC0-B3405F9EBB9B}"/>
              </a:ext>
            </a:extLst>
          </p:cNvPr>
          <p:cNvSpPr>
            <a:spLocks noChangeShapeType="1"/>
          </p:cNvSpPr>
          <p:nvPr/>
        </p:nvSpPr>
        <p:spPr bwMode="auto">
          <a:xfrm flipH="1">
            <a:off x="990528"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29" name="TextBox 26">
            <a:extLst>
              <a:ext uri="{FF2B5EF4-FFF2-40B4-BE49-F238E27FC236}">
                <a16:creationId xmlns:a16="http://schemas.microsoft.com/office/drawing/2014/main" xmlns="" id="{DBCFE714-9E20-4228-90B6-6A78568D3671}"/>
              </a:ext>
            </a:extLst>
          </p:cNvPr>
          <p:cNvSpPr txBox="1"/>
          <p:nvPr/>
        </p:nvSpPr>
        <p:spPr>
          <a:xfrm>
            <a:off x="911697" y="5211088"/>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0</a:t>
            </a:r>
            <a:endParaRPr lang="en-US" sz="1200">
              <a:solidFill>
                <a:srgbClr val="4D4D4D"/>
              </a:solidFill>
              <a:ea typeface="ＭＳ Ｐゴシック" panose="020B0600070205080204" pitchFamily="50" charset="-128"/>
              <a:cs typeface="Arial" panose="020B0604020202020204" pitchFamily="34" charset="0"/>
            </a:endParaRPr>
          </a:p>
        </p:txBody>
      </p:sp>
      <p:sp>
        <p:nvSpPr>
          <p:cNvPr id="30" name="Line 21">
            <a:extLst>
              <a:ext uri="{FF2B5EF4-FFF2-40B4-BE49-F238E27FC236}">
                <a16:creationId xmlns:a16="http://schemas.microsoft.com/office/drawing/2014/main" xmlns="" id="{218616C2-D2E3-4F40-A066-DFF00A48F7BE}"/>
              </a:ext>
            </a:extLst>
          </p:cNvPr>
          <p:cNvSpPr>
            <a:spLocks noChangeShapeType="1"/>
          </p:cNvSpPr>
          <p:nvPr/>
        </p:nvSpPr>
        <p:spPr bwMode="auto">
          <a:xfrm flipH="1">
            <a:off x="1602999"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31" name="TextBox 30">
            <a:extLst>
              <a:ext uri="{FF2B5EF4-FFF2-40B4-BE49-F238E27FC236}">
                <a16:creationId xmlns:a16="http://schemas.microsoft.com/office/drawing/2014/main" xmlns="" id="{47162797-046F-45AE-93AA-33B58BA9380B}"/>
              </a:ext>
            </a:extLst>
          </p:cNvPr>
          <p:cNvSpPr txBox="1"/>
          <p:nvPr/>
        </p:nvSpPr>
        <p:spPr>
          <a:xfrm>
            <a:off x="1481687"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10</a:t>
            </a:r>
            <a:endParaRPr lang="en-US" sz="1200">
              <a:solidFill>
                <a:srgbClr val="4D4D4D"/>
              </a:solidFill>
              <a:ea typeface="ＭＳ Ｐゴシック" panose="020B0600070205080204" pitchFamily="50" charset="-128"/>
              <a:cs typeface="Arial" panose="020B0604020202020204" pitchFamily="34" charset="0"/>
            </a:endParaRPr>
          </a:p>
        </p:txBody>
      </p:sp>
      <p:sp>
        <p:nvSpPr>
          <p:cNvPr id="32" name="Line 19">
            <a:extLst>
              <a:ext uri="{FF2B5EF4-FFF2-40B4-BE49-F238E27FC236}">
                <a16:creationId xmlns:a16="http://schemas.microsoft.com/office/drawing/2014/main" xmlns="" id="{F00B4D06-80F9-41AD-916E-563DCB00CC5F}"/>
              </a:ext>
            </a:extLst>
          </p:cNvPr>
          <p:cNvSpPr>
            <a:spLocks noChangeShapeType="1"/>
          </p:cNvSpPr>
          <p:nvPr/>
        </p:nvSpPr>
        <p:spPr bwMode="auto">
          <a:xfrm flipH="1">
            <a:off x="2186334"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33" name="TextBox 28">
            <a:extLst>
              <a:ext uri="{FF2B5EF4-FFF2-40B4-BE49-F238E27FC236}">
                <a16:creationId xmlns:a16="http://schemas.microsoft.com/office/drawing/2014/main" xmlns="" id="{E252E40A-CA86-4712-B404-0E56AE1F7214}"/>
              </a:ext>
            </a:extLst>
          </p:cNvPr>
          <p:cNvSpPr txBox="1"/>
          <p:nvPr/>
        </p:nvSpPr>
        <p:spPr>
          <a:xfrm>
            <a:off x="2065022"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20</a:t>
            </a:r>
            <a:endParaRPr lang="en-US" sz="1200">
              <a:solidFill>
                <a:srgbClr val="4D4D4D"/>
              </a:solidFill>
              <a:ea typeface="ＭＳ Ｐゴシック" panose="020B0600070205080204" pitchFamily="50" charset="-128"/>
              <a:cs typeface="Arial" panose="020B0604020202020204" pitchFamily="34" charset="0"/>
            </a:endParaRPr>
          </a:p>
        </p:txBody>
      </p:sp>
      <p:sp>
        <p:nvSpPr>
          <p:cNvPr id="34" name="Line 21">
            <a:extLst>
              <a:ext uri="{FF2B5EF4-FFF2-40B4-BE49-F238E27FC236}">
                <a16:creationId xmlns:a16="http://schemas.microsoft.com/office/drawing/2014/main" xmlns="" id="{95E21048-287F-4B85-AC91-467AB39777FD}"/>
              </a:ext>
            </a:extLst>
          </p:cNvPr>
          <p:cNvSpPr>
            <a:spLocks noChangeShapeType="1"/>
          </p:cNvSpPr>
          <p:nvPr/>
        </p:nvSpPr>
        <p:spPr bwMode="auto">
          <a:xfrm flipH="1">
            <a:off x="2776463"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35" name="TextBox 30">
            <a:extLst>
              <a:ext uri="{FF2B5EF4-FFF2-40B4-BE49-F238E27FC236}">
                <a16:creationId xmlns:a16="http://schemas.microsoft.com/office/drawing/2014/main" xmlns="" id="{7A829475-4786-4CDB-B6F8-EE2290C81AD6}"/>
              </a:ext>
            </a:extLst>
          </p:cNvPr>
          <p:cNvSpPr txBox="1"/>
          <p:nvPr/>
        </p:nvSpPr>
        <p:spPr>
          <a:xfrm>
            <a:off x="2655151"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30</a:t>
            </a:r>
            <a:endParaRPr lang="en-US" sz="1200">
              <a:solidFill>
                <a:srgbClr val="4D4D4D"/>
              </a:solidFill>
              <a:ea typeface="ＭＳ Ｐゴシック" panose="020B0600070205080204" pitchFamily="50" charset="-128"/>
              <a:cs typeface="Arial" panose="020B0604020202020204" pitchFamily="34" charset="0"/>
            </a:endParaRPr>
          </a:p>
        </p:txBody>
      </p:sp>
      <p:sp>
        <p:nvSpPr>
          <p:cNvPr id="36" name="Line 19">
            <a:extLst>
              <a:ext uri="{FF2B5EF4-FFF2-40B4-BE49-F238E27FC236}">
                <a16:creationId xmlns:a16="http://schemas.microsoft.com/office/drawing/2014/main" xmlns="" id="{9DD4E803-1EC4-49DD-9D1C-247AB2133991}"/>
              </a:ext>
            </a:extLst>
          </p:cNvPr>
          <p:cNvSpPr>
            <a:spLocks noChangeShapeType="1"/>
          </p:cNvSpPr>
          <p:nvPr/>
        </p:nvSpPr>
        <p:spPr bwMode="auto">
          <a:xfrm flipH="1">
            <a:off x="3395162"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37" name="TextBox 28">
            <a:extLst>
              <a:ext uri="{FF2B5EF4-FFF2-40B4-BE49-F238E27FC236}">
                <a16:creationId xmlns:a16="http://schemas.microsoft.com/office/drawing/2014/main" xmlns="" id="{75FF8032-D587-402B-91AA-CBD148EACE60}"/>
              </a:ext>
            </a:extLst>
          </p:cNvPr>
          <p:cNvSpPr txBox="1"/>
          <p:nvPr/>
        </p:nvSpPr>
        <p:spPr>
          <a:xfrm>
            <a:off x="3278575"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40</a:t>
            </a:r>
            <a:endParaRPr lang="en-US" sz="1200">
              <a:solidFill>
                <a:srgbClr val="4D4D4D"/>
              </a:solidFill>
              <a:ea typeface="ＭＳ Ｐゴシック" panose="020B0600070205080204" pitchFamily="50" charset="-128"/>
              <a:cs typeface="Arial" panose="020B0604020202020204" pitchFamily="34" charset="0"/>
            </a:endParaRPr>
          </a:p>
        </p:txBody>
      </p:sp>
      <p:sp>
        <p:nvSpPr>
          <p:cNvPr id="38" name="Line 21">
            <a:extLst>
              <a:ext uri="{FF2B5EF4-FFF2-40B4-BE49-F238E27FC236}">
                <a16:creationId xmlns:a16="http://schemas.microsoft.com/office/drawing/2014/main" xmlns="" id="{C1647658-EAAA-4A6A-8A83-A59832B63897}"/>
              </a:ext>
            </a:extLst>
          </p:cNvPr>
          <p:cNvSpPr>
            <a:spLocks noChangeShapeType="1"/>
          </p:cNvSpPr>
          <p:nvPr/>
        </p:nvSpPr>
        <p:spPr bwMode="auto">
          <a:xfrm flipH="1">
            <a:off x="3973246"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39" name="TextBox 30">
            <a:extLst>
              <a:ext uri="{FF2B5EF4-FFF2-40B4-BE49-F238E27FC236}">
                <a16:creationId xmlns:a16="http://schemas.microsoft.com/office/drawing/2014/main" xmlns="" id="{990EC319-7B3A-44A4-842B-3A463892DF5D}"/>
              </a:ext>
            </a:extLst>
          </p:cNvPr>
          <p:cNvSpPr txBox="1"/>
          <p:nvPr/>
        </p:nvSpPr>
        <p:spPr>
          <a:xfrm>
            <a:off x="3855288"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50</a:t>
            </a:r>
            <a:endParaRPr lang="en-US" sz="1200">
              <a:solidFill>
                <a:srgbClr val="4D4D4D"/>
              </a:solidFill>
              <a:ea typeface="ＭＳ Ｐゴシック" panose="020B0600070205080204" pitchFamily="50" charset="-128"/>
              <a:cs typeface="Arial" panose="020B0604020202020204" pitchFamily="34" charset="0"/>
            </a:endParaRPr>
          </a:p>
        </p:txBody>
      </p:sp>
      <p:sp>
        <p:nvSpPr>
          <p:cNvPr id="40" name="Line 19">
            <a:extLst>
              <a:ext uri="{FF2B5EF4-FFF2-40B4-BE49-F238E27FC236}">
                <a16:creationId xmlns:a16="http://schemas.microsoft.com/office/drawing/2014/main" xmlns="" id="{4EC4E016-8BFE-4173-99F8-2674C054A829}"/>
              </a:ext>
            </a:extLst>
          </p:cNvPr>
          <p:cNvSpPr>
            <a:spLocks noChangeShapeType="1"/>
          </p:cNvSpPr>
          <p:nvPr/>
        </p:nvSpPr>
        <p:spPr bwMode="auto">
          <a:xfrm flipH="1">
            <a:off x="4589608"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41" name="TextBox 28">
            <a:extLst>
              <a:ext uri="{FF2B5EF4-FFF2-40B4-BE49-F238E27FC236}">
                <a16:creationId xmlns:a16="http://schemas.microsoft.com/office/drawing/2014/main" xmlns="" id="{D3CEE9D4-7157-46CC-8B8A-A16A26D07D9A}"/>
              </a:ext>
            </a:extLst>
          </p:cNvPr>
          <p:cNvSpPr txBox="1"/>
          <p:nvPr/>
        </p:nvSpPr>
        <p:spPr>
          <a:xfrm>
            <a:off x="4475916"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60</a:t>
            </a:r>
            <a:endParaRPr lang="en-US" sz="1200">
              <a:solidFill>
                <a:srgbClr val="4D4D4D"/>
              </a:solidFill>
              <a:ea typeface="ＭＳ Ｐゴシック" panose="020B0600070205080204" pitchFamily="50" charset="-128"/>
              <a:cs typeface="Arial" panose="020B0604020202020204" pitchFamily="34" charset="0"/>
            </a:endParaRPr>
          </a:p>
        </p:txBody>
      </p:sp>
      <p:sp>
        <p:nvSpPr>
          <p:cNvPr id="42" name="TextBox 41">
            <a:extLst>
              <a:ext uri="{FF2B5EF4-FFF2-40B4-BE49-F238E27FC236}">
                <a16:creationId xmlns:a16="http://schemas.microsoft.com/office/drawing/2014/main" xmlns="" id="{EA1219C3-B798-4EF5-9AD9-F41B684B1AF8}"/>
              </a:ext>
            </a:extLst>
          </p:cNvPr>
          <p:cNvSpPr txBox="1"/>
          <p:nvPr/>
        </p:nvSpPr>
        <p:spPr>
          <a:xfrm>
            <a:off x="286139" y="5961438"/>
            <a:ext cx="377177" cy="25513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dirty="0">
                <a:solidFill>
                  <a:srgbClr val="B2C0D8"/>
                </a:solidFill>
                <a:effectLst/>
                <a:ea typeface="ＭＳ Ｐゴシック" panose="020B0600070205080204" pitchFamily="50" charset="-128"/>
                <a:cs typeface="MS UI Gothic"/>
              </a:rPr>
              <a:t>標準</a:t>
            </a:r>
            <a:endParaRPr lang="en-US" sz="1200" dirty="0">
              <a:solidFill>
                <a:schemeClr val="accent2"/>
              </a:solidFill>
              <a:ea typeface="ＭＳ Ｐゴシック" panose="020B0600070205080204" pitchFamily="50" charset="-128"/>
              <a:cs typeface="Arial" panose="020B0604020202020204" pitchFamily="34" charset="0"/>
            </a:endParaRPr>
          </a:p>
        </p:txBody>
      </p:sp>
      <p:sp>
        <p:nvSpPr>
          <p:cNvPr id="43" name="TextBox 57">
            <a:extLst>
              <a:ext uri="{FF2B5EF4-FFF2-40B4-BE49-F238E27FC236}">
                <a16:creationId xmlns:a16="http://schemas.microsoft.com/office/drawing/2014/main" xmlns="" id="{889124F1-4AAB-48E4-A837-40BA1B592DD3}"/>
              </a:ext>
            </a:extLst>
          </p:cNvPr>
          <p:cNvSpPr txBox="1"/>
          <p:nvPr/>
        </p:nvSpPr>
        <p:spPr>
          <a:xfrm>
            <a:off x="707314" y="5961438"/>
            <a:ext cx="56642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401（0）</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44" name="TextBox 59">
            <a:extLst>
              <a:ext uri="{FF2B5EF4-FFF2-40B4-BE49-F238E27FC236}">
                <a16:creationId xmlns:a16="http://schemas.microsoft.com/office/drawing/2014/main" xmlns="" id="{C92E4888-9F2A-4626-90BD-83A2999DE172}"/>
              </a:ext>
            </a:extLst>
          </p:cNvPr>
          <p:cNvSpPr txBox="1"/>
          <p:nvPr/>
        </p:nvSpPr>
        <p:spPr>
          <a:xfrm>
            <a:off x="1277305" y="596143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348（17）</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45" name="TextBox 58">
            <a:extLst>
              <a:ext uri="{FF2B5EF4-FFF2-40B4-BE49-F238E27FC236}">
                <a16:creationId xmlns:a16="http://schemas.microsoft.com/office/drawing/2014/main" xmlns="" id="{C1ABCBE3-95C3-48CF-8DCF-79833CC9BD74}"/>
              </a:ext>
            </a:extLst>
          </p:cNvPr>
          <p:cNvSpPr txBox="1"/>
          <p:nvPr/>
        </p:nvSpPr>
        <p:spPr>
          <a:xfrm>
            <a:off x="1860640" y="596143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233（28）</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46" name="TextBox 59">
            <a:extLst>
              <a:ext uri="{FF2B5EF4-FFF2-40B4-BE49-F238E27FC236}">
                <a16:creationId xmlns:a16="http://schemas.microsoft.com/office/drawing/2014/main" xmlns="" id="{C9C91803-E2D7-4750-A9AF-E883092A80E3}"/>
              </a:ext>
            </a:extLst>
          </p:cNvPr>
          <p:cNvSpPr txBox="1"/>
          <p:nvPr/>
        </p:nvSpPr>
        <p:spPr>
          <a:xfrm>
            <a:off x="2450769" y="596143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142（19）</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47" name="TextBox 58">
            <a:extLst>
              <a:ext uri="{FF2B5EF4-FFF2-40B4-BE49-F238E27FC236}">
                <a16:creationId xmlns:a16="http://schemas.microsoft.com/office/drawing/2014/main" xmlns="" id="{5C672C54-2112-4077-BA9B-5B858FD2A764}"/>
              </a:ext>
            </a:extLst>
          </p:cNvPr>
          <p:cNvSpPr txBox="1"/>
          <p:nvPr/>
        </p:nvSpPr>
        <p:spPr>
          <a:xfrm>
            <a:off x="3159152" y="5961438"/>
            <a:ext cx="48146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16（2）</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48" name="TextBox 59">
            <a:extLst>
              <a:ext uri="{FF2B5EF4-FFF2-40B4-BE49-F238E27FC236}">
                <a16:creationId xmlns:a16="http://schemas.microsoft.com/office/drawing/2014/main" xmlns="" id="{C268CF77-DE22-4C1D-9D53-B287576C1174}"/>
              </a:ext>
            </a:extLst>
          </p:cNvPr>
          <p:cNvSpPr txBox="1"/>
          <p:nvPr/>
        </p:nvSpPr>
        <p:spPr>
          <a:xfrm>
            <a:off x="3756704" y="5961438"/>
            <a:ext cx="43979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 0（1）</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49" name="TextBox 58">
            <a:extLst>
              <a:ext uri="{FF2B5EF4-FFF2-40B4-BE49-F238E27FC236}">
                <a16:creationId xmlns:a16="http://schemas.microsoft.com/office/drawing/2014/main" xmlns="" id="{7CBEA59F-D4B3-48E3-832A-4DC9105AF676}"/>
              </a:ext>
            </a:extLst>
          </p:cNvPr>
          <p:cNvSpPr txBox="1"/>
          <p:nvPr/>
        </p:nvSpPr>
        <p:spPr>
          <a:xfrm>
            <a:off x="4398972" y="5961438"/>
            <a:ext cx="39651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0（0）</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50" name="TextBox 54">
            <a:extLst>
              <a:ext uri="{FF2B5EF4-FFF2-40B4-BE49-F238E27FC236}">
                <a16:creationId xmlns:a16="http://schemas.microsoft.com/office/drawing/2014/main" xmlns="" id="{D65837E1-78A2-4BBE-AEA7-E612B4073E93}"/>
              </a:ext>
            </a:extLst>
          </p:cNvPr>
          <p:cNvSpPr txBox="1"/>
          <p:nvPr/>
        </p:nvSpPr>
        <p:spPr>
          <a:xfrm>
            <a:off x="288132" y="5711668"/>
            <a:ext cx="40612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dirty="0">
                <a:solidFill>
                  <a:srgbClr val="B60D27"/>
                </a:solidFill>
                <a:effectLst/>
                <a:ea typeface="ＭＳ Ｐゴシック" panose="020B0600070205080204" pitchFamily="50" charset="-128"/>
                <a:cs typeface="MS UI Gothic"/>
              </a:rPr>
              <a:t>EIPL</a:t>
            </a:r>
            <a:endParaRPr lang="en-US" sz="1200" dirty="0">
              <a:solidFill>
                <a:srgbClr val="B60D27"/>
              </a:solidFill>
              <a:ea typeface="ＭＳ Ｐゴシック" panose="020B0600070205080204" pitchFamily="50" charset="-128"/>
              <a:cs typeface="Arial" panose="020B0604020202020204" pitchFamily="34" charset="0"/>
            </a:endParaRPr>
          </a:p>
        </p:txBody>
      </p:sp>
      <p:sp>
        <p:nvSpPr>
          <p:cNvPr id="51" name="TextBox 46">
            <a:extLst>
              <a:ext uri="{FF2B5EF4-FFF2-40B4-BE49-F238E27FC236}">
                <a16:creationId xmlns:a16="http://schemas.microsoft.com/office/drawing/2014/main" xmlns="" id="{04CBE3C1-3555-4F91-AF6F-D0E31394CFA2}"/>
              </a:ext>
            </a:extLst>
          </p:cNvPr>
          <p:cNvSpPr txBox="1"/>
          <p:nvPr/>
        </p:nvSpPr>
        <p:spPr>
          <a:xfrm>
            <a:off x="707314" y="5711668"/>
            <a:ext cx="56642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396（0）</a:t>
            </a:r>
            <a:endParaRPr lang="en-US" sz="1200">
              <a:solidFill>
                <a:srgbClr val="B60D27"/>
              </a:solidFill>
              <a:ea typeface="ＭＳ Ｐゴシック" panose="020B0600070205080204" pitchFamily="50" charset="-128"/>
              <a:cs typeface="Arial" panose="020B0604020202020204" pitchFamily="34" charset="0"/>
            </a:endParaRPr>
          </a:p>
        </p:txBody>
      </p:sp>
      <p:sp>
        <p:nvSpPr>
          <p:cNvPr id="52" name="TextBox 48">
            <a:extLst>
              <a:ext uri="{FF2B5EF4-FFF2-40B4-BE49-F238E27FC236}">
                <a16:creationId xmlns:a16="http://schemas.microsoft.com/office/drawing/2014/main" xmlns="" id="{DB016165-9982-4DE4-AF48-BBDCBF1452B7}"/>
              </a:ext>
            </a:extLst>
          </p:cNvPr>
          <p:cNvSpPr txBox="1"/>
          <p:nvPr/>
        </p:nvSpPr>
        <p:spPr>
          <a:xfrm>
            <a:off x="1277305" y="571166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351（16）</a:t>
            </a:r>
            <a:endParaRPr lang="en-US" sz="1200">
              <a:solidFill>
                <a:srgbClr val="B60D27"/>
              </a:solidFill>
              <a:ea typeface="ＭＳ Ｐゴシック" panose="020B0600070205080204" pitchFamily="50" charset="-128"/>
              <a:cs typeface="Arial" panose="020B0604020202020204" pitchFamily="34" charset="0"/>
            </a:endParaRPr>
          </a:p>
        </p:txBody>
      </p:sp>
      <p:sp>
        <p:nvSpPr>
          <p:cNvPr id="53" name="TextBox 47">
            <a:extLst>
              <a:ext uri="{FF2B5EF4-FFF2-40B4-BE49-F238E27FC236}">
                <a16:creationId xmlns:a16="http://schemas.microsoft.com/office/drawing/2014/main" xmlns="" id="{BC2B3F36-8346-4390-9259-3C83FDFA8416}"/>
              </a:ext>
            </a:extLst>
          </p:cNvPr>
          <p:cNvSpPr txBox="1"/>
          <p:nvPr/>
        </p:nvSpPr>
        <p:spPr>
          <a:xfrm>
            <a:off x="1860640" y="571166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234（30）</a:t>
            </a:r>
            <a:endParaRPr lang="en-US" sz="1200">
              <a:solidFill>
                <a:srgbClr val="B60D27"/>
              </a:solidFill>
              <a:ea typeface="ＭＳ Ｐゴシック" panose="020B0600070205080204" pitchFamily="50" charset="-128"/>
              <a:cs typeface="Arial" panose="020B0604020202020204" pitchFamily="34" charset="0"/>
            </a:endParaRPr>
          </a:p>
        </p:txBody>
      </p:sp>
      <p:sp>
        <p:nvSpPr>
          <p:cNvPr id="54" name="TextBox 48">
            <a:extLst>
              <a:ext uri="{FF2B5EF4-FFF2-40B4-BE49-F238E27FC236}">
                <a16:creationId xmlns:a16="http://schemas.microsoft.com/office/drawing/2014/main" xmlns="" id="{4CFA0081-D205-48D7-9046-A6A869D02BA0}"/>
              </a:ext>
            </a:extLst>
          </p:cNvPr>
          <p:cNvSpPr txBox="1"/>
          <p:nvPr/>
        </p:nvSpPr>
        <p:spPr>
          <a:xfrm>
            <a:off x="2450769" y="571166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142（20）</a:t>
            </a:r>
            <a:endParaRPr lang="en-US" sz="1200">
              <a:solidFill>
                <a:srgbClr val="B60D27"/>
              </a:solidFill>
              <a:ea typeface="ＭＳ Ｐゴシック" panose="020B0600070205080204" pitchFamily="50" charset="-128"/>
              <a:cs typeface="Arial" panose="020B0604020202020204" pitchFamily="34" charset="0"/>
            </a:endParaRPr>
          </a:p>
        </p:txBody>
      </p:sp>
      <p:sp>
        <p:nvSpPr>
          <p:cNvPr id="55" name="TextBox 47">
            <a:extLst>
              <a:ext uri="{FF2B5EF4-FFF2-40B4-BE49-F238E27FC236}">
                <a16:creationId xmlns:a16="http://schemas.microsoft.com/office/drawing/2014/main" xmlns="" id="{03F1CDBA-D1F7-4459-BBC7-10452C195357}"/>
              </a:ext>
            </a:extLst>
          </p:cNvPr>
          <p:cNvSpPr txBox="1"/>
          <p:nvPr/>
        </p:nvSpPr>
        <p:spPr>
          <a:xfrm>
            <a:off x="3159152" y="5711668"/>
            <a:ext cx="48146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22（7）</a:t>
            </a:r>
            <a:endParaRPr lang="en-US" sz="1200">
              <a:solidFill>
                <a:srgbClr val="B60D27"/>
              </a:solidFill>
              <a:ea typeface="ＭＳ Ｐゴシック" panose="020B0600070205080204" pitchFamily="50" charset="-128"/>
              <a:cs typeface="Arial" panose="020B0604020202020204" pitchFamily="34" charset="0"/>
            </a:endParaRPr>
          </a:p>
        </p:txBody>
      </p:sp>
      <p:sp>
        <p:nvSpPr>
          <p:cNvPr id="56" name="TextBox 48">
            <a:extLst>
              <a:ext uri="{FF2B5EF4-FFF2-40B4-BE49-F238E27FC236}">
                <a16:creationId xmlns:a16="http://schemas.microsoft.com/office/drawing/2014/main" xmlns="" id="{5B8C9700-20C4-4AC3-945E-6AEF921B7258}"/>
              </a:ext>
            </a:extLst>
          </p:cNvPr>
          <p:cNvSpPr txBox="1"/>
          <p:nvPr/>
        </p:nvSpPr>
        <p:spPr>
          <a:xfrm>
            <a:off x="3756703" y="5711668"/>
            <a:ext cx="39651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6（0）</a:t>
            </a:r>
            <a:endParaRPr lang="en-US" sz="1200">
              <a:solidFill>
                <a:srgbClr val="B60D27"/>
              </a:solidFill>
              <a:ea typeface="ＭＳ Ｐゴシック" panose="020B0600070205080204" pitchFamily="50" charset="-128"/>
              <a:cs typeface="Arial" panose="020B0604020202020204" pitchFamily="34" charset="0"/>
            </a:endParaRPr>
          </a:p>
        </p:txBody>
      </p:sp>
      <p:sp>
        <p:nvSpPr>
          <p:cNvPr id="57" name="TextBox 46">
            <a:extLst>
              <a:ext uri="{FF2B5EF4-FFF2-40B4-BE49-F238E27FC236}">
                <a16:creationId xmlns:a16="http://schemas.microsoft.com/office/drawing/2014/main" xmlns="" id="{2E402D07-A33A-4727-BA74-A7EEC02C604D}"/>
              </a:ext>
            </a:extLst>
          </p:cNvPr>
          <p:cNvSpPr txBox="1"/>
          <p:nvPr/>
        </p:nvSpPr>
        <p:spPr>
          <a:xfrm>
            <a:off x="4398972" y="5711668"/>
            <a:ext cx="39651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0（1）</a:t>
            </a:r>
            <a:endParaRPr lang="en-US" sz="1200">
              <a:solidFill>
                <a:srgbClr val="B60D27"/>
              </a:solidFill>
              <a:ea typeface="ＭＳ Ｐゴシック" panose="020B0600070205080204" pitchFamily="50" charset="-128"/>
              <a:cs typeface="Arial" panose="020B0604020202020204" pitchFamily="34" charset="0"/>
            </a:endParaRPr>
          </a:p>
        </p:txBody>
      </p:sp>
      <p:sp>
        <p:nvSpPr>
          <p:cNvPr id="58" name="Line 7">
            <a:extLst>
              <a:ext uri="{FF2B5EF4-FFF2-40B4-BE49-F238E27FC236}">
                <a16:creationId xmlns:a16="http://schemas.microsoft.com/office/drawing/2014/main" xmlns="" id="{86CFB0D1-1924-4924-B343-FAB1173006B7}"/>
              </a:ext>
            </a:extLst>
          </p:cNvPr>
          <p:cNvSpPr>
            <a:spLocks noChangeShapeType="1"/>
          </p:cNvSpPr>
          <p:nvPr/>
        </p:nvSpPr>
        <p:spPr bwMode="auto">
          <a:xfrm>
            <a:off x="854710" y="3231935"/>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59" name="TextBox 58">
            <a:extLst>
              <a:ext uri="{FF2B5EF4-FFF2-40B4-BE49-F238E27FC236}">
                <a16:creationId xmlns:a16="http://schemas.microsoft.com/office/drawing/2014/main" xmlns="" id="{60678C69-E43C-4494-B25A-EBE4F340D178}"/>
              </a:ext>
            </a:extLst>
          </p:cNvPr>
          <p:cNvSpPr txBox="1"/>
          <p:nvPr/>
        </p:nvSpPr>
        <p:spPr>
          <a:xfrm>
            <a:off x="575892" y="310239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0.5</a:t>
            </a:r>
            <a:endParaRPr lang="en-US" sz="1200">
              <a:solidFill>
                <a:srgbClr val="4D4D4D"/>
              </a:solidFill>
              <a:ea typeface="ＭＳ Ｐゴシック" panose="020B0600070205080204" pitchFamily="50" charset="-128"/>
              <a:cs typeface="Arial" panose="020B0604020202020204" pitchFamily="34" charset="0"/>
            </a:endParaRPr>
          </a:p>
        </p:txBody>
      </p:sp>
      <p:sp>
        <p:nvSpPr>
          <p:cNvPr id="60" name="Line 9">
            <a:extLst>
              <a:ext uri="{FF2B5EF4-FFF2-40B4-BE49-F238E27FC236}">
                <a16:creationId xmlns:a16="http://schemas.microsoft.com/office/drawing/2014/main" xmlns="" id="{11C26DA3-5DAA-4E73-B286-0C037453022A}"/>
              </a:ext>
            </a:extLst>
          </p:cNvPr>
          <p:cNvSpPr>
            <a:spLocks noChangeShapeType="1"/>
          </p:cNvSpPr>
          <p:nvPr/>
        </p:nvSpPr>
        <p:spPr bwMode="auto">
          <a:xfrm>
            <a:off x="846528" y="4320532"/>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61" name="TextBox 60">
            <a:extLst>
              <a:ext uri="{FF2B5EF4-FFF2-40B4-BE49-F238E27FC236}">
                <a16:creationId xmlns:a16="http://schemas.microsoft.com/office/drawing/2014/main" xmlns="" id="{1217C820-9F1A-48D7-8BCB-9E6A6A38050A}"/>
              </a:ext>
            </a:extLst>
          </p:cNvPr>
          <p:cNvSpPr txBox="1"/>
          <p:nvPr/>
        </p:nvSpPr>
        <p:spPr>
          <a:xfrm>
            <a:off x="567710" y="419051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0.2</a:t>
            </a:r>
            <a:endParaRPr lang="en-US" sz="1200">
              <a:solidFill>
                <a:srgbClr val="4D4D4D"/>
              </a:solidFill>
              <a:ea typeface="ＭＳ Ｐゴシック" panose="020B0600070205080204" pitchFamily="50" charset="-128"/>
              <a:cs typeface="Arial" panose="020B0604020202020204" pitchFamily="34" charset="0"/>
            </a:endParaRPr>
          </a:p>
        </p:txBody>
      </p:sp>
      <p:sp>
        <p:nvSpPr>
          <p:cNvPr id="62" name="Graphic 199">
            <a:extLst>
              <a:ext uri="{FF2B5EF4-FFF2-40B4-BE49-F238E27FC236}">
                <a16:creationId xmlns:a16="http://schemas.microsoft.com/office/drawing/2014/main" xmlns="" id="{1E81F659-0649-4DE3-BAF2-B4C730E1CD5C}"/>
              </a:ext>
            </a:extLst>
          </p:cNvPr>
          <p:cNvSpPr/>
          <p:nvPr/>
        </p:nvSpPr>
        <p:spPr>
          <a:xfrm>
            <a:off x="997765" y="2577684"/>
            <a:ext cx="3533894" cy="2477894"/>
          </a:xfrm>
          <a:custGeom>
            <a:avLst/>
            <a:gdLst>
              <a:gd name="connsiteX0" fmla="*/ 5561724 w 5553075"/>
              <a:gd name="connsiteY0" fmla="*/ 0 h 3886200"/>
              <a:gd name="connsiteX1" fmla="*/ 5483305 w 5553075"/>
              <a:gd name="connsiteY1" fmla="*/ 0 h 3886200"/>
              <a:gd name="connsiteX2" fmla="*/ 5483305 w 5553075"/>
              <a:gd name="connsiteY2" fmla="*/ 1826800 h 3886200"/>
              <a:gd name="connsiteX3" fmla="*/ 3630368 w 5553075"/>
              <a:gd name="connsiteY3" fmla="*/ 1826800 h 3886200"/>
              <a:gd name="connsiteX4" fmla="*/ 3630368 w 5553075"/>
              <a:gd name="connsiteY4" fmla="*/ 1995249 h 3886200"/>
              <a:gd name="connsiteX5" fmla="*/ 3517097 w 5553075"/>
              <a:gd name="connsiteY5" fmla="*/ 1995249 h 3886200"/>
              <a:gd name="connsiteX6" fmla="*/ 3517097 w 5553075"/>
              <a:gd name="connsiteY6" fmla="*/ 2152079 h 3886200"/>
              <a:gd name="connsiteX7" fmla="*/ 3476435 w 5553075"/>
              <a:gd name="connsiteY7" fmla="*/ 2152079 h 3886200"/>
              <a:gd name="connsiteX8" fmla="*/ 3476435 w 5553075"/>
              <a:gd name="connsiteY8" fmla="*/ 2274065 h 3886200"/>
              <a:gd name="connsiteX9" fmla="*/ 3435782 w 5553075"/>
              <a:gd name="connsiteY9" fmla="*/ 2274065 h 3886200"/>
              <a:gd name="connsiteX10" fmla="*/ 3435782 w 5553075"/>
              <a:gd name="connsiteY10" fmla="*/ 2390232 h 3886200"/>
              <a:gd name="connsiteX11" fmla="*/ 3400930 w 5553075"/>
              <a:gd name="connsiteY11" fmla="*/ 2390232 h 3886200"/>
              <a:gd name="connsiteX12" fmla="*/ 3400930 w 5553075"/>
              <a:gd name="connsiteY12" fmla="*/ 2477367 h 3886200"/>
              <a:gd name="connsiteX13" fmla="*/ 3389310 w 5553075"/>
              <a:gd name="connsiteY13" fmla="*/ 2477367 h 3886200"/>
              <a:gd name="connsiteX14" fmla="*/ 3389310 w 5553075"/>
              <a:gd name="connsiteY14" fmla="*/ 2576113 h 3886200"/>
              <a:gd name="connsiteX15" fmla="*/ 3026274 w 5553075"/>
              <a:gd name="connsiteY15" fmla="*/ 2576113 h 3886200"/>
              <a:gd name="connsiteX16" fmla="*/ 3026274 w 5553075"/>
              <a:gd name="connsiteY16" fmla="*/ 2605154 h 3886200"/>
              <a:gd name="connsiteX17" fmla="*/ 2692279 w 5553075"/>
              <a:gd name="connsiteY17" fmla="*/ 2605154 h 3886200"/>
              <a:gd name="connsiteX18" fmla="*/ 2692279 w 5553075"/>
              <a:gd name="connsiteY18" fmla="*/ 2637101 h 3886200"/>
              <a:gd name="connsiteX19" fmla="*/ 2613860 w 5553075"/>
              <a:gd name="connsiteY19" fmla="*/ 2637101 h 3886200"/>
              <a:gd name="connsiteX20" fmla="*/ 2613860 w 5553075"/>
              <a:gd name="connsiteY20" fmla="*/ 2669048 h 3886200"/>
              <a:gd name="connsiteX21" fmla="*/ 2564492 w 5553075"/>
              <a:gd name="connsiteY21" fmla="*/ 2669048 h 3886200"/>
              <a:gd name="connsiteX22" fmla="*/ 2564492 w 5553075"/>
              <a:gd name="connsiteY22" fmla="*/ 2698090 h 3886200"/>
              <a:gd name="connsiteX23" fmla="*/ 2541261 w 5553075"/>
              <a:gd name="connsiteY23" fmla="*/ 2698090 h 3886200"/>
              <a:gd name="connsiteX24" fmla="*/ 2541261 w 5553075"/>
              <a:gd name="connsiteY24" fmla="*/ 2727131 h 3886200"/>
              <a:gd name="connsiteX25" fmla="*/ 2462841 w 5553075"/>
              <a:gd name="connsiteY25" fmla="*/ 2727131 h 3886200"/>
              <a:gd name="connsiteX26" fmla="*/ 2462841 w 5553075"/>
              <a:gd name="connsiteY26" fmla="*/ 2759078 h 3886200"/>
              <a:gd name="connsiteX27" fmla="*/ 2433800 w 5553075"/>
              <a:gd name="connsiteY27" fmla="*/ 2759078 h 3886200"/>
              <a:gd name="connsiteX28" fmla="*/ 2433800 w 5553075"/>
              <a:gd name="connsiteY28" fmla="*/ 2834593 h 3886200"/>
              <a:gd name="connsiteX29" fmla="*/ 2297297 w 5553075"/>
              <a:gd name="connsiteY29" fmla="*/ 2834593 h 3886200"/>
              <a:gd name="connsiteX30" fmla="*/ 2297297 w 5553075"/>
              <a:gd name="connsiteY30" fmla="*/ 2857824 h 3886200"/>
              <a:gd name="connsiteX31" fmla="*/ 2268255 w 5553075"/>
              <a:gd name="connsiteY31" fmla="*/ 2857824 h 3886200"/>
              <a:gd name="connsiteX32" fmla="*/ 2268255 w 5553075"/>
              <a:gd name="connsiteY32" fmla="*/ 2898486 h 3886200"/>
              <a:gd name="connsiteX33" fmla="*/ 2056238 w 5553075"/>
              <a:gd name="connsiteY33" fmla="*/ 2898486 h 3886200"/>
              <a:gd name="connsiteX34" fmla="*/ 2056238 w 5553075"/>
              <a:gd name="connsiteY34" fmla="*/ 2944959 h 3886200"/>
              <a:gd name="connsiteX35" fmla="*/ 2035912 w 5553075"/>
              <a:gd name="connsiteY35" fmla="*/ 2944959 h 3886200"/>
              <a:gd name="connsiteX36" fmla="*/ 2035912 w 5553075"/>
              <a:gd name="connsiteY36" fmla="*/ 2979801 h 3886200"/>
              <a:gd name="connsiteX37" fmla="*/ 1998155 w 5553075"/>
              <a:gd name="connsiteY37" fmla="*/ 2979801 h 3886200"/>
              <a:gd name="connsiteX38" fmla="*/ 1998155 w 5553075"/>
              <a:gd name="connsiteY38" fmla="*/ 3040799 h 3886200"/>
              <a:gd name="connsiteX39" fmla="*/ 1972018 w 5553075"/>
              <a:gd name="connsiteY39" fmla="*/ 3040799 h 3886200"/>
              <a:gd name="connsiteX40" fmla="*/ 1972018 w 5553075"/>
              <a:gd name="connsiteY40" fmla="*/ 3055315 h 3886200"/>
              <a:gd name="connsiteX41" fmla="*/ 1948777 w 5553075"/>
              <a:gd name="connsiteY41" fmla="*/ 3055315 h 3886200"/>
              <a:gd name="connsiteX42" fmla="*/ 1948777 w 5553075"/>
              <a:gd name="connsiteY42" fmla="*/ 3087262 h 3886200"/>
              <a:gd name="connsiteX43" fmla="*/ 1911029 w 5553075"/>
              <a:gd name="connsiteY43" fmla="*/ 3087262 h 3886200"/>
              <a:gd name="connsiteX44" fmla="*/ 1911029 w 5553075"/>
              <a:gd name="connsiteY44" fmla="*/ 3125019 h 3886200"/>
              <a:gd name="connsiteX45" fmla="*/ 1826800 w 5553075"/>
              <a:gd name="connsiteY45" fmla="*/ 3125019 h 3886200"/>
              <a:gd name="connsiteX46" fmla="*/ 1826800 w 5553075"/>
              <a:gd name="connsiteY46" fmla="*/ 3136640 h 3886200"/>
              <a:gd name="connsiteX47" fmla="*/ 1760001 w 5553075"/>
              <a:gd name="connsiteY47" fmla="*/ 3136640 h 3886200"/>
              <a:gd name="connsiteX48" fmla="*/ 1760001 w 5553075"/>
              <a:gd name="connsiteY48" fmla="*/ 3232480 h 3886200"/>
              <a:gd name="connsiteX49" fmla="*/ 1664160 w 5553075"/>
              <a:gd name="connsiteY49" fmla="*/ 3232480 h 3886200"/>
              <a:gd name="connsiteX50" fmla="*/ 1664160 w 5553075"/>
              <a:gd name="connsiteY50" fmla="*/ 3229575 h 3886200"/>
              <a:gd name="connsiteX51" fmla="*/ 1606077 w 5553075"/>
              <a:gd name="connsiteY51" fmla="*/ 3229575 h 3886200"/>
              <a:gd name="connsiteX52" fmla="*/ 1606077 w 5553075"/>
              <a:gd name="connsiteY52" fmla="*/ 3293469 h 3886200"/>
              <a:gd name="connsiteX53" fmla="*/ 1478290 w 5553075"/>
              <a:gd name="connsiteY53" fmla="*/ 3293469 h 3886200"/>
              <a:gd name="connsiteX54" fmla="*/ 1478290 w 5553075"/>
              <a:gd name="connsiteY54" fmla="*/ 3334131 h 3886200"/>
              <a:gd name="connsiteX55" fmla="*/ 1370829 w 5553075"/>
              <a:gd name="connsiteY55" fmla="*/ 3334131 h 3886200"/>
              <a:gd name="connsiteX56" fmla="*/ 1370829 w 5553075"/>
              <a:gd name="connsiteY56" fmla="*/ 3380594 h 3886200"/>
              <a:gd name="connsiteX57" fmla="*/ 1283694 w 5553075"/>
              <a:gd name="connsiteY57" fmla="*/ 3380594 h 3886200"/>
              <a:gd name="connsiteX58" fmla="*/ 1283694 w 5553075"/>
              <a:gd name="connsiteY58" fmla="*/ 3406740 h 3886200"/>
              <a:gd name="connsiteX59" fmla="*/ 1254652 w 5553075"/>
              <a:gd name="connsiteY59" fmla="*/ 3406740 h 3886200"/>
              <a:gd name="connsiteX60" fmla="*/ 1254652 w 5553075"/>
              <a:gd name="connsiteY60" fmla="*/ 3444488 h 3886200"/>
              <a:gd name="connsiteX61" fmla="*/ 1164622 w 5553075"/>
              <a:gd name="connsiteY61" fmla="*/ 3444488 h 3886200"/>
              <a:gd name="connsiteX62" fmla="*/ 1164622 w 5553075"/>
              <a:gd name="connsiteY62" fmla="*/ 3485150 h 3886200"/>
              <a:gd name="connsiteX63" fmla="*/ 1123960 w 5553075"/>
              <a:gd name="connsiteY63" fmla="*/ 3485150 h 3886200"/>
              <a:gd name="connsiteX64" fmla="*/ 1123960 w 5553075"/>
              <a:gd name="connsiteY64" fmla="*/ 3496770 h 3886200"/>
              <a:gd name="connsiteX65" fmla="*/ 1065876 w 5553075"/>
              <a:gd name="connsiteY65" fmla="*/ 3496770 h 3886200"/>
              <a:gd name="connsiteX66" fmla="*/ 1065876 w 5553075"/>
              <a:gd name="connsiteY66" fmla="*/ 3589706 h 3886200"/>
              <a:gd name="connsiteX67" fmla="*/ 996172 w 5553075"/>
              <a:gd name="connsiteY67" fmla="*/ 3589706 h 3886200"/>
              <a:gd name="connsiteX68" fmla="*/ 996172 w 5553075"/>
              <a:gd name="connsiteY68" fmla="*/ 3595516 h 3886200"/>
              <a:gd name="connsiteX69" fmla="*/ 940991 w 5553075"/>
              <a:gd name="connsiteY69" fmla="*/ 3595516 h 3886200"/>
              <a:gd name="connsiteX70" fmla="*/ 940991 w 5553075"/>
              <a:gd name="connsiteY70" fmla="*/ 3639084 h 3886200"/>
              <a:gd name="connsiteX71" fmla="*/ 920661 w 5553075"/>
              <a:gd name="connsiteY71" fmla="*/ 3639084 h 3886200"/>
              <a:gd name="connsiteX72" fmla="*/ 920661 w 5553075"/>
              <a:gd name="connsiteY72" fmla="*/ 3656505 h 3886200"/>
              <a:gd name="connsiteX73" fmla="*/ 882906 w 5553075"/>
              <a:gd name="connsiteY73" fmla="*/ 3656505 h 3886200"/>
              <a:gd name="connsiteX74" fmla="*/ 882906 w 5553075"/>
              <a:gd name="connsiteY74" fmla="*/ 3691357 h 3886200"/>
              <a:gd name="connsiteX75" fmla="*/ 824819 w 5553075"/>
              <a:gd name="connsiteY75" fmla="*/ 3691357 h 3886200"/>
              <a:gd name="connsiteX76" fmla="*/ 824819 w 5553075"/>
              <a:gd name="connsiteY76" fmla="*/ 3705882 h 3886200"/>
              <a:gd name="connsiteX77" fmla="*/ 749308 w 5553075"/>
              <a:gd name="connsiteY77" fmla="*/ 3705882 h 3886200"/>
              <a:gd name="connsiteX78" fmla="*/ 749308 w 5553075"/>
              <a:gd name="connsiteY78" fmla="*/ 3717493 h 3886200"/>
              <a:gd name="connsiteX79" fmla="*/ 723169 w 5553075"/>
              <a:gd name="connsiteY79" fmla="*/ 3717493 h 3886200"/>
              <a:gd name="connsiteX80" fmla="*/ 723169 w 5553075"/>
              <a:gd name="connsiteY80" fmla="*/ 3734924 h 3886200"/>
              <a:gd name="connsiteX81" fmla="*/ 636040 w 5553075"/>
              <a:gd name="connsiteY81" fmla="*/ 3734924 h 3886200"/>
              <a:gd name="connsiteX82" fmla="*/ 636040 w 5553075"/>
              <a:gd name="connsiteY82" fmla="*/ 3743630 h 3886200"/>
              <a:gd name="connsiteX83" fmla="*/ 548912 w 5553075"/>
              <a:gd name="connsiteY83" fmla="*/ 3743630 h 3886200"/>
              <a:gd name="connsiteX84" fmla="*/ 548912 w 5553075"/>
              <a:gd name="connsiteY84" fmla="*/ 3761061 h 3886200"/>
              <a:gd name="connsiteX85" fmla="*/ 424026 w 5553075"/>
              <a:gd name="connsiteY85" fmla="*/ 3761061 h 3886200"/>
              <a:gd name="connsiteX86" fmla="*/ 424026 w 5553075"/>
              <a:gd name="connsiteY86" fmla="*/ 3781387 h 3886200"/>
              <a:gd name="connsiteX87" fmla="*/ 357228 w 5553075"/>
              <a:gd name="connsiteY87" fmla="*/ 3781387 h 3886200"/>
              <a:gd name="connsiteX88" fmla="*/ 357228 w 5553075"/>
              <a:gd name="connsiteY88" fmla="*/ 3798818 h 3886200"/>
              <a:gd name="connsiteX89" fmla="*/ 287525 w 5553075"/>
              <a:gd name="connsiteY89" fmla="*/ 3798818 h 3886200"/>
              <a:gd name="connsiteX90" fmla="*/ 287525 w 5553075"/>
              <a:gd name="connsiteY90" fmla="*/ 3813334 h 3886200"/>
              <a:gd name="connsiteX91" fmla="*/ 235248 w 5553075"/>
              <a:gd name="connsiteY91" fmla="*/ 3813334 h 3886200"/>
              <a:gd name="connsiteX92" fmla="*/ 235248 w 5553075"/>
              <a:gd name="connsiteY92" fmla="*/ 3827860 h 3886200"/>
              <a:gd name="connsiteX93" fmla="*/ 148119 w 5553075"/>
              <a:gd name="connsiteY93" fmla="*/ 3827860 h 3886200"/>
              <a:gd name="connsiteX94" fmla="*/ 148119 w 5553075"/>
              <a:gd name="connsiteY94" fmla="*/ 3839480 h 3886200"/>
              <a:gd name="connsiteX95" fmla="*/ 78416 w 5553075"/>
              <a:gd name="connsiteY95" fmla="*/ 3839480 h 3886200"/>
              <a:gd name="connsiteX96" fmla="*/ 78416 w 5553075"/>
              <a:gd name="connsiteY96" fmla="*/ 3848186 h 3886200"/>
              <a:gd name="connsiteX97" fmla="*/ 46469 w 5553075"/>
              <a:gd name="connsiteY97" fmla="*/ 3848186 h 3886200"/>
              <a:gd name="connsiteX98" fmla="*/ 46469 w 5553075"/>
              <a:gd name="connsiteY98" fmla="*/ 3891753 h 3886200"/>
              <a:gd name="connsiteX99" fmla="*/ 0 w 5553075"/>
              <a:gd name="connsiteY99" fmla="*/ 3891753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53075" h="3886200">
                <a:moveTo>
                  <a:pt x="5561724" y="0"/>
                </a:moveTo>
                <a:lnTo>
                  <a:pt x="5483305" y="0"/>
                </a:lnTo>
                <a:lnTo>
                  <a:pt x="5483305" y="1826800"/>
                </a:lnTo>
                <a:lnTo>
                  <a:pt x="3630368" y="1826800"/>
                </a:lnTo>
                <a:lnTo>
                  <a:pt x="3630368" y="1995249"/>
                </a:lnTo>
                <a:lnTo>
                  <a:pt x="3517097" y="1995249"/>
                </a:lnTo>
                <a:lnTo>
                  <a:pt x="3517097" y="2152079"/>
                </a:lnTo>
                <a:lnTo>
                  <a:pt x="3476435" y="2152079"/>
                </a:lnTo>
                <a:lnTo>
                  <a:pt x="3476435" y="2274065"/>
                </a:lnTo>
                <a:lnTo>
                  <a:pt x="3435782" y="2274065"/>
                </a:lnTo>
                <a:lnTo>
                  <a:pt x="3435782" y="2390232"/>
                </a:lnTo>
                <a:lnTo>
                  <a:pt x="3400930" y="2390232"/>
                </a:lnTo>
                <a:lnTo>
                  <a:pt x="3400930" y="2477367"/>
                </a:lnTo>
                <a:lnTo>
                  <a:pt x="3389310" y="2477367"/>
                </a:lnTo>
                <a:lnTo>
                  <a:pt x="3389310" y="2576113"/>
                </a:lnTo>
                <a:lnTo>
                  <a:pt x="3026274" y="2576113"/>
                </a:lnTo>
                <a:lnTo>
                  <a:pt x="3026274" y="2605154"/>
                </a:lnTo>
                <a:lnTo>
                  <a:pt x="2692279" y="2605154"/>
                </a:lnTo>
                <a:lnTo>
                  <a:pt x="2692279" y="2637101"/>
                </a:lnTo>
                <a:lnTo>
                  <a:pt x="2613860" y="2637101"/>
                </a:lnTo>
                <a:lnTo>
                  <a:pt x="2613860" y="2669048"/>
                </a:lnTo>
                <a:lnTo>
                  <a:pt x="2564492" y="2669048"/>
                </a:lnTo>
                <a:lnTo>
                  <a:pt x="2564492" y="2698090"/>
                </a:lnTo>
                <a:lnTo>
                  <a:pt x="2541261" y="2698090"/>
                </a:lnTo>
                <a:lnTo>
                  <a:pt x="2541261" y="2727131"/>
                </a:lnTo>
                <a:lnTo>
                  <a:pt x="2462841" y="2727131"/>
                </a:lnTo>
                <a:lnTo>
                  <a:pt x="2462841" y="2759078"/>
                </a:lnTo>
                <a:lnTo>
                  <a:pt x="2433800" y="2759078"/>
                </a:lnTo>
                <a:lnTo>
                  <a:pt x="2433800" y="2834593"/>
                </a:lnTo>
                <a:lnTo>
                  <a:pt x="2297297" y="2834593"/>
                </a:lnTo>
                <a:lnTo>
                  <a:pt x="2297297" y="2857824"/>
                </a:lnTo>
                <a:lnTo>
                  <a:pt x="2268255" y="2857824"/>
                </a:lnTo>
                <a:lnTo>
                  <a:pt x="2268255" y="2898486"/>
                </a:lnTo>
                <a:lnTo>
                  <a:pt x="2056238" y="2898486"/>
                </a:lnTo>
                <a:lnTo>
                  <a:pt x="2056238" y="2944959"/>
                </a:lnTo>
                <a:lnTo>
                  <a:pt x="2035912" y="2944959"/>
                </a:lnTo>
                <a:lnTo>
                  <a:pt x="2035912" y="2979801"/>
                </a:lnTo>
                <a:lnTo>
                  <a:pt x="1998155" y="2979801"/>
                </a:lnTo>
                <a:lnTo>
                  <a:pt x="1998155" y="3040799"/>
                </a:lnTo>
                <a:lnTo>
                  <a:pt x="1972018" y="3040799"/>
                </a:lnTo>
                <a:lnTo>
                  <a:pt x="1972018" y="3055315"/>
                </a:lnTo>
                <a:lnTo>
                  <a:pt x="1948777" y="3055315"/>
                </a:lnTo>
                <a:lnTo>
                  <a:pt x="1948777" y="3087262"/>
                </a:lnTo>
                <a:lnTo>
                  <a:pt x="1911029" y="3087262"/>
                </a:lnTo>
                <a:lnTo>
                  <a:pt x="1911029" y="3125019"/>
                </a:lnTo>
                <a:lnTo>
                  <a:pt x="1826800" y="3125019"/>
                </a:lnTo>
                <a:lnTo>
                  <a:pt x="1826800" y="3136640"/>
                </a:lnTo>
                <a:lnTo>
                  <a:pt x="1760001" y="3136640"/>
                </a:lnTo>
                <a:lnTo>
                  <a:pt x="1760001" y="3232480"/>
                </a:lnTo>
                <a:lnTo>
                  <a:pt x="1664160" y="3232480"/>
                </a:lnTo>
                <a:lnTo>
                  <a:pt x="1664160" y="3229575"/>
                </a:lnTo>
                <a:lnTo>
                  <a:pt x="1606077" y="3229575"/>
                </a:lnTo>
                <a:lnTo>
                  <a:pt x="1606077" y="3293469"/>
                </a:lnTo>
                <a:lnTo>
                  <a:pt x="1478290" y="3293469"/>
                </a:lnTo>
                <a:lnTo>
                  <a:pt x="1478290" y="3334131"/>
                </a:lnTo>
                <a:lnTo>
                  <a:pt x="1370829" y="3334131"/>
                </a:lnTo>
                <a:lnTo>
                  <a:pt x="1370829" y="3380594"/>
                </a:lnTo>
                <a:lnTo>
                  <a:pt x="1283694" y="3380594"/>
                </a:lnTo>
                <a:lnTo>
                  <a:pt x="1283694" y="3406740"/>
                </a:lnTo>
                <a:lnTo>
                  <a:pt x="1254652" y="3406740"/>
                </a:lnTo>
                <a:lnTo>
                  <a:pt x="1254652" y="3444488"/>
                </a:lnTo>
                <a:lnTo>
                  <a:pt x="1164622" y="3444488"/>
                </a:lnTo>
                <a:lnTo>
                  <a:pt x="1164622" y="3485150"/>
                </a:lnTo>
                <a:lnTo>
                  <a:pt x="1123960" y="3485150"/>
                </a:lnTo>
                <a:lnTo>
                  <a:pt x="1123960" y="3496770"/>
                </a:lnTo>
                <a:lnTo>
                  <a:pt x="1065876" y="3496770"/>
                </a:lnTo>
                <a:lnTo>
                  <a:pt x="1065876" y="3589706"/>
                </a:lnTo>
                <a:lnTo>
                  <a:pt x="996172" y="3589706"/>
                </a:lnTo>
                <a:lnTo>
                  <a:pt x="996172" y="3595516"/>
                </a:lnTo>
                <a:lnTo>
                  <a:pt x="940991" y="3595516"/>
                </a:lnTo>
                <a:lnTo>
                  <a:pt x="940991" y="3639084"/>
                </a:lnTo>
                <a:lnTo>
                  <a:pt x="920661" y="3639084"/>
                </a:lnTo>
                <a:lnTo>
                  <a:pt x="920661" y="3656505"/>
                </a:lnTo>
                <a:lnTo>
                  <a:pt x="882906" y="3656505"/>
                </a:lnTo>
                <a:lnTo>
                  <a:pt x="882906" y="3691357"/>
                </a:lnTo>
                <a:lnTo>
                  <a:pt x="824819" y="3691357"/>
                </a:lnTo>
                <a:lnTo>
                  <a:pt x="824819" y="3705882"/>
                </a:lnTo>
                <a:lnTo>
                  <a:pt x="749308" y="3705882"/>
                </a:lnTo>
                <a:lnTo>
                  <a:pt x="749308" y="3717493"/>
                </a:lnTo>
                <a:lnTo>
                  <a:pt x="723169" y="3717493"/>
                </a:lnTo>
                <a:lnTo>
                  <a:pt x="723169" y="3734924"/>
                </a:lnTo>
                <a:lnTo>
                  <a:pt x="636040" y="3734924"/>
                </a:lnTo>
                <a:lnTo>
                  <a:pt x="636040" y="3743630"/>
                </a:lnTo>
                <a:lnTo>
                  <a:pt x="548912" y="3743630"/>
                </a:lnTo>
                <a:lnTo>
                  <a:pt x="548912" y="3761061"/>
                </a:lnTo>
                <a:lnTo>
                  <a:pt x="424026" y="3761061"/>
                </a:lnTo>
                <a:lnTo>
                  <a:pt x="424026" y="3781387"/>
                </a:lnTo>
                <a:lnTo>
                  <a:pt x="357228" y="3781387"/>
                </a:lnTo>
                <a:lnTo>
                  <a:pt x="357228" y="3798818"/>
                </a:lnTo>
                <a:lnTo>
                  <a:pt x="287525" y="3798818"/>
                </a:lnTo>
                <a:lnTo>
                  <a:pt x="287525" y="3813334"/>
                </a:lnTo>
                <a:lnTo>
                  <a:pt x="235248" y="3813334"/>
                </a:lnTo>
                <a:lnTo>
                  <a:pt x="235248" y="3827860"/>
                </a:lnTo>
                <a:lnTo>
                  <a:pt x="148119" y="3827860"/>
                </a:lnTo>
                <a:lnTo>
                  <a:pt x="148119" y="3839480"/>
                </a:lnTo>
                <a:lnTo>
                  <a:pt x="78416" y="3839480"/>
                </a:lnTo>
                <a:lnTo>
                  <a:pt x="78416" y="3848186"/>
                </a:lnTo>
                <a:lnTo>
                  <a:pt x="46469" y="3848186"/>
                </a:lnTo>
                <a:lnTo>
                  <a:pt x="46469" y="3891753"/>
                </a:lnTo>
                <a:lnTo>
                  <a:pt x="0" y="3891753"/>
                </a:lnTo>
              </a:path>
            </a:pathLst>
          </a:custGeom>
          <a:noFill/>
          <a:ln w="19050" cap="flat">
            <a:solidFill>
              <a:srgbClr val="B60D27"/>
            </a:solidFill>
            <a:prstDash val="solid"/>
            <a:miter/>
          </a:ln>
        </p:spPr>
        <p:txBody>
          <a:bodyPr rtlCol="0" anchor="ctr"/>
          <a:lstStyle/>
          <a:p>
            <a:endParaRPr lang="en-US" sz="1200">
              <a:solidFill>
                <a:srgbClr val="4D4D4D"/>
              </a:solidFill>
              <a:latin typeface="+mn-lt"/>
              <a:ea typeface="ＭＳ Ｐゴシック" panose="020B0600070205080204" pitchFamily="50" charset="-128"/>
            </a:endParaRPr>
          </a:p>
        </p:txBody>
      </p:sp>
      <p:sp>
        <p:nvSpPr>
          <p:cNvPr id="63" name="TextBox 62">
            <a:extLst>
              <a:ext uri="{FF2B5EF4-FFF2-40B4-BE49-F238E27FC236}">
                <a16:creationId xmlns:a16="http://schemas.microsoft.com/office/drawing/2014/main" xmlns="" id="{C2CB085F-14E7-4CEA-9D11-3E36FCB11EDC}"/>
              </a:ext>
            </a:extLst>
          </p:cNvPr>
          <p:cNvSpPr txBox="1"/>
          <p:nvPr/>
        </p:nvSpPr>
        <p:spPr>
          <a:xfrm>
            <a:off x="3885506" y="2656550"/>
            <a:ext cx="636714" cy="461665"/>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ＭＳ Ｐゴシック" panose="020B0600070205080204" pitchFamily="50" charset="-128"/>
                <a:cs typeface="MS UI Gothic"/>
              </a:rPr>
              <a:t>EIPL</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0" i="0" strike="noStrike" cap="none" spc="0" baseline="0">
                <a:solidFill>
                  <a:srgbClr val="4D4D4D"/>
                </a:solidFill>
                <a:effectLst/>
                <a:latin typeface="+mn-lt"/>
                <a:ea typeface="ＭＳ Ｐゴシック" panose="020B0600070205080204" pitchFamily="50" charset="-128"/>
                <a:cs typeface="MS UI Gothic"/>
              </a:rPr>
              <a:t>23.1％</a:t>
            </a:r>
            <a:endParaRPr lang="en-US" sz="1200">
              <a:solidFill>
                <a:srgbClr val="4D4D4D"/>
              </a:solidFill>
              <a:latin typeface="+mn-lt"/>
              <a:ea typeface="ＭＳ Ｐゴシック" panose="020B0600070205080204" pitchFamily="50" charset="-128"/>
            </a:endParaRPr>
          </a:p>
        </p:txBody>
      </p:sp>
      <p:sp>
        <p:nvSpPr>
          <p:cNvPr id="64" name="TextBox 63">
            <a:extLst>
              <a:ext uri="{FF2B5EF4-FFF2-40B4-BE49-F238E27FC236}">
                <a16:creationId xmlns:a16="http://schemas.microsoft.com/office/drawing/2014/main" xmlns="" id="{08316B68-4A9D-4DEB-A8A2-266B0D294B7F}"/>
              </a:ext>
            </a:extLst>
          </p:cNvPr>
          <p:cNvSpPr txBox="1"/>
          <p:nvPr/>
        </p:nvSpPr>
        <p:spPr>
          <a:xfrm>
            <a:off x="3711882" y="3958555"/>
            <a:ext cx="636714" cy="461665"/>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ＭＳ Ｐゴシック" panose="020B0600070205080204" pitchFamily="50" charset="-128"/>
                <a:cs typeface="MS UI Gothic"/>
              </a:rPr>
              <a:t>標準</a:t>
            </a:r>
          </a:p>
          <a:p>
            <a:pPr algn="ctr"/>
            <a:r>
              <a:rPr lang="ja-JP" sz="1200" b="0" i="0" strike="noStrike" cap="none" spc="0" baseline="0">
                <a:solidFill>
                  <a:srgbClr val="4D4D4D"/>
                </a:solidFill>
                <a:effectLst/>
                <a:latin typeface="+mn-lt"/>
                <a:ea typeface="ＭＳ Ｐゴシック" panose="020B0600070205080204" pitchFamily="50" charset="-128"/>
                <a:cs typeface="MS UI Gothic"/>
              </a:rPr>
              <a:t>23.3％</a:t>
            </a:r>
          </a:p>
        </p:txBody>
      </p:sp>
      <p:sp>
        <p:nvSpPr>
          <p:cNvPr id="65" name="Graphic 203">
            <a:extLst>
              <a:ext uri="{FF2B5EF4-FFF2-40B4-BE49-F238E27FC236}">
                <a16:creationId xmlns:a16="http://schemas.microsoft.com/office/drawing/2014/main" xmlns="" id="{ACFFE62B-341B-4FA0-8779-C28DFDD0A9EC}"/>
              </a:ext>
            </a:extLst>
          </p:cNvPr>
          <p:cNvSpPr/>
          <p:nvPr/>
        </p:nvSpPr>
        <p:spPr>
          <a:xfrm>
            <a:off x="1016315" y="3964938"/>
            <a:ext cx="2946843" cy="1090639"/>
          </a:xfrm>
          <a:custGeom>
            <a:avLst/>
            <a:gdLst>
              <a:gd name="connsiteX0" fmla="*/ 4609119 w 4600575"/>
              <a:gd name="connsiteY0" fmla="*/ 0 h 1695450"/>
              <a:gd name="connsiteX1" fmla="*/ 4007930 w 4600575"/>
              <a:gd name="connsiteY1" fmla="*/ 0 h 1695450"/>
              <a:gd name="connsiteX2" fmla="*/ 4007930 w 4600575"/>
              <a:gd name="connsiteY2" fmla="*/ 371749 h 1695450"/>
              <a:gd name="connsiteX3" fmla="*/ 2872350 w 4600575"/>
              <a:gd name="connsiteY3" fmla="*/ 371749 h 1695450"/>
              <a:gd name="connsiteX4" fmla="*/ 2872350 w 4600575"/>
              <a:gd name="connsiteY4" fmla="*/ 412410 h 1695450"/>
              <a:gd name="connsiteX5" fmla="*/ 2782310 w 4600575"/>
              <a:gd name="connsiteY5" fmla="*/ 412410 h 1695450"/>
              <a:gd name="connsiteX6" fmla="*/ 2782310 w 4600575"/>
              <a:gd name="connsiteY6" fmla="*/ 435644 h 1695450"/>
              <a:gd name="connsiteX7" fmla="*/ 2761983 w 4600575"/>
              <a:gd name="connsiteY7" fmla="*/ 435644 h 1695450"/>
              <a:gd name="connsiteX8" fmla="*/ 2761983 w 4600575"/>
              <a:gd name="connsiteY8" fmla="*/ 467591 h 1695450"/>
              <a:gd name="connsiteX9" fmla="*/ 2718416 w 4600575"/>
              <a:gd name="connsiteY9" fmla="*/ 467591 h 1695450"/>
              <a:gd name="connsiteX10" fmla="*/ 2718416 w 4600575"/>
              <a:gd name="connsiteY10" fmla="*/ 499539 h 1695450"/>
              <a:gd name="connsiteX11" fmla="*/ 2660333 w 4600575"/>
              <a:gd name="connsiteY11" fmla="*/ 499539 h 1695450"/>
              <a:gd name="connsiteX12" fmla="*/ 2660333 w 4600575"/>
              <a:gd name="connsiteY12" fmla="*/ 557624 h 1695450"/>
              <a:gd name="connsiteX13" fmla="*/ 2625481 w 4600575"/>
              <a:gd name="connsiteY13" fmla="*/ 557624 h 1695450"/>
              <a:gd name="connsiteX14" fmla="*/ 2625481 w 4600575"/>
              <a:gd name="connsiteY14" fmla="*/ 586668 h 1695450"/>
              <a:gd name="connsiteX15" fmla="*/ 2593534 w 4600575"/>
              <a:gd name="connsiteY15" fmla="*/ 586668 h 1695450"/>
              <a:gd name="connsiteX16" fmla="*/ 2593534 w 4600575"/>
              <a:gd name="connsiteY16" fmla="*/ 606998 h 1695450"/>
              <a:gd name="connsiteX17" fmla="*/ 2538355 w 4600575"/>
              <a:gd name="connsiteY17" fmla="*/ 606998 h 1695450"/>
              <a:gd name="connsiteX18" fmla="*/ 2538355 w 4600575"/>
              <a:gd name="connsiteY18" fmla="*/ 630231 h 1695450"/>
              <a:gd name="connsiteX19" fmla="*/ 2506409 w 4600575"/>
              <a:gd name="connsiteY19" fmla="*/ 630231 h 1695450"/>
              <a:gd name="connsiteX20" fmla="*/ 2506409 w 4600575"/>
              <a:gd name="connsiteY20" fmla="*/ 667987 h 1695450"/>
              <a:gd name="connsiteX21" fmla="*/ 2468651 w 4600575"/>
              <a:gd name="connsiteY21" fmla="*/ 667987 h 1695450"/>
              <a:gd name="connsiteX22" fmla="*/ 2468651 w 4600575"/>
              <a:gd name="connsiteY22" fmla="*/ 728978 h 1695450"/>
              <a:gd name="connsiteX23" fmla="*/ 2259540 w 4600575"/>
              <a:gd name="connsiteY23" fmla="*/ 728978 h 1695450"/>
              <a:gd name="connsiteX24" fmla="*/ 2259540 w 4600575"/>
              <a:gd name="connsiteY24" fmla="*/ 760925 h 1695450"/>
              <a:gd name="connsiteX25" fmla="*/ 2204361 w 4600575"/>
              <a:gd name="connsiteY25" fmla="*/ 760925 h 1695450"/>
              <a:gd name="connsiteX26" fmla="*/ 2204361 w 4600575"/>
              <a:gd name="connsiteY26" fmla="*/ 839341 h 1695450"/>
              <a:gd name="connsiteX27" fmla="*/ 2146268 w 4600575"/>
              <a:gd name="connsiteY27" fmla="*/ 839341 h 1695450"/>
              <a:gd name="connsiteX28" fmla="*/ 2146268 w 4600575"/>
              <a:gd name="connsiteY28" fmla="*/ 891618 h 1695450"/>
              <a:gd name="connsiteX29" fmla="*/ 2062048 w 4600575"/>
              <a:gd name="connsiteY29" fmla="*/ 891618 h 1695450"/>
              <a:gd name="connsiteX30" fmla="*/ 2062048 w 4600575"/>
              <a:gd name="connsiteY30" fmla="*/ 914852 h 1695450"/>
              <a:gd name="connsiteX31" fmla="*/ 1940071 w 4600575"/>
              <a:gd name="connsiteY31" fmla="*/ 914852 h 1695450"/>
              <a:gd name="connsiteX32" fmla="*/ 1940071 w 4600575"/>
              <a:gd name="connsiteY32" fmla="*/ 949700 h 1695450"/>
              <a:gd name="connsiteX33" fmla="*/ 1812284 w 4600575"/>
              <a:gd name="connsiteY33" fmla="*/ 949700 h 1695450"/>
              <a:gd name="connsiteX34" fmla="*/ 1812284 w 4600575"/>
              <a:gd name="connsiteY34" fmla="*/ 943895 h 1695450"/>
              <a:gd name="connsiteX35" fmla="*/ 1748381 w 4600575"/>
              <a:gd name="connsiteY35" fmla="*/ 943895 h 1695450"/>
              <a:gd name="connsiteX36" fmla="*/ 1748381 w 4600575"/>
              <a:gd name="connsiteY36" fmla="*/ 1039739 h 1695450"/>
              <a:gd name="connsiteX37" fmla="*/ 1652540 w 4600575"/>
              <a:gd name="connsiteY37" fmla="*/ 1039739 h 1695450"/>
              <a:gd name="connsiteX38" fmla="*/ 1652540 w 4600575"/>
              <a:gd name="connsiteY38" fmla="*/ 1048445 h 1695450"/>
              <a:gd name="connsiteX39" fmla="*/ 1591551 w 4600575"/>
              <a:gd name="connsiteY39" fmla="*/ 1048445 h 1695450"/>
              <a:gd name="connsiteX40" fmla="*/ 1591551 w 4600575"/>
              <a:gd name="connsiteY40" fmla="*/ 1062971 h 1695450"/>
              <a:gd name="connsiteX41" fmla="*/ 1553794 w 4600575"/>
              <a:gd name="connsiteY41" fmla="*/ 1062971 h 1695450"/>
              <a:gd name="connsiteX42" fmla="*/ 1553794 w 4600575"/>
              <a:gd name="connsiteY42" fmla="*/ 1150096 h 1695450"/>
              <a:gd name="connsiteX43" fmla="*/ 1408586 w 4600575"/>
              <a:gd name="connsiteY43" fmla="*/ 1150096 h 1695450"/>
              <a:gd name="connsiteX44" fmla="*/ 1408586 w 4600575"/>
              <a:gd name="connsiteY44" fmla="*/ 1202379 h 1695450"/>
              <a:gd name="connsiteX45" fmla="*/ 1280789 w 4600575"/>
              <a:gd name="connsiteY45" fmla="*/ 1202379 h 1695450"/>
              <a:gd name="connsiteX46" fmla="*/ 1280789 w 4600575"/>
              <a:gd name="connsiteY46" fmla="*/ 1237231 h 1695450"/>
              <a:gd name="connsiteX47" fmla="*/ 1243041 w 4600575"/>
              <a:gd name="connsiteY47" fmla="*/ 1237231 h 1695450"/>
              <a:gd name="connsiteX48" fmla="*/ 1243041 w 4600575"/>
              <a:gd name="connsiteY48" fmla="*/ 1260462 h 1695450"/>
              <a:gd name="connsiteX49" fmla="*/ 1193664 w 4600575"/>
              <a:gd name="connsiteY49" fmla="*/ 1260462 h 1695450"/>
              <a:gd name="connsiteX50" fmla="*/ 1193664 w 4600575"/>
              <a:gd name="connsiteY50" fmla="*/ 1312745 h 1695450"/>
              <a:gd name="connsiteX51" fmla="*/ 1170432 w 4600575"/>
              <a:gd name="connsiteY51" fmla="*/ 1312745 h 1695450"/>
              <a:gd name="connsiteX52" fmla="*/ 1170432 w 4600575"/>
              <a:gd name="connsiteY52" fmla="*/ 1327261 h 1695450"/>
              <a:gd name="connsiteX53" fmla="*/ 1141390 w 4600575"/>
              <a:gd name="connsiteY53" fmla="*/ 1327261 h 1695450"/>
              <a:gd name="connsiteX54" fmla="*/ 1141390 w 4600575"/>
              <a:gd name="connsiteY54" fmla="*/ 1359208 h 1695450"/>
              <a:gd name="connsiteX55" fmla="*/ 1074592 w 4600575"/>
              <a:gd name="connsiteY55" fmla="*/ 1359208 h 1695450"/>
              <a:gd name="connsiteX56" fmla="*/ 1074592 w 4600575"/>
              <a:gd name="connsiteY56" fmla="*/ 1376639 h 1695450"/>
              <a:gd name="connsiteX57" fmla="*/ 955510 w 4600575"/>
              <a:gd name="connsiteY57" fmla="*/ 1376639 h 1695450"/>
              <a:gd name="connsiteX58" fmla="*/ 955510 w 4600575"/>
              <a:gd name="connsiteY58" fmla="*/ 1405681 h 1695450"/>
              <a:gd name="connsiteX59" fmla="*/ 917757 w 4600575"/>
              <a:gd name="connsiteY59" fmla="*/ 1405681 h 1695450"/>
              <a:gd name="connsiteX60" fmla="*/ 917757 w 4600575"/>
              <a:gd name="connsiteY60" fmla="*/ 1460859 h 1695450"/>
              <a:gd name="connsiteX61" fmla="*/ 804489 w 4600575"/>
              <a:gd name="connsiteY61" fmla="*/ 1460859 h 1695450"/>
              <a:gd name="connsiteX62" fmla="*/ 804489 w 4600575"/>
              <a:gd name="connsiteY62" fmla="*/ 1492806 h 1695450"/>
              <a:gd name="connsiteX63" fmla="*/ 728978 w 4600575"/>
              <a:gd name="connsiteY63" fmla="*/ 1492806 h 1695450"/>
              <a:gd name="connsiteX64" fmla="*/ 728978 w 4600575"/>
              <a:gd name="connsiteY64" fmla="*/ 1501521 h 1695450"/>
              <a:gd name="connsiteX65" fmla="*/ 702839 w 4600575"/>
              <a:gd name="connsiteY65" fmla="*/ 1501521 h 1695450"/>
              <a:gd name="connsiteX66" fmla="*/ 702839 w 4600575"/>
              <a:gd name="connsiteY66" fmla="*/ 1516037 h 1695450"/>
              <a:gd name="connsiteX67" fmla="*/ 609902 w 4600575"/>
              <a:gd name="connsiteY67" fmla="*/ 1516037 h 1695450"/>
              <a:gd name="connsiteX68" fmla="*/ 609902 w 4600575"/>
              <a:gd name="connsiteY68" fmla="*/ 1542183 h 1695450"/>
              <a:gd name="connsiteX69" fmla="*/ 557624 w 4600575"/>
              <a:gd name="connsiteY69" fmla="*/ 1542183 h 1695450"/>
              <a:gd name="connsiteX70" fmla="*/ 557624 w 4600575"/>
              <a:gd name="connsiteY70" fmla="*/ 1559605 h 1695450"/>
              <a:gd name="connsiteX71" fmla="*/ 505347 w 4600575"/>
              <a:gd name="connsiteY71" fmla="*/ 1559605 h 1695450"/>
              <a:gd name="connsiteX72" fmla="*/ 505347 w 4600575"/>
              <a:gd name="connsiteY72" fmla="*/ 1608982 h 1695450"/>
              <a:gd name="connsiteX73" fmla="*/ 464687 w 4600575"/>
              <a:gd name="connsiteY73" fmla="*/ 1608982 h 1695450"/>
              <a:gd name="connsiteX74" fmla="*/ 464687 w 4600575"/>
              <a:gd name="connsiteY74" fmla="*/ 1623498 h 1695450"/>
              <a:gd name="connsiteX75" fmla="*/ 386271 w 4600575"/>
              <a:gd name="connsiteY75" fmla="*/ 1623498 h 1695450"/>
              <a:gd name="connsiteX76" fmla="*/ 386271 w 4600575"/>
              <a:gd name="connsiteY76" fmla="*/ 1643834 h 1695450"/>
              <a:gd name="connsiteX77" fmla="*/ 275908 w 4600575"/>
              <a:gd name="connsiteY77" fmla="*/ 1643834 h 1695450"/>
              <a:gd name="connsiteX78" fmla="*/ 275908 w 4600575"/>
              <a:gd name="connsiteY78" fmla="*/ 1661255 h 1695450"/>
              <a:gd name="connsiteX79" fmla="*/ 180066 w 4600575"/>
              <a:gd name="connsiteY79" fmla="*/ 1661255 h 1695450"/>
              <a:gd name="connsiteX80" fmla="*/ 180066 w 4600575"/>
              <a:gd name="connsiteY80" fmla="*/ 1675781 h 1695450"/>
              <a:gd name="connsiteX81" fmla="*/ 113267 w 4600575"/>
              <a:gd name="connsiteY81" fmla="*/ 1675781 h 1695450"/>
              <a:gd name="connsiteX82" fmla="*/ 113267 w 4600575"/>
              <a:gd name="connsiteY82" fmla="*/ 1704823 h 1695450"/>
              <a:gd name="connsiteX83" fmla="*/ 0 w 4600575"/>
              <a:gd name="connsiteY83" fmla="*/ 1704823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600575" h="1695450">
                <a:moveTo>
                  <a:pt x="4609119" y="0"/>
                </a:moveTo>
                <a:lnTo>
                  <a:pt x="4007930" y="0"/>
                </a:lnTo>
                <a:lnTo>
                  <a:pt x="4007930" y="371749"/>
                </a:lnTo>
                <a:lnTo>
                  <a:pt x="2872350" y="371749"/>
                </a:lnTo>
                <a:lnTo>
                  <a:pt x="2872350" y="412410"/>
                </a:lnTo>
                <a:lnTo>
                  <a:pt x="2782310" y="412410"/>
                </a:lnTo>
                <a:lnTo>
                  <a:pt x="2782310" y="435644"/>
                </a:lnTo>
                <a:lnTo>
                  <a:pt x="2761983" y="435644"/>
                </a:lnTo>
                <a:lnTo>
                  <a:pt x="2761983" y="467591"/>
                </a:lnTo>
                <a:lnTo>
                  <a:pt x="2718416" y="467591"/>
                </a:lnTo>
                <a:lnTo>
                  <a:pt x="2718416" y="499539"/>
                </a:lnTo>
                <a:lnTo>
                  <a:pt x="2660333" y="499539"/>
                </a:lnTo>
                <a:lnTo>
                  <a:pt x="2660333" y="557624"/>
                </a:lnTo>
                <a:lnTo>
                  <a:pt x="2625481" y="557624"/>
                </a:lnTo>
                <a:lnTo>
                  <a:pt x="2625481" y="586668"/>
                </a:lnTo>
                <a:lnTo>
                  <a:pt x="2593534" y="586668"/>
                </a:lnTo>
                <a:lnTo>
                  <a:pt x="2593534" y="606998"/>
                </a:lnTo>
                <a:lnTo>
                  <a:pt x="2538355" y="606998"/>
                </a:lnTo>
                <a:lnTo>
                  <a:pt x="2538355" y="630231"/>
                </a:lnTo>
                <a:lnTo>
                  <a:pt x="2506409" y="630231"/>
                </a:lnTo>
                <a:lnTo>
                  <a:pt x="2506409" y="667987"/>
                </a:lnTo>
                <a:lnTo>
                  <a:pt x="2468651" y="667987"/>
                </a:lnTo>
                <a:lnTo>
                  <a:pt x="2468651" y="728978"/>
                </a:lnTo>
                <a:lnTo>
                  <a:pt x="2259540" y="728978"/>
                </a:lnTo>
                <a:lnTo>
                  <a:pt x="2259540" y="760925"/>
                </a:lnTo>
                <a:lnTo>
                  <a:pt x="2204361" y="760925"/>
                </a:lnTo>
                <a:lnTo>
                  <a:pt x="2204361" y="839341"/>
                </a:lnTo>
                <a:lnTo>
                  <a:pt x="2146268" y="839341"/>
                </a:lnTo>
                <a:lnTo>
                  <a:pt x="2146268" y="891618"/>
                </a:lnTo>
                <a:lnTo>
                  <a:pt x="2062048" y="891618"/>
                </a:lnTo>
                <a:lnTo>
                  <a:pt x="2062048" y="914852"/>
                </a:lnTo>
                <a:lnTo>
                  <a:pt x="1940071" y="914852"/>
                </a:lnTo>
                <a:lnTo>
                  <a:pt x="1940071" y="949700"/>
                </a:lnTo>
                <a:lnTo>
                  <a:pt x="1812284" y="949700"/>
                </a:lnTo>
                <a:lnTo>
                  <a:pt x="1812284" y="943895"/>
                </a:lnTo>
                <a:lnTo>
                  <a:pt x="1748381" y="943895"/>
                </a:lnTo>
                <a:lnTo>
                  <a:pt x="1748381" y="1039739"/>
                </a:lnTo>
                <a:lnTo>
                  <a:pt x="1652540" y="1039739"/>
                </a:lnTo>
                <a:lnTo>
                  <a:pt x="1652540" y="1048445"/>
                </a:lnTo>
                <a:lnTo>
                  <a:pt x="1591551" y="1048445"/>
                </a:lnTo>
                <a:lnTo>
                  <a:pt x="1591551" y="1062971"/>
                </a:lnTo>
                <a:lnTo>
                  <a:pt x="1553794" y="1062971"/>
                </a:lnTo>
                <a:lnTo>
                  <a:pt x="1553794" y="1150096"/>
                </a:lnTo>
                <a:lnTo>
                  <a:pt x="1408586" y="1150096"/>
                </a:lnTo>
                <a:lnTo>
                  <a:pt x="1408586" y="1202379"/>
                </a:lnTo>
                <a:lnTo>
                  <a:pt x="1280789" y="1202379"/>
                </a:lnTo>
                <a:lnTo>
                  <a:pt x="1280789" y="1237231"/>
                </a:lnTo>
                <a:lnTo>
                  <a:pt x="1243041" y="1237231"/>
                </a:lnTo>
                <a:lnTo>
                  <a:pt x="1243041" y="1260462"/>
                </a:lnTo>
                <a:lnTo>
                  <a:pt x="1193664" y="1260462"/>
                </a:lnTo>
                <a:lnTo>
                  <a:pt x="1193664" y="1312745"/>
                </a:lnTo>
                <a:lnTo>
                  <a:pt x="1170432" y="1312745"/>
                </a:lnTo>
                <a:lnTo>
                  <a:pt x="1170432" y="1327261"/>
                </a:lnTo>
                <a:lnTo>
                  <a:pt x="1141390" y="1327261"/>
                </a:lnTo>
                <a:lnTo>
                  <a:pt x="1141390" y="1359208"/>
                </a:lnTo>
                <a:lnTo>
                  <a:pt x="1074592" y="1359208"/>
                </a:lnTo>
                <a:lnTo>
                  <a:pt x="1074592" y="1376639"/>
                </a:lnTo>
                <a:lnTo>
                  <a:pt x="955510" y="1376639"/>
                </a:lnTo>
                <a:lnTo>
                  <a:pt x="955510" y="1405681"/>
                </a:lnTo>
                <a:lnTo>
                  <a:pt x="917757" y="1405681"/>
                </a:lnTo>
                <a:lnTo>
                  <a:pt x="917757" y="1460859"/>
                </a:lnTo>
                <a:lnTo>
                  <a:pt x="804489" y="1460859"/>
                </a:lnTo>
                <a:lnTo>
                  <a:pt x="804489" y="1492806"/>
                </a:lnTo>
                <a:lnTo>
                  <a:pt x="728978" y="1492806"/>
                </a:lnTo>
                <a:lnTo>
                  <a:pt x="728978" y="1501521"/>
                </a:lnTo>
                <a:lnTo>
                  <a:pt x="702839" y="1501521"/>
                </a:lnTo>
                <a:lnTo>
                  <a:pt x="702839" y="1516037"/>
                </a:lnTo>
                <a:lnTo>
                  <a:pt x="609902" y="1516037"/>
                </a:lnTo>
                <a:lnTo>
                  <a:pt x="609902" y="1542183"/>
                </a:lnTo>
                <a:lnTo>
                  <a:pt x="557624" y="1542183"/>
                </a:lnTo>
                <a:lnTo>
                  <a:pt x="557624" y="1559605"/>
                </a:lnTo>
                <a:lnTo>
                  <a:pt x="505347" y="1559605"/>
                </a:lnTo>
                <a:lnTo>
                  <a:pt x="505347" y="1608982"/>
                </a:lnTo>
                <a:lnTo>
                  <a:pt x="464687" y="1608982"/>
                </a:lnTo>
                <a:lnTo>
                  <a:pt x="464687" y="1623498"/>
                </a:lnTo>
                <a:lnTo>
                  <a:pt x="386271" y="1623498"/>
                </a:lnTo>
                <a:lnTo>
                  <a:pt x="386271" y="1643834"/>
                </a:lnTo>
                <a:lnTo>
                  <a:pt x="275908" y="1643834"/>
                </a:lnTo>
                <a:lnTo>
                  <a:pt x="275908" y="1661255"/>
                </a:lnTo>
                <a:lnTo>
                  <a:pt x="180066" y="1661255"/>
                </a:lnTo>
                <a:lnTo>
                  <a:pt x="180066" y="1675781"/>
                </a:lnTo>
                <a:lnTo>
                  <a:pt x="113267" y="1675781"/>
                </a:lnTo>
                <a:lnTo>
                  <a:pt x="113267" y="1704823"/>
                </a:lnTo>
                <a:lnTo>
                  <a:pt x="0" y="1704823"/>
                </a:lnTo>
              </a:path>
            </a:pathLst>
          </a:custGeom>
          <a:noFill/>
          <a:ln w="19050" cap="flat">
            <a:solidFill>
              <a:schemeClr val="accent2"/>
            </a:solidFill>
            <a:prstDash val="solid"/>
            <a:miter/>
          </a:ln>
        </p:spPr>
        <p:txBody>
          <a:bodyPr rtlCol="0" anchor="ctr"/>
          <a:lstStyle/>
          <a:p>
            <a:endParaRPr lang="en-US" sz="1200">
              <a:solidFill>
                <a:srgbClr val="4D4D4D"/>
              </a:solidFill>
              <a:latin typeface="+mn-lt"/>
              <a:ea typeface="ＭＳ Ｐゴシック" panose="020B0600070205080204" pitchFamily="50" charset="-128"/>
            </a:endParaRPr>
          </a:p>
        </p:txBody>
      </p:sp>
      <p:sp>
        <p:nvSpPr>
          <p:cNvPr id="66" name="TextBox 65">
            <a:extLst>
              <a:ext uri="{FF2B5EF4-FFF2-40B4-BE49-F238E27FC236}">
                <a16:creationId xmlns:a16="http://schemas.microsoft.com/office/drawing/2014/main" xmlns="" id="{7906E2B5-D772-4578-B820-50A88F13EE30}"/>
              </a:ext>
            </a:extLst>
          </p:cNvPr>
          <p:cNvSpPr txBox="1"/>
          <p:nvPr/>
        </p:nvSpPr>
        <p:spPr>
          <a:xfrm>
            <a:off x="5041096" y="2349964"/>
            <a:ext cx="3491661" cy="307777"/>
          </a:xfrm>
          <a:prstGeom prst="rect">
            <a:avLst/>
          </a:prstGeom>
          <a:noFill/>
        </p:spPr>
        <p:txBody>
          <a:bodyPr wrap="none" rtlCol="0">
            <a:spAutoFit/>
          </a:body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HR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95％CI：0.74、1.37）、p = 0.947</a:t>
            </a:r>
            <a:endParaRPr lang="en-US" sz="1400" dirty="0">
              <a:solidFill>
                <a:srgbClr val="4D4D4D"/>
              </a:solidFill>
              <a:latin typeface="+mn-lt"/>
              <a:ea typeface="ＭＳ Ｐゴシック" panose="020B0600070205080204" pitchFamily="50" charset="-128"/>
            </a:endParaRPr>
          </a:p>
        </p:txBody>
      </p:sp>
      <p:sp>
        <p:nvSpPr>
          <p:cNvPr id="67" name="TextBox 19">
            <a:extLst>
              <a:ext uri="{FF2B5EF4-FFF2-40B4-BE49-F238E27FC236}">
                <a16:creationId xmlns:a16="http://schemas.microsoft.com/office/drawing/2014/main" xmlns="" id="{7E9CCC46-322F-4DE4-B7B2-D7C61386328A}"/>
              </a:ext>
            </a:extLst>
          </p:cNvPr>
          <p:cNvSpPr txBox="1"/>
          <p:nvPr/>
        </p:nvSpPr>
        <p:spPr>
          <a:xfrm>
            <a:off x="4698019" y="237094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0.5</a:t>
            </a:r>
            <a:endParaRPr lang="en-US" sz="1200">
              <a:solidFill>
                <a:srgbClr val="4D4D4D"/>
              </a:solidFill>
              <a:ea typeface="ＭＳ Ｐゴシック" panose="020B0600070205080204" pitchFamily="50" charset="-128"/>
              <a:cs typeface="Arial" panose="020B0604020202020204" pitchFamily="34" charset="0"/>
            </a:endParaRPr>
          </a:p>
        </p:txBody>
      </p:sp>
      <p:sp>
        <p:nvSpPr>
          <p:cNvPr id="68" name="TextBox 10">
            <a:extLst>
              <a:ext uri="{FF2B5EF4-FFF2-40B4-BE49-F238E27FC236}">
                <a16:creationId xmlns:a16="http://schemas.microsoft.com/office/drawing/2014/main" xmlns="" id="{83A7BA85-C91E-4D61-85A7-75B6FE46C630}"/>
              </a:ext>
            </a:extLst>
          </p:cNvPr>
          <p:cNvSpPr txBox="1"/>
          <p:nvPr/>
        </p:nvSpPr>
        <p:spPr>
          <a:xfrm>
            <a:off x="6162660" y="5401215"/>
            <a:ext cx="1530402"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200" b="0" i="0" strike="noStrike" cap="none" spc="0" baseline="0">
                <a:solidFill>
                  <a:srgbClr val="4D4D4D"/>
                </a:solidFill>
                <a:effectLst/>
                <a:ea typeface="ＭＳ Ｐゴシック" panose="020B0600070205080204" pitchFamily="50" charset="-128"/>
                <a:cs typeface="MS UI Gothic"/>
              </a:rPr>
              <a:t>無作為化以降の月数</a:t>
            </a:r>
            <a:endParaRPr lang="en-US" sz="1200">
              <a:solidFill>
                <a:srgbClr val="4D4D4D"/>
              </a:solidFill>
              <a:ea typeface="ＭＳ Ｐゴシック" panose="020B0600070205080204" pitchFamily="50" charset="-128"/>
              <a:cs typeface="Arial" panose="020B0604020202020204" pitchFamily="34" charset="0"/>
            </a:endParaRPr>
          </a:p>
        </p:txBody>
      </p:sp>
      <p:sp>
        <p:nvSpPr>
          <p:cNvPr id="69" name="Freeform 21">
            <a:extLst>
              <a:ext uri="{FF2B5EF4-FFF2-40B4-BE49-F238E27FC236}">
                <a16:creationId xmlns:a16="http://schemas.microsoft.com/office/drawing/2014/main" xmlns="" id="{054E176D-EBF1-407A-AA65-9B21C919D235}"/>
              </a:ext>
            </a:extLst>
          </p:cNvPr>
          <p:cNvSpPr/>
          <p:nvPr/>
        </p:nvSpPr>
        <p:spPr bwMode="auto">
          <a:xfrm>
            <a:off x="5060072" y="2502470"/>
            <a:ext cx="3715485" cy="2656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70" name="Line 6">
            <a:extLst>
              <a:ext uri="{FF2B5EF4-FFF2-40B4-BE49-F238E27FC236}">
                <a16:creationId xmlns:a16="http://schemas.microsoft.com/office/drawing/2014/main" xmlns="" id="{EE41CC0C-73C7-42E4-8D00-5158D90411D1}"/>
              </a:ext>
            </a:extLst>
          </p:cNvPr>
          <p:cNvSpPr>
            <a:spLocks noChangeShapeType="1"/>
          </p:cNvSpPr>
          <p:nvPr/>
        </p:nvSpPr>
        <p:spPr bwMode="auto">
          <a:xfrm>
            <a:off x="4987229" y="2502470"/>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71" name="Line 7">
            <a:extLst>
              <a:ext uri="{FF2B5EF4-FFF2-40B4-BE49-F238E27FC236}">
                <a16:creationId xmlns:a16="http://schemas.microsoft.com/office/drawing/2014/main" xmlns="" id="{0DE304B5-671F-4E88-B312-0267515D18F2}"/>
              </a:ext>
            </a:extLst>
          </p:cNvPr>
          <p:cNvSpPr>
            <a:spLocks noChangeShapeType="1"/>
          </p:cNvSpPr>
          <p:nvPr/>
        </p:nvSpPr>
        <p:spPr bwMode="auto">
          <a:xfrm>
            <a:off x="4987229" y="3031154"/>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72" name="Line 8">
            <a:extLst>
              <a:ext uri="{FF2B5EF4-FFF2-40B4-BE49-F238E27FC236}">
                <a16:creationId xmlns:a16="http://schemas.microsoft.com/office/drawing/2014/main" xmlns="" id="{CBC0A7A9-ACEE-4DCA-94D6-12C0D755CBA3}"/>
              </a:ext>
            </a:extLst>
          </p:cNvPr>
          <p:cNvSpPr>
            <a:spLocks noChangeShapeType="1"/>
          </p:cNvSpPr>
          <p:nvPr/>
        </p:nvSpPr>
        <p:spPr bwMode="auto">
          <a:xfrm>
            <a:off x="4987229" y="3538462"/>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73" name="Line 10">
            <a:extLst>
              <a:ext uri="{FF2B5EF4-FFF2-40B4-BE49-F238E27FC236}">
                <a16:creationId xmlns:a16="http://schemas.microsoft.com/office/drawing/2014/main" xmlns="" id="{789BE6F7-C0E0-47C3-87A0-A03449659D71}"/>
              </a:ext>
            </a:extLst>
          </p:cNvPr>
          <p:cNvSpPr>
            <a:spLocks noChangeShapeType="1"/>
          </p:cNvSpPr>
          <p:nvPr/>
        </p:nvSpPr>
        <p:spPr bwMode="auto">
          <a:xfrm>
            <a:off x="4987229" y="4558276"/>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74" name="Line 11">
            <a:extLst>
              <a:ext uri="{FF2B5EF4-FFF2-40B4-BE49-F238E27FC236}">
                <a16:creationId xmlns:a16="http://schemas.microsoft.com/office/drawing/2014/main" xmlns="" id="{E95D1DFD-7626-4F61-B63C-EC8FBF362774}"/>
              </a:ext>
            </a:extLst>
          </p:cNvPr>
          <p:cNvSpPr>
            <a:spLocks noChangeShapeType="1"/>
          </p:cNvSpPr>
          <p:nvPr/>
        </p:nvSpPr>
        <p:spPr bwMode="auto">
          <a:xfrm>
            <a:off x="4987229" y="5092263"/>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75" name="TextBox 74">
            <a:extLst>
              <a:ext uri="{FF2B5EF4-FFF2-40B4-BE49-F238E27FC236}">
                <a16:creationId xmlns:a16="http://schemas.microsoft.com/office/drawing/2014/main" xmlns="" id="{687ABA9E-E726-401B-AC48-8E196F0AA6A5}"/>
              </a:ext>
            </a:extLst>
          </p:cNvPr>
          <p:cNvSpPr txBox="1"/>
          <p:nvPr/>
        </p:nvSpPr>
        <p:spPr>
          <a:xfrm>
            <a:off x="4698019" y="290160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0.4</a:t>
            </a:r>
            <a:endParaRPr lang="en-US" sz="1200">
              <a:solidFill>
                <a:srgbClr val="4D4D4D"/>
              </a:solidFill>
              <a:ea typeface="ＭＳ Ｐゴシック" panose="020B0600070205080204" pitchFamily="50" charset="-128"/>
              <a:cs typeface="Arial" panose="020B0604020202020204" pitchFamily="34" charset="0"/>
            </a:endParaRPr>
          </a:p>
        </p:txBody>
      </p:sp>
      <p:sp>
        <p:nvSpPr>
          <p:cNvPr id="76" name="TextBox 75">
            <a:extLst>
              <a:ext uri="{FF2B5EF4-FFF2-40B4-BE49-F238E27FC236}">
                <a16:creationId xmlns:a16="http://schemas.microsoft.com/office/drawing/2014/main" xmlns="" id="{AF3F27B5-2AD2-4579-84DC-1F70138F9529}"/>
              </a:ext>
            </a:extLst>
          </p:cNvPr>
          <p:cNvSpPr txBox="1"/>
          <p:nvPr/>
        </p:nvSpPr>
        <p:spPr>
          <a:xfrm>
            <a:off x="4698019" y="339173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0.3</a:t>
            </a:r>
            <a:endParaRPr lang="en-US" sz="1200">
              <a:solidFill>
                <a:srgbClr val="4D4D4D"/>
              </a:solidFill>
              <a:ea typeface="ＭＳ Ｐゴシック" panose="020B0600070205080204" pitchFamily="50" charset="-128"/>
              <a:cs typeface="Arial" panose="020B0604020202020204" pitchFamily="34" charset="0"/>
            </a:endParaRPr>
          </a:p>
        </p:txBody>
      </p:sp>
      <p:sp>
        <p:nvSpPr>
          <p:cNvPr id="77" name="TextBox 76">
            <a:extLst>
              <a:ext uri="{FF2B5EF4-FFF2-40B4-BE49-F238E27FC236}">
                <a16:creationId xmlns:a16="http://schemas.microsoft.com/office/drawing/2014/main" xmlns="" id="{8D5F6420-0CAC-4AD2-9EAD-4DBC53123BEC}"/>
              </a:ext>
            </a:extLst>
          </p:cNvPr>
          <p:cNvSpPr txBox="1"/>
          <p:nvPr/>
        </p:nvSpPr>
        <p:spPr>
          <a:xfrm>
            <a:off x="4698019" y="442802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0.1</a:t>
            </a:r>
            <a:endParaRPr lang="en-US" sz="1200">
              <a:solidFill>
                <a:srgbClr val="4D4D4D"/>
              </a:solidFill>
              <a:ea typeface="ＭＳ Ｐゴシック" panose="020B0600070205080204" pitchFamily="50" charset="-128"/>
              <a:cs typeface="Arial" panose="020B0604020202020204" pitchFamily="34" charset="0"/>
            </a:endParaRPr>
          </a:p>
        </p:txBody>
      </p:sp>
      <p:sp>
        <p:nvSpPr>
          <p:cNvPr id="78" name="TextBox 77">
            <a:extLst>
              <a:ext uri="{FF2B5EF4-FFF2-40B4-BE49-F238E27FC236}">
                <a16:creationId xmlns:a16="http://schemas.microsoft.com/office/drawing/2014/main" xmlns="" id="{206EA0D3-FEC5-49B9-A194-17A49CFA7877}"/>
              </a:ext>
            </a:extLst>
          </p:cNvPr>
          <p:cNvSpPr txBox="1"/>
          <p:nvPr/>
        </p:nvSpPr>
        <p:spPr>
          <a:xfrm>
            <a:off x="4826258" y="4962427"/>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a:t>
            </a:r>
            <a:endParaRPr lang="en-US" sz="1200">
              <a:solidFill>
                <a:srgbClr val="4D4D4D"/>
              </a:solidFill>
              <a:ea typeface="ＭＳ Ｐゴシック" panose="020B0600070205080204" pitchFamily="50" charset="-128"/>
              <a:cs typeface="Arial" panose="020B0604020202020204" pitchFamily="34" charset="0"/>
            </a:endParaRPr>
          </a:p>
        </p:txBody>
      </p:sp>
      <p:sp>
        <p:nvSpPr>
          <p:cNvPr id="79" name="Line 21">
            <a:extLst>
              <a:ext uri="{FF2B5EF4-FFF2-40B4-BE49-F238E27FC236}">
                <a16:creationId xmlns:a16="http://schemas.microsoft.com/office/drawing/2014/main" xmlns="" id="{E1A2BD58-5BF3-438F-88CE-E325EE29CAEE}"/>
              </a:ext>
            </a:extLst>
          </p:cNvPr>
          <p:cNvSpPr>
            <a:spLocks noChangeShapeType="1"/>
          </p:cNvSpPr>
          <p:nvPr/>
        </p:nvSpPr>
        <p:spPr bwMode="auto">
          <a:xfrm flipH="1">
            <a:off x="5133917"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80" name="TextBox 26">
            <a:extLst>
              <a:ext uri="{FF2B5EF4-FFF2-40B4-BE49-F238E27FC236}">
                <a16:creationId xmlns:a16="http://schemas.microsoft.com/office/drawing/2014/main" xmlns="" id="{5AEB5416-ECE0-4F3E-BEF4-A32B0B7A8CE0}"/>
              </a:ext>
            </a:extLst>
          </p:cNvPr>
          <p:cNvSpPr txBox="1"/>
          <p:nvPr/>
        </p:nvSpPr>
        <p:spPr>
          <a:xfrm>
            <a:off x="5055086" y="5211088"/>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0</a:t>
            </a:r>
            <a:endParaRPr lang="en-US" sz="1200">
              <a:solidFill>
                <a:srgbClr val="4D4D4D"/>
              </a:solidFill>
              <a:ea typeface="ＭＳ Ｐゴシック" panose="020B0600070205080204" pitchFamily="50" charset="-128"/>
              <a:cs typeface="Arial" panose="020B0604020202020204" pitchFamily="34" charset="0"/>
            </a:endParaRPr>
          </a:p>
        </p:txBody>
      </p:sp>
      <p:sp>
        <p:nvSpPr>
          <p:cNvPr id="81" name="Line 21">
            <a:extLst>
              <a:ext uri="{FF2B5EF4-FFF2-40B4-BE49-F238E27FC236}">
                <a16:creationId xmlns:a16="http://schemas.microsoft.com/office/drawing/2014/main" xmlns="" id="{87148278-6C15-4943-89D2-C6B244332640}"/>
              </a:ext>
            </a:extLst>
          </p:cNvPr>
          <p:cNvSpPr>
            <a:spLocks noChangeShapeType="1"/>
          </p:cNvSpPr>
          <p:nvPr/>
        </p:nvSpPr>
        <p:spPr bwMode="auto">
          <a:xfrm flipH="1">
            <a:off x="5746388"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82" name="TextBox 30">
            <a:extLst>
              <a:ext uri="{FF2B5EF4-FFF2-40B4-BE49-F238E27FC236}">
                <a16:creationId xmlns:a16="http://schemas.microsoft.com/office/drawing/2014/main" xmlns="" id="{7D614B2C-8AEE-4717-82A3-6958F18DD039}"/>
              </a:ext>
            </a:extLst>
          </p:cNvPr>
          <p:cNvSpPr txBox="1"/>
          <p:nvPr/>
        </p:nvSpPr>
        <p:spPr>
          <a:xfrm>
            <a:off x="5625076"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10</a:t>
            </a:r>
            <a:endParaRPr lang="en-US" sz="1200">
              <a:solidFill>
                <a:srgbClr val="4D4D4D"/>
              </a:solidFill>
              <a:ea typeface="ＭＳ Ｐゴシック" panose="020B0600070205080204" pitchFamily="50" charset="-128"/>
              <a:cs typeface="Arial" panose="020B0604020202020204" pitchFamily="34" charset="0"/>
            </a:endParaRPr>
          </a:p>
        </p:txBody>
      </p:sp>
      <p:sp>
        <p:nvSpPr>
          <p:cNvPr id="83" name="Line 19">
            <a:extLst>
              <a:ext uri="{FF2B5EF4-FFF2-40B4-BE49-F238E27FC236}">
                <a16:creationId xmlns:a16="http://schemas.microsoft.com/office/drawing/2014/main" xmlns="" id="{ABFC3E38-C43B-471B-B0F9-EA03BBB34140}"/>
              </a:ext>
            </a:extLst>
          </p:cNvPr>
          <p:cNvSpPr>
            <a:spLocks noChangeShapeType="1"/>
          </p:cNvSpPr>
          <p:nvPr/>
        </p:nvSpPr>
        <p:spPr bwMode="auto">
          <a:xfrm flipH="1">
            <a:off x="6329723"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84" name="TextBox 28">
            <a:extLst>
              <a:ext uri="{FF2B5EF4-FFF2-40B4-BE49-F238E27FC236}">
                <a16:creationId xmlns:a16="http://schemas.microsoft.com/office/drawing/2014/main" xmlns="" id="{2070C97B-4FF4-4AD8-A765-2E75D739D324}"/>
              </a:ext>
            </a:extLst>
          </p:cNvPr>
          <p:cNvSpPr txBox="1"/>
          <p:nvPr/>
        </p:nvSpPr>
        <p:spPr>
          <a:xfrm>
            <a:off x="6208411"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20</a:t>
            </a:r>
            <a:endParaRPr lang="en-US" sz="1200">
              <a:solidFill>
                <a:srgbClr val="4D4D4D"/>
              </a:solidFill>
              <a:ea typeface="ＭＳ Ｐゴシック" panose="020B0600070205080204" pitchFamily="50" charset="-128"/>
              <a:cs typeface="Arial" panose="020B0604020202020204" pitchFamily="34" charset="0"/>
            </a:endParaRPr>
          </a:p>
        </p:txBody>
      </p:sp>
      <p:sp>
        <p:nvSpPr>
          <p:cNvPr id="85" name="Line 21">
            <a:extLst>
              <a:ext uri="{FF2B5EF4-FFF2-40B4-BE49-F238E27FC236}">
                <a16:creationId xmlns:a16="http://schemas.microsoft.com/office/drawing/2014/main" xmlns="" id="{0092B212-25E8-4DD2-B91D-59F342AAEC2D}"/>
              </a:ext>
            </a:extLst>
          </p:cNvPr>
          <p:cNvSpPr>
            <a:spLocks noChangeShapeType="1"/>
          </p:cNvSpPr>
          <p:nvPr/>
        </p:nvSpPr>
        <p:spPr bwMode="auto">
          <a:xfrm flipH="1">
            <a:off x="6919852"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86" name="TextBox 30">
            <a:extLst>
              <a:ext uri="{FF2B5EF4-FFF2-40B4-BE49-F238E27FC236}">
                <a16:creationId xmlns:a16="http://schemas.microsoft.com/office/drawing/2014/main" xmlns="" id="{8008C31C-0A4E-4CD5-A9E4-181F09B38044}"/>
              </a:ext>
            </a:extLst>
          </p:cNvPr>
          <p:cNvSpPr txBox="1"/>
          <p:nvPr/>
        </p:nvSpPr>
        <p:spPr>
          <a:xfrm>
            <a:off x="6798539"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30</a:t>
            </a:r>
            <a:endParaRPr lang="en-US" sz="1200">
              <a:solidFill>
                <a:srgbClr val="4D4D4D"/>
              </a:solidFill>
              <a:ea typeface="ＭＳ Ｐゴシック" panose="020B0600070205080204" pitchFamily="50" charset="-128"/>
              <a:cs typeface="Arial" panose="020B0604020202020204" pitchFamily="34" charset="0"/>
            </a:endParaRPr>
          </a:p>
        </p:txBody>
      </p:sp>
      <p:sp>
        <p:nvSpPr>
          <p:cNvPr id="87" name="Line 19">
            <a:extLst>
              <a:ext uri="{FF2B5EF4-FFF2-40B4-BE49-F238E27FC236}">
                <a16:creationId xmlns:a16="http://schemas.microsoft.com/office/drawing/2014/main" xmlns="" id="{B7F31FA8-DC7C-454D-BB54-E10A5E06942E}"/>
              </a:ext>
            </a:extLst>
          </p:cNvPr>
          <p:cNvSpPr>
            <a:spLocks noChangeShapeType="1"/>
          </p:cNvSpPr>
          <p:nvPr/>
        </p:nvSpPr>
        <p:spPr bwMode="auto">
          <a:xfrm flipH="1">
            <a:off x="7538551"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88" name="TextBox 28">
            <a:extLst>
              <a:ext uri="{FF2B5EF4-FFF2-40B4-BE49-F238E27FC236}">
                <a16:creationId xmlns:a16="http://schemas.microsoft.com/office/drawing/2014/main" xmlns="" id="{6D6A6D8A-5631-4B84-ADA0-0E9ECB638450}"/>
              </a:ext>
            </a:extLst>
          </p:cNvPr>
          <p:cNvSpPr txBox="1"/>
          <p:nvPr/>
        </p:nvSpPr>
        <p:spPr>
          <a:xfrm>
            <a:off x="7421963"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40</a:t>
            </a:r>
            <a:endParaRPr lang="en-US" sz="1200">
              <a:solidFill>
                <a:srgbClr val="4D4D4D"/>
              </a:solidFill>
              <a:ea typeface="ＭＳ Ｐゴシック" panose="020B0600070205080204" pitchFamily="50" charset="-128"/>
              <a:cs typeface="Arial" panose="020B0604020202020204" pitchFamily="34" charset="0"/>
            </a:endParaRPr>
          </a:p>
        </p:txBody>
      </p:sp>
      <p:sp>
        <p:nvSpPr>
          <p:cNvPr id="89" name="Line 21">
            <a:extLst>
              <a:ext uri="{FF2B5EF4-FFF2-40B4-BE49-F238E27FC236}">
                <a16:creationId xmlns:a16="http://schemas.microsoft.com/office/drawing/2014/main" xmlns="" id="{3737A4AA-A9CD-492F-9BAB-61C22ECD4866}"/>
              </a:ext>
            </a:extLst>
          </p:cNvPr>
          <p:cNvSpPr>
            <a:spLocks noChangeShapeType="1"/>
          </p:cNvSpPr>
          <p:nvPr/>
        </p:nvSpPr>
        <p:spPr bwMode="auto">
          <a:xfrm flipH="1">
            <a:off x="8116635"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cs typeface="Arial" panose="020B0604020202020204" pitchFamily="34" charset="0"/>
            </a:endParaRPr>
          </a:p>
        </p:txBody>
      </p:sp>
      <p:sp>
        <p:nvSpPr>
          <p:cNvPr id="90" name="TextBox 30">
            <a:extLst>
              <a:ext uri="{FF2B5EF4-FFF2-40B4-BE49-F238E27FC236}">
                <a16:creationId xmlns:a16="http://schemas.microsoft.com/office/drawing/2014/main" xmlns="" id="{CFC05BAC-7F69-4B88-ADD7-343512CE9BC3}"/>
              </a:ext>
            </a:extLst>
          </p:cNvPr>
          <p:cNvSpPr txBox="1"/>
          <p:nvPr/>
        </p:nvSpPr>
        <p:spPr>
          <a:xfrm>
            <a:off x="7998677"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50</a:t>
            </a:r>
            <a:endParaRPr lang="en-US" sz="1200">
              <a:solidFill>
                <a:srgbClr val="4D4D4D"/>
              </a:solidFill>
              <a:ea typeface="ＭＳ Ｐゴシック" panose="020B0600070205080204" pitchFamily="50" charset="-128"/>
              <a:cs typeface="Arial" panose="020B0604020202020204" pitchFamily="34" charset="0"/>
            </a:endParaRPr>
          </a:p>
        </p:txBody>
      </p:sp>
      <p:sp>
        <p:nvSpPr>
          <p:cNvPr id="91" name="Line 19">
            <a:extLst>
              <a:ext uri="{FF2B5EF4-FFF2-40B4-BE49-F238E27FC236}">
                <a16:creationId xmlns:a16="http://schemas.microsoft.com/office/drawing/2014/main" xmlns="" id="{AEE3BC5C-87A3-4445-95C7-CF8E5D0A29B8}"/>
              </a:ext>
            </a:extLst>
          </p:cNvPr>
          <p:cNvSpPr>
            <a:spLocks noChangeShapeType="1"/>
          </p:cNvSpPr>
          <p:nvPr/>
        </p:nvSpPr>
        <p:spPr bwMode="auto">
          <a:xfrm flipH="1">
            <a:off x="8732997" y="5155852"/>
            <a:ext cx="0" cy="6538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92" name="TextBox 28">
            <a:extLst>
              <a:ext uri="{FF2B5EF4-FFF2-40B4-BE49-F238E27FC236}">
                <a16:creationId xmlns:a16="http://schemas.microsoft.com/office/drawing/2014/main" xmlns="" id="{0798041D-7207-48D7-9CCC-A1E5790A6BD3}"/>
              </a:ext>
            </a:extLst>
          </p:cNvPr>
          <p:cNvSpPr txBox="1"/>
          <p:nvPr/>
        </p:nvSpPr>
        <p:spPr>
          <a:xfrm>
            <a:off x="8619304" y="5211088"/>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60</a:t>
            </a:r>
            <a:endParaRPr lang="en-US" sz="1200">
              <a:solidFill>
                <a:srgbClr val="4D4D4D"/>
              </a:solidFill>
              <a:ea typeface="ＭＳ Ｐゴシック" panose="020B0600070205080204" pitchFamily="50" charset="-128"/>
              <a:cs typeface="Arial" panose="020B0604020202020204" pitchFamily="34" charset="0"/>
            </a:endParaRPr>
          </a:p>
        </p:txBody>
      </p:sp>
      <p:sp>
        <p:nvSpPr>
          <p:cNvPr id="93" name="TextBox 57">
            <a:extLst>
              <a:ext uri="{FF2B5EF4-FFF2-40B4-BE49-F238E27FC236}">
                <a16:creationId xmlns:a16="http://schemas.microsoft.com/office/drawing/2014/main" xmlns="" id="{5AB7B019-98BE-41CB-9E20-AA715B8ECB89}"/>
              </a:ext>
            </a:extLst>
          </p:cNvPr>
          <p:cNvSpPr txBox="1"/>
          <p:nvPr/>
        </p:nvSpPr>
        <p:spPr>
          <a:xfrm>
            <a:off x="4850703" y="5961438"/>
            <a:ext cx="56642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401（0）</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94" name="TextBox 59">
            <a:extLst>
              <a:ext uri="{FF2B5EF4-FFF2-40B4-BE49-F238E27FC236}">
                <a16:creationId xmlns:a16="http://schemas.microsoft.com/office/drawing/2014/main" xmlns="" id="{79F1D802-6C3E-4756-A359-51F18897621E}"/>
              </a:ext>
            </a:extLst>
          </p:cNvPr>
          <p:cNvSpPr txBox="1"/>
          <p:nvPr/>
        </p:nvSpPr>
        <p:spPr>
          <a:xfrm>
            <a:off x="5420693" y="596143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325（37）</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95" name="TextBox 58">
            <a:extLst>
              <a:ext uri="{FF2B5EF4-FFF2-40B4-BE49-F238E27FC236}">
                <a16:creationId xmlns:a16="http://schemas.microsoft.com/office/drawing/2014/main" xmlns="" id="{18B3B392-C918-4A8B-8CE0-C08E80A1DBBD}"/>
              </a:ext>
            </a:extLst>
          </p:cNvPr>
          <p:cNvSpPr txBox="1"/>
          <p:nvPr/>
        </p:nvSpPr>
        <p:spPr>
          <a:xfrm>
            <a:off x="6004028" y="596143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205（32）</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96" name="TextBox 59">
            <a:extLst>
              <a:ext uri="{FF2B5EF4-FFF2-40B4-BE49-F238E27FC236}">
                <a16:creationId xmlns:a16="http://schemas.microsoft.com/office/drawing/2014/main" xmlns="" id="{F8E13BEB-D63B-4703-B6B3-837A6E9A80CD}"/>
              </a:ext>
            </a:extLst>
          </p:cNvPr>
          <p:cNvSpPr txBox="1"/>
          <p:nvPr/>
        </p:nvSpPr>
        <p:spPr>
          <a:xfrm>
            <a:off x="6599865" y="5961438"/>
            <a:ext cx="63997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131（11）</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97" name="TextBox 58">
            <a:extLst>
              <a:ext uri="{FF2B5EF4-FFF2-40B4-BE49-F238E27FC236}">
                <a16:creationId xmlns:a16="http://schemas.microsoft.com/office/drawing/2014/main" xmlns="" id="{B712C34C-AA4F-439B-A174-843CC49EFFC7}"/>
              </a:ext>
            </a:extLst>
          </p:cNvPr>
          <p:cNvSpPr txBox="1"/>
          <p:nvPr/>
        </p:nvSpPr>
        <p:spPr>
          <a:xfrm>
            <a:off x="7302541" y="5961438"/>
            <a:ext cx="48146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15（2）</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98" name="TextBox 59">
            <a:extLst>
              <a:ext uri="{FF2B5EF4-FFF2-40B4-BE49-F238E27FC236}">
                <a16:creationId xmlns:a16="http://schemas.microsoft.com/office/drawing/2014/main" xmlns="" id="{79BBBDC9-3769-4A88-B84D-2841A30034DF}"/>
              </a:ext>
            </a:extLst>
          </p:cNvPr>
          <p:cNvSpPr txBox="1"/>
          <p:nvPr/>
        </p:nvSpPr>
        <p:spPr>
          <a:xfrm>
            <a:off x="7900094" y="5961438"/>
            <a:ext cx="43979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 0（0）</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99" name="TextBox 58">
            <a:extLst>
              <a:ext uri="{FF2B5EF4-FFF2-40B4-BE49-F238E27FC236}">
                <a16:creationId xmlns:a16="http://schemas.microsoft.com/office/drawing/2014/main" xmlns="" id="{6C24E545-6ACF-42CA-91EA-FC52571A4CDE}"/>
              </a:ext>
            </a:extLst>
          </p:cNvPr>
          <p:cNvSpPr txBox="1"/>
          <p:nvPr/>
        </p:nvSpPr>
        <p:spPr>
          <a:xfrm>
            <a:off x="8542361" y="5961438"/>
            <a:ext cx="39651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2C0D8"/>
                </a:solidFill>
                <a:effectLst/>
                <a:ea typeface="ＭＳ Ｐゴシック" panose="020B0600070205080204" pitchFamily="50" charset="-128"/>
                <a:cs typeface="MS UI Gothic"/>
              </a:rPr>
              <a:t>0（0）</a:t>
            </a:r>
            <a:endParaRPr lang="en-US" sz="1200">
              <a:solidFill>
                <a:schemeClr val="accent2"/>
              </a:solidFill>
              <a:ea typeface="ＭＳ Ｐゴシック" panose="020B0600070205080204" pitchFamily="50" charset="-128"/>
              <a:cs typeface="Arial" panose="020B0604020202020204" pitchFamily="34" charset="0"/>
            </a:endParaRPr>
          </a:p>
        </p:txBody>
      </p:sp>
      <p:sp>
        <p:nvSpPr>
          <p:cNvPr id="100" name="TextBox 46">
            <a:extLst>
              <a:ext uri="{FF2B5EF4-FFF2-40B4-BE49-F238E27FC236}">
                <a16:creationId xmlns:a16="http://schemas.microsoft.com/office/drawing/2014/main" xmlns="" id="{D94F355D-1E9A-4C5B-9B71-607794B08D7F}"/>
              </a:ext>
            </a:extLst>
          </p:cNvPr>
          <p:cNvSpPr txBox="1"/>
          <p:nvPr/>
        </p:nvSpPr>
        <p:spPr>
          <a:xfrm>
            <a:off x="4850703" y="5711668"/>
            <a:ext cx="56642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396（0）</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1" name="TextBox 48">
            <a:extLst>
              <a:ext uri="{FF2B5EF4-FFF2-40B4-BE49-F238E27FC236}">
                <a16:creationId xmlns:a16="http://schemas.microsoft.com/office/drawing/2014/main" xmlns="" id="{C1CB19C2-B8B4-48A8-AEE5-6BB1FB030F7B}"/>
              </a:ext>
            </a:extLst>
          </p:cNvPr>
          <p:cNvSpPr txBox="1"/>
          <p:nvPr/>
        </p:nvSpPr>
        <p:spPr>
          <a:xfrm>
            <a:off x="5420693" y="571166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327（32）</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2" name="TextBox 47">
            <a:extLst>
              <a:ext uri="{FF2B5EF4-FFF2-40B4-BE49-F238E27FC236}">
                <a16:creationId xmlns:a16="http://schemas.microsoft.com/office/drawing/2014/main" xmlns="" id="{30F51BC7-FBD3-4BE2-9E61-0686DE391F4E}"/>
              </a:ext>
            </a:extLst>
          </p:cNvPr>
          <p:cNvSpPr txBox="1"/>
          <p:nvPr/>
        </p:nvSpPr>
        <p:spPr>
          <a:xfrm>
            <a:off x="6004028" y="571166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203（31）</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3" name="TextBox 48">
            <a:extLst>
              <a:ext uri="{FF2B5EF4-FFF2-40B4-BE49-F238E27FC236}">
                <a16:creationId xmlns:a16="http://schemas.microsoft.com/office/drawing/2014/main" xmlns="" id="{CB8726CF-F42B-4288-904B-D79EE156CCAD}"/>
              </a:ext>
            </a:extLst>
          </p:cNvPr>
          <p:cNvSpPr txBox="1"/>
          <p:nvPr/>
        </p:nvSpPr>
        <p:spPr>
          <a:xfrm>
            <a:off x="6594158" y="5711668"/>
            <a:ext cx="65138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126（10）</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4" name="TextBox 47">
            <a:extLst>
              <a:ext uri="{FF2B5EF4-FFF2-40B4-BE49-F238E27FC236}">
                <a16:creationId xmlns:a16="http://schemas.microsoft.com/office/drawing/2014/main" xmlns="" id="{30DB169F-B27D-4B49-8C98-3A188B13B702}"/>
              </a:ext>
            </a:extLst>
          </p:cNvPr>
          <p:cNvSpPr txBox="1"/>
          <p:nvPr/>
        </p:nvSpPr>
        <p:spPr>
          <a:xfrm>
            <a:off x="7302542" y="5711668"/>
            <a:ext cx="48146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21（7）</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5" name="TextBox 48">
            <a:extLst>
              <a:ext uri="{FF2B5EF4-FFF2-40B4-BE49-F238E27FC236}">
                <a16:creationId xmlns:a16="http://schemas.microsoft.com/office/drawing/2014/main" xmlns="" id="{F079044D-17AE-406E-9239-974E2760A90C}"/>
              </a:ext>
            </a:extLst>
          </p:cNvPr>
          <p:cNvSpPr txBox="1"/>
          <p:nvPr/>
        </p:nvSpPr>
        <p:spPr>
          <a:xfrm>
            <a:off x="7921733" y="5711668"/>
            <a:ext cx="39651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5（1）</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6" name="TextBox 46">
            <a:extLst>
              <a:ext uri="{FF2B5EF4-FFF2-40B4-BE49-F238E27FC236}">
                <a16:creationId xmlns:a16="http://schemas.microsoft.com/office/drawing/2014/main" xmlns="" id="{AE821578-563F-4F7D-86F0-F1A43AF7F349}"/>
              </a:ext>
            </a:extLst>
          </p:cNvPr>
          <p:cNvSpPr txBox="1"/>
          <p:nvPr/>
        </p:nvSpPr>
        <p:spPr>
          <a:xfrm>
            <a:off x="8542361" y="5711668"/>
            <a:ext cx="39651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B60D27"/>
                </a:solidFill>
                <a:effectLst/>
                <a:ea typeface="ＭＳ Ｐゴシック" panose="020B0600070205080204" pitchFamily="50" charset="-128"/>
                <a:cs typeface="MS UI Gothic"/>
              </a:rPr>
              <a:t>0（0）</a:t>
            </a:r>
            <a:endParaRPr lang="en-US" sz="1200">
              <a:solidFill>
                <a:srgbClr val="B60D27"/>
              </a:solidFill>
              <a:ea typeface="ＭＳ Ｐゴシック" panose="020B0600070205080204" pitchFamily="50" charset="-128"/>
              <a:cs typeface="Arial" panose="020B0604020202020204" pitchFamily="34" charset="0"/>
            </a:endParaRPr>
          </a:p>
        </p:txBody>
      </p:sp>
      <p:sp>
        <p:nvSpPr>
          <p:cNvPr id="107" name="Line 9">
            <a:extLst>
              <a:ext uri="{FF2B5EF4-FFF2-40B4-BE49-F238E27FC236}">
                <a16:creationId xmlns:a16="http://schemas.microsoft.com/office/drawing/2014/main" xmlns="" id="{47119526-D0B8-4439-92D1-0C070AC27BB6}"/>
              </a:ext>
            </a:extLst>
          </p:cNvPr>
          <p:cNvSpPr>
            <a:spLocks noChangeShapeType="1"/>
          </p:cNvSpPr>
          <p:nvPr/>
        </p:nvSpPr>
        <p:spPr bwMode="auto">
          <a:xfrm>
            <a:off x="4989917" y="4046212"/>
            <a:ext cx="720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a:solidFill>
                <a:srgbClr val="4D4D4D"/>
              </a:solidFill>
              <a:ea typeface="ＭＳ Ｐゴシック" panose="020B0600070205080204" pitchFamily="50" charset="-128"/>
            </a:endParaRPr>
          </a:p>
        </p:txBody>
      </p:sp>
      <p:sp>
        <p:nvSpPr>
          <p:cNvPr id="108" name="TextBox 107">
            <a:extLst>
              <a:ext uri="{FF2B5EF4-FFF2-40B4-BE49-F238E27FC236}">
                <a16:creationId xmlns:a16="http://schemas.microsoft.com/office/drawing/2014/main" xmlns="" id="{B5FE9FFA-1C0A-4DFC-856A-5799AAD3D23F}"/>
              </a:ext>
            </a:extLst>
          </p:cNvPr>
          <p:cNvSpPr txBox="1"/>
          <p:nvPr/>
        </p:nvSpPr>
        <p:spPr>
          <a:xfrm>
            <a:off x="4698019" y="391619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0.2</a:t>
            </a:r>
            <a:endParaRPr lang="en-US" sz="1200">
              <a:solidFill>
                <a:srgbClr val="4D4D4D"/>
              </a:solidFill>
              <a:ea typeface="ＭＳ Ｐゴシック" panose="020B0600070205080204" pitchFamily="50" charset="-128"/>
              <a:cs typeface="Arial" panose="020B0604020202020204" pitchFamily="34" charset="0"/>
            </a:endParaRPr>
          </a:p>
        </p:txBody>
      </p:sp>
      <p:sp>
        <p:nvSpPr>
          <p:cNvPr id="109" name="TextBox 108">
            <a:extLst>
              <a:ext uri="{FF2B5EF4-FFF2-40B4-BE49-F238E27FC236}">
                <a16:creationId xmlns:a16="http://schemas.microsoft.com/office/drawing/2014/main" xmlns="" id="{BDB1B03A-874B-4A51-AF01-0505EA71A524}"/>
              </a:ext>
            </a:extLst>
          </p:cNvPr>
          <p:cNvSpPr txBox="1"/>
          <p:nvPr/>
        </p:nvSpPr>
        <p:spPr>
          <a:xfrm>
            <a:off x="8088207" y="2931141"/>
            <a:ext cx="518091" cy="461665"/>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ＭＳ Ｐゴシック" panose="020B0600070205080204" pitchFamily="50" charset="-128"/>
                <a:cs typeface="MS UI Gothic"/>
              </a:rPr>
              <a:t>EIPL</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0" i="0" strike="noStrike" cap="none" spc="0" baseline="0">
                <a:solidFill>
                  <a:srgbClr val="4D4D4D"/>
                </a:solidFill>
                <a:effectLst/>
                <a:latin typeface="+mn-lt"/>
                <a:ea typeface="ＭＳ Ｐゴシック" panose="020B0600070205080204" pitchFamily="50" charset="-128"/>
                <a:cs typeface="MS UI Gothic"/>
              </a:rPr>
              <a:t>28％</a:t>
            </a:r>
            <a:endParaRPr lang="en-US" sz="1200">
              <a:solidFill>
                <a:srgbClr val="4D4D4D"/>
              </a:solidFill>
              <a:latin typeface="+mn-lt"/>
              <a:ea typeface="ＭＳ Ｐゴシック" panose="020B0600070205080204" pitchFamily="50" charset="-128"/>
            </a:endParaRPr>
          </a:p>
        </p:txBody>
      </p:sp>
      <p:sp>
        <p:nvSpPr>
          <p:cNvPr id="110" name="TextBox 109">
            <a:extLst>
              <a:ext uri="{FF2B5EF4-FFF2-40B4-BE49-F238E27FC236}">
                <a16:creationId xmlns:a16="http://schemas.microsoft.com/office/drawing/2014/main" xmlns="" id="{4C739FD8-5485-4E5D-8AF3-1CEB7ADC3EF1}"/>
              </a:ext>
            </a:extLst>
          </p:cNvPr>
          <p:cNvSpPr txBox="1"/>
          <p:nvPr/>
        </p:nvSpPr>
        <p:spPr>
          <a:xfrm>
            <a:off x="7854076" y="3837251"/>
            <a:ext cx="508474" cy="461665"/>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ＭＳ Ｐゴシック" panose="020B0600070205080204" pitchFamily="50" charset="-128"/>
                <a:cs typeface="MS UI Gothic"/>
              </a:rPr>
              <a:t>標準</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0" i="0" strike="noStrike" cap="none" spc="0" baseline="0">
                <a:solidFill>
                  <a:srgbClr val="4D4D4D"/>
                </a:solidFill>
                <a:effectLst/>
                <a:latin typeface="+mn-lt"/>
                <a:ea typeface="ＭＳ Ｐゴシック" panose="020B0600070205080204" pitchFamily="50" charset="-128"/>
                <a:cs typeface="MS UI Gothic"/>
              </a:rPr>
              <a:t>26％</a:t>
            </a:r>
            <a:endParaRPr lang="en-US" sz="1200">
              <a:solidFill>
                <a:srgbClr val="4D4D4D"/>
              </a:solidFill>
              <a:latin typeface="+mn-lt"/>
              <a:ea typeface="ＭＳ Ｐゴシック" panose="020B0600070205080204" pitchFamily="50" charset="-128"/>
            </a:endParaRPr>
          </a:p>
        </p:txBody>
      </p:sp>
      <p:sp>
        <p:nvSpPr>
          <p:cNvPr id="111" name="Graphic 260">
            <a:extLst>
              <a:ext uri="{FF2B5EF4-FFF2-40B4-BE49-F238E27FC236}">
                <a16:creationId xmlns:a16="http://schemas.microsoft.com/office/drawing/2014/main" xmlns="" id="{863C4F16-1528-485A-8702-D4E1EC196F85}"/>
              </a:ext>
            </a:extLst>
          </p:cNvPr>
          <p:cNvSpPr/>
          <p:nvPr/>
        </p:nvSpPr>
        <p:spPr>
          <a:xfrm>
            <a:off x="5156200" y="3355895"/>
            <a:ext cx="3562781" cy="1723576"/>
          </a:xfrm>
          <a:custGeom>
            <a:avLst/>
            <a:gdLst>
              <a:gd name="connsiteX0" fmla="*/ 5607977 w 5600700"/>
              <a:gd name="connsiteY0" fmla="*/ 0 h 2695575"/>
              <a:gd name="connsiteX1" fmla="*/ 3981241 w 5600700"/>
              <a:gd name="connsiteY1" fmla="*/ 0 h 2695575"/>
              <a:gd name="connsiteX2" fmla="*/ 3981241 w 5600700"/>
              <a:gd name="connsiteY2" fmla="*/ 310365 h 2695575"/>
              <a:gd name="connsiteX3" fmla="*/ 3463957 w 5600700"/>
              <a:gd name="connsiteY3" fmla="*/ 310365 h 2695575"/>
              <a:gd name="connsiteX4" fmla="*/ 3463957 w 5600700"/>
              <a:gd name="connsiteY4" fmla="*/ 470899 h 2695575"/>
              <a:gd name="connsiteX5" fmla="*/ 3353372 w 5600700"/>
              <a:gd name="connsiteY5" fmla="*/ 470899 h 2695575"/>
              <a:gd name="connsiteX6" fmla="*/ 3353372 w 5600700"/>
              <a:gd name="connsiteY6" fmla="*/ 549382 h 2695575"/>
              <a:gd name="connsiteX7" fmla="*/ 3314129 w 5600700"/>
              <a:gd name="connsiteY7" fmla="*/ 549382 h 2695575"/>
              <a:gd name="connsiteX8" fmla="*/ 3314129 w 5600700"/>
              <a:gd name="connsiteY8" fmla="*/ 620730 h 2695575"/>
              <a:gd name="connsiteX9" fmla="*/ 3100083 w 5600700"/>
              <a:gd name="connsiteY9" fmla="*/ 620730 h 2695575"/>
              <a:gd name="connsiteX10" fmla="*/ 3100083 w 5600700"/>
              <a:gd name="connsiteY10" fmla="*/ 688511 h 2695575"/>
              <a:gd name="connsiteX11" fmla="*/ 3082252 w 5600700"/>
              <a:gd name="connsiteY11" fmla="*/ 688511 h 2695575"/>
              <a:gd name="connsiteX12" fmla="*/ 3082252 w 5600700"/>
              <a:gd name="connsiteY12" fmla="*/ 759860 h 2695575"/>
              <a:gd name="connsiteX13" fmla="*/ 2878903 w 5600700"/>
              <a:gd name="connsiteY13" fmla="*/ 759860 h 2695575"/>
              <a:gd name="connsiteX14" fmla="*/ 2878903 w 5600700"/>
              <a:gd name="connsiteY14" fmla="*/ 874017 h 2695575"/>
              <a:gd name="connsiteX15" fmla="*/ 2322386 w 5600700"/>
              <a:gd name="connsiteY15" fmla="*/ 874017 h 2695575"/>
              <a:gd name="connsiteX16" fmla="*/ 2322386 w 5600700"/>
              <a:gd name="connsiteY16" fmla="*/ 923960 h 2695575"/>
              <a:gd name="connsiteX17" fmla="*/ 2261740 w 5600700"/>
              <a:gd name="connsiteY17" fmla="*/ 923960 h 2695575"/>
              <a:gd name="connsiteX18" fmla="*/ 2261740 w 5600700"/>
              <a:gd name="connsiteY18" fmla="*/ 948928 h 2695575"/>
              <a:gd name="connsiteX19" fmla="*/ 2247472 w 5600700"/>
              <a:gd name="connsiteY19" fmla="*/ 948928 h 2695575"/>
              <a:gd name="connsiteX20" fmla="*/ 2247472 w 5600700"/>
              <a:gd name="connsiteY20" fmla="*/ 991743 h 2695575"/>
              <a:gd name="connsiteX21" fmla="*/ 2226069 w 5600700"/>
              <a:gd name="connsiteY21" fmla="*/ 991743 h 2695575"/>
              <a:gd name="connsiteX22" fmla="*/ 2226069 w 5600700"/>
              <a:gd name="connsiteY22" fmla="*/ 1109463 h 2695575"/>
              <a:gd name="connsiteX23" fmla="*/ 2076240 w 5600700"/>
              <a:gd name="connsiteY23" fmla="*/ 1109463 h 2695575"/>
              <a:gd name="connsiteX24" fmla="*/ 2076240 w 5600700"/>
              <a:gd name="connsiteY24" fmla="*/ 1141571 h 2695575"/>
              <a:gd name="connsiteX25" fmla="*/ 1965646 w 5600700"/>
              <a:gd name="connsiteY25" fmla="*/ 1141571 h 2695575"/>
              <a:gd name="connsiteX26" fmla="*/ 1965646 w 5600700"/>
              <a:gd name="connsiteY26" fmla="*/ 1166546 h 2695575"/>
              <a:gd name="connsiteX27" fmla="*/ 1937109 w 5600700"/>
              <a:gd name="connsiteY27" fmla="*/ 1166546 h 2695575"/>
              <a:gd name="connsiteX28" fmla="*/ 1937109 w 5600700"/>
              <a:gd name="connsiteY28" fmla="*/ 1202217 h 2695575"/>
              <a:gd name="connsiteX29" fmla="*/ 1883597 w 5600700"/>
              <a:gd name="connsiteY29" fmla="*/ 1202217 h 2695575"/>
              <a:gd name="connsiteX30" fmla="*/ 1883597 w 5600700"/>
              <a:gd name="connsiteY30" fmla="*/ 1255729 h 2695575"/>
              <a:gd name="connsiteX31" fmla="*/ 1855061 w 5600700"/>
              <a:gd name="connsiteY31" fmla="*/ 1255729 h 2695575"/>
              <a:gd name="connsiteX32" fmla="*/ 1855061 w 5600700"/>
              <a:gd name="connsiteY32" fmla="*/ 1294971 h 2695575"/>
              <a:gd name="connsiteX33" fmla="*/ 1833648 w 5600700"/>
              <a:gd name="connsiteY33" fmla="*/ 1294971 h 2695575"/>
              <a:gd name="connsiteX34" fmla="*/ 1833648 w 5600700"/>
              <a:gd name="connsiteY34" fmla="*/ 1334214 h 2695575"/>
              <a:gd name="connsiteX35" fmla="*/ 1762306 w 5600700"/>
              <a:gd name="connsiteY35" fmla="*/ 1334214 h 2695575"/>
              <a:gd name="connsiteX36" fmla="*/ 1762306 w 5600700"/>
              <a:gd name="connsiteY36" fmla="*/ 1373458 h 2695575"/>
              <a:gd name="connsiteX37" fmla="*/ 1651711 w 5600700"/>
              <a:gd name="connsiteY37" fmla="*/ 1373458 h 2695575"/>
              <a:gd name="connsiteX38" fmla="*/ 1651711 w 5600700"/>
              <a:gd name="connsiteY38" fmla="*/ 1430531 h 2695575"/>
              <a:gd name="connsiteX39" fmla="*/ 1501883 w 5600700"/>
              <a:gd name="connsiteY39" fmla="*/ 1430531 h 2695575"/>
              <a:gd name="connsiteX40" fmla="*/ 1501883 w 5600700"/>
              <a:gd name="connsiteY40" fmla="*/ 1505445 h 2695575"/>
              <a:gd name="connsiteX41" fmla="*/ 1348483 w 5600700"/>
              <a:gd name="connsiteY41" fmla="*/ 1505445 h 2695575"/>
              <a:gd name="connsiteX42" fmla="*/ 1348483 w 5600700"/>
              <a:gd name="connsiteY42" fmla="*/ 1548260 h 2695575"/>
              <a:gd name="connsiteX43" fmla="*/ 1309240 w 5600700"/>
              <a:gd name="connsiteY43" fmla="*/ 1548260 h 2695575"/>
              <a:gd name="connsiteX44" fmla="*/ 1309240 w 5600700"/>
              <a:gd name="connsiteY44" fmla="*/ 1605334 h 2695575"/>
              <a:gd name="connsiteX45" fmla="*/ 1269997 w 5600700"/>
              <a:gd name="connsiteY45" fmla="*/ 1605334 h 2695575"/>
              <a:gd name="connsiteX46" fmla="*/ 1269997 w 5600700"/>
              <a:gd name="connsiteY46" fmla="*/ 1633880 h 2695575"/>
              <a:gd name="connsiteX47" fmla="*/ 1234326 w 5600700"/>
              <a:gd name="connsiteY47" fmla="*/ 1633880 h 2695575"/>
              <a:gd name="connsiteX48" fmla="*/ 1234326 w 5600700"/>
              <a:gd name="connsiteY48" fmla="*/ 1687392 h 2695575"/>
              <a:gd name="connsiteX49" fmla="*/ 1180814 w 5600700"/>
              <a:gd name="connsiteY49" fmla="*/ 1687392 h 2695575"/>
              <a:gd name="connsiteX50" fmla="*/ 1180814 w 5600700"/>
              <a:gd name="connsiteY50" fmla="*/ 1744466 h 2695575"/>
              <a:gd name="connsiteX51" fmla="*/ 1120169 w 5600700"/>
              <a:gd name="connsiteY51" fmla="*/ 1744466 h 2695575"/>
              <a:gd name="connsiteX52" fmla="*/ 1120169 w 5600700"/>
              <a:gd name="connsiteY52" fmla="*/ 1833648 h 2695575"/>
              <a:gd name="connsiteX53" fmla="*/ 1063095 w 5600700"/>
              <a:gd name="connsiteY53" fmla="*/ 1833648 h 2695575"/>
              <a:gd name="connsiteX54" fmla="*/ 1063095 w 5600700"/>
              <a:gd name="connsiteY54" fmla="*/ 1876463 h 2695575"/>
              <a:gd name="connsiteX55" fmla="*/ 1041683 w 5600700"/>
              <a:gd name="connsiteY55" fmla="*/ 1876463 h 2695575"/>
              <a:gd name="connsiteX56" fmla="*/ 1041683 w 5600700"/>
              <a:gd name="connsiteY56" fmla="*/ 1929975 h 2695575"/>
              <a:gd name="connsiteX57" fmla="*/ 981037 w 5600700"/>
              <a:gd name="connsiteY57" fmla="*/ 1929975 h 2695575"/>
              <a:gd name="connsiteX58" fmla="*/ 981037 w 5600700"/>
              <a:gd name="connsiteY58" fmla="*/ 2054828 h 2695575"/>
              <a:gd name="connsiteX59" fmla="*/ 920393 w 5600700"/>
              <a:gd name="connsiteY59" fmla="*/ 2054828 h 2695575"/>
              <a:gd name="connsiteX60" fmla="*/ 920393 w 5600700"/>
              <a:gd name="connsiteY60" fmla="*/ 2072669 h 2695575"/>
              <a:gd name="connsiteX61" fmla="*/ 870450 w 5600700"/>
              <a:gd name="connsiteY61" fmla="*/ 2072669 h 2695575"/>
              <a:gd name="connsiteX62" fmla="*/ 870450 w 5600700"/>
              <a:gd name="connsiteY62" fmla="*/ 2122608 h 2695575"/>
              <a:gd name="connsiteX63" fmla="*/ 759860 w 5600700"/>
              <a:gd name="connsiteY63" fmla="*/ 2122608 h 2695575"/>
              <a:gd name="connsiteX64" fmla="*/ 759860 w 5600700"/>
              <a:gd name="connsiteY64" fmla="*/ 2186826 h 2695575"/>
              <a:gd name="connsiteX65" fmla="*/ 695646 w 5600700"/>
              <a:gd name="connsiteY65" fmla="*/ 2186826 h 2695575"/>
              <a:gd name="connsiteX66" fmla="*/ 695646 w 5600700"/>
              <a:gd name="connsiteY66" fmla="*/ 2226069 h 2695575"/>
              <a:gd name="connsiteX67" fmla="*/ 638567 w 5600700"/>
              <a:gd name="connsiteY67" fmla="*/ 2226069 h 2695575"/>
              <a:gd name="connsiteX68" fmla="*/ 638567 w 5600700"/>
              <a:gd name="connsiteY68" fmla="*/ 2272446 h 2695575"/>
              <a:gd name="connsiteX69" fmla="*/ 613596 w 5600700"/>
              <a:gd name="connsiteY69" fmla="*/ 2272446 h 2695575"/>
              <a:gd name="connsiteX70" fmla="*/ 613596 w 5600700"/>
              <a:gd name="connsiteY70" fmla="*/ 2293849 h 2695575"/>
              <a:gd name="connsiteX71" fmla="*/ 588624 w 5600700"/>
              <a:gd name="connsiteY71" fmla="*/ 2293849 h 2695575"/>
              <a:gd name="connsiteX72" fmla="*/ 588624 w 5600700"/>
              <a:gd name="connsiteY72" fmla="*/ 2315251 h 2695575"/>
              <a:gd name="connsiteX73" fmla="*/ 513708 w 5600700"/>
              <a:gd name="connsiteY73" fmla="*/ 2315251 h 2695575"/>
              <a:gd name="connsiteX74" fmla="*/ 513708 w 5600700"/>
              <a:gd name="connsiteY74" fmla="*/ 2408006 h 2695575"/>
              <a:gd name="connsiteX75" fmla="*/ 456629 w 5600700"/>
              <a:gd name="connsiteY75" fmla="*/ 2408006 h 2695575"/>
              <a:gd name="connsiteX76" fmla="*/ 456629 w 5600700"/>
              <a:gd name="connsiteY76" fmla="*/ 2447249 h 2695575"/>
              <a:gd name="connsiteX77" fmla="*/ 435225 w 5600700"/>
              <a:gd name="connsiteY77" fmla="*/ 2447249 h 2695575"/>
              <a:gd name="connsiteX78" fmla="*/ 435225 w 5600700"/>
              <a:gd name="connsiteY78" fmla="*/ 2486492 h 2695575"/>
              <a:gd name="connsiteX79" fmla="*/ 367444 w 5600700"/>
              <a:gd name="connsiteY79" fmla="*/ 2486492 h 2695575"/>
              <a:gd name="connsiteX80" fmla="*/ 367444 w 5600700"/>
              <a:gd name="connsiteY80" fmla="*/ 2493626 h 2695575"/>
              <a:gd name="connsiteX81" fmla="*/ 231882 w 5600700"/>
              <a:gd name="connsiteY81" fmla="*/ 2493626 h 2695575"/>
              <a:gd name="connsiteX82" fmla="*/ 231882 w 5600700"/>
              <a:gd name="connsiteY82" fmla="*/ 2547137 h 2695575"/>
              <a:gd name="connsiteX83" fmla="*/ 174804 w 5600700"/>
              <a:gd name="connsiteY83" fmla="*/ 2547137 h 2695575"/>
              <a:gd name="connsiteX84" fmla="*/ 174804 w 5600700"/>
              <a:gd name="connsiteY84" fmla="*/ 2579237 h 2695575"/>
              <a:gd name="connsiteX85" fmla="*/ 142697 w 5600700"/>
              <a:gd name="connsiteY85" fmla="*/ 2579237 h 2695575"/>
              <a:gd name="connsiteX86" fmla="*/ 142697 w 5600700"/>
              <a:gd name="connsiteY86" fmla="*/ 2604211 h 2695575"/>
              <a:gd name="connsiteX87" fmla="*/ 89186 w 5600700"/>
              <a:gd name="connsiteY87" fmla="*/ 2604211 h 2695575"/>
              <a:gd name="connsiteX88" fmla="*/ 89186 w 5600700"/>
              <a:gd name="connsiteY88" fmla="*/ 2700538 h 2695575"/>
              <a:gd name="connsiteX89" fmla="*/ 0 w 5600700"/>
              <a:gd name="connsiteY89" fmla="*/ 2700538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600700" h="2695575">
                <a:moveTo>
                  <a:pt x="5607977" y="0"/>
                </a:moveTo>
                <a:lnTo>
                  <a:pt x="3981241" y="0"/>
                </a:lnTo>
                <a:lnTo>
                  <a:pt x="3981241" y="310365"/>
                </a:lnTo>
                <a:lnTo>
                  <a:pt x="3463957" y="310365"/>
                </a:lnTo>
                <a:lnTo>
                  <a:pt x="3463957" y="470899"/>
                </a:lnTo>
                <a:lnTo>
                  <a:pt x="3353372" y="470899"/>
                </a:lnTo>
                <a:lnTo>
                  <a:pt x="3353372" y="549382"/>
                </a:lnTo>
                <a:lnTo>
                  <a:pt x="3314129" y="549382"/>
                </a:lnTo>
                <a:lnTo>
                  <a:pt x="3314129" y="620730"/>
                </a:lnTo>
                <a:lnTo>
                  <a:pt x="3100083" y="620730"/>
                </a:lnTo>
                <a:lnTo>
                  <a:pt x="3100083" y="688511"/>
                </a:lnTo>
                <a:lnTo>
                  <a:pt x="3082252" y="688511"/>
                </a:lnTo>
                <a:lnTo>
                  <a:pt x="3082252" y="759860"/>
                </a:lnTo>
                <a:lnTo>
                  <a:pt x="2878903" y="759860"/>
                </a:lnTo>
                <a:lnTo>
                  <a:pt x="2878903" y="874017"/>
                </a:lnTo>
                <a:lnTo>
                  <a:pt x="2322386" y="874017"/>
                </a:lnTo>
                <a:lnTo>
                  <a:pt x="2322386" y="923960"/>
                </a:lnTo>
                <a:lnTo>
                  <a:pt x="2261740" y="923960"/>
                </a:lnTo>
                <a:lnTo>
                  <a:pt x="2261740" y="948928"/>
                </a:lnTo>
                <a:lnTo>
                  <a:pt x="2247472" y="948928"/>
                </a:lnTo>
                <a:lnTo>
                  <a:pt x="2247472" y="991743"/>
                </a:lnTo>
                <a:lnTo>
                  <a:pt x="2226069" y="991743"/>
                </a:lnTo>
                <a:lnTo>
                  <a:pt x="2226069" y="1109463"/>
                </a:lnTo>
                <a:lnTo>
                  <a:pt x="2076240" y="1109463"/>
                </a:lnTo>
                <a:lnTo>
                  <a:pt x="2076240" y="1141571"/>
                </a:lnTo>
                <a:lnTo>
                  <a:pt x="1965646" y="1141571"/>
                </a:lnTo>
                <a:lnTo>
                  <a:pt x="1965646" y="1166546"/>
                </a:lnTo>
                <a:lnTo>
                  <a:pt x="1937109" y="1166546"/>
                </a:lnTo>
                <a:lnTo>
                  <a:pt x="1937109" y="1202217"/>
                </a:lnTo>
                <a:lnTo>
                  <a:pt x="1883597" y="1202217"/>
                </a:lnTo>
                <a:lnTo>
                  <a:pt x="1883597" y="1255729"/>
                </a:lnTo>
                <a:lnTo>
                  <a:pt x="1855061" y="1255729"/>
                </a:lnTo>
                <a:lnTo>
                  <a:pt x="1855061" y="1294971"/>
                </a:lnTo>
                <a:lnTo>
                  <a:pt x="1833648" y="1294971"/>
                </a:lnTo>
                <a:lnTo>
                  <a:pt x="1833648" y="1334214"/>
                </a:lnTo>
                <a:lnTo>
                  <a:pt x="1762306" y="1334214"/>
                </a:lnTo>
                <a:lnTo>
                  <a:pt x="1762306" y="1373458"/>
                </a:lnTo>
                <a:lnTo>
                  <a:pt x="1651711" y="1373458"/>
                </a:lnTo>
                <a:lnTo>
                  <a:pt x="1651711" y="1430531"/>
                </a:lnTo>
                <a:lnTo>
                  <a:pt x="1501883" y="1430531"/>
                </a:lnTo>
                <a:lnTo>
                  <a:pt x="1501883" y="1505445"/>
                </a:lnTo>
                <a:lnTo>
                  <a:pt x="1348483" y="1505445"/>
                </a:lnTo>
                <a:lnTo>
                  <a:pt x="1348483" y="1548260"/>
                </a:lnTo>
                <a:lnTo>
                  <a:pt x="1309240" y="1548260"/>
                </a:lnTo>
                <a:lnTo>
                  <a:pt x="1309240" y="1605334"/>
                </a:lnTo>
                <a:lnTo>
                  <a:pt x="1269997" y="1605334"/>
                </a:lnTo>
                <a:lnTo>
                  <a:pt x="1269997" y="1633880"/>
                </a:lnTo>
                <a:lnTo>
                  <a:pt x="1234326" y="1633880"/>
                </a:lnTo>
                <a:lnTo>
                  <a:pt x="1234326" y="1687392"/>
                </a:lnTo>
                <a:lnTo>
                  <a:pt x="1180814" y="1687392"/>
                </a:lnTo>
                <a:lnTo>
                  <a:pt x="1180814" y="1744466"/>
                </a:lnTo>
                <a:lnTo>
                  <a:pt x="1120169" y="1744466"/>
                </a:lnTo>
                <a:lnTo>
                  <a:pt x="1120169" y="1833648"/>
                </a:lnTo>
                <a:lnTo>
                  <a:pt x="1063095" y="1833648"/>
                </a:lnTo>
                <a:lnTo>
                  <a:pt x="1063095" y="1876463"/>
                </a:lnTo>
                <a:lnTo>
                  <a:pt x="1041683" y="1876463"/>
                </a:lnTo>
                <a:lnTo>
                  <a:pt x="1041683" y="1929975"/>
                </a:lnTo>
                <a:lnTo>
                  <a:pt x="981037" y="1929975"/>
                </a:lnTo>
                <a:lnTo>
                  <a:pt x="981037" y="2054828"/>
                </a:lnTo>
                <a:lnTo>
                  <a:pt x="920393" y="2054828"/>
                </a:lnTo>
                <a:lnTo>
                  <a:pt x="920393" y="2072669"/>
                </a:lnTo>
                <a:lnTo>
                  <a:pt x="870450" y="2072669"/>
                </a:lnTo>
                <a:lnTo>
                  <a:pt x="870450" y="2122608"/>
                </a:lnTo>
                <a:lnTo>
                  <a:pt x="759860" y="2122608"/>
                </a:lnTo>
                <a:lnTo>
                  <a:pt x="759860" y="2186826"/>
                </a:lnTo>
                <a:lnTo>
                  <a:pt x="695646" y="2186826"/>
                </a:lnTo>
                <a:lnTo>
                  <a:pt x="695646" y="2226069"/>
                </a:lnTo>
                <a:lnTo>
                  <a:pt x="638567" y="2226069"/>
                </a:lnTo>
                <a:lnTo>
                  <a:pt x="638567" y="2272446"/>
                </a:lnTo>
                <a:lnTo>
                  <a:pt x="613596" y="2272446"/>
                </a:lnTo>
                <a:lnTo>
                  <a:pt x="613596" y="2293849"/>
                </a:lnTo>
                <a:lnTo>
                  <a:pt x="588624" y="2293849"/>
                </a:lnTo>
                <a:lnTo>
                  <a:pt x="588624" y="2315251"/>
                </a:lnTo>
                <a:lnTo>
                  <a:pt x="513708" y="2315251"/>
                </a:lnTo>
                <a:lnTo>
                  <a:pt x="513708" y="2408006"/>
                </a:lnTo>
                <a:lnTo>
                  <a:pt x="456629" y="2408006"/>
                </a:lnTo>
                <a:lnTo>
                  <a:pt x="456629" y="2447249"/>
                </a:lnTo>
                <a:lnTo>
                  <a:pt x="435225" y="2447249"/>
                </a:lnTo>
                <a:lnTo>
                  <a:pt x="435225" y="2486492"/>
                </a:lnTo>
                <a:lnTo>
                  <a:pt x="367444" y="2486492"/>
                </a:lnTo>
                <a:lnTo>
                  <a:pt x="367444" y="2493626"/>
                </a:lnTo>
                <a:lnTo>
                  <a:pt x="231882" y="2493626"/>
                </a:lnTo>
                <a:lnTo>
                  <a:pt x="231882" y="2547137"/>
                </a:lnTo>
                <a:lnTo>
                  <a:pt x="174804" y="2547137"/>
                </a:lnTo>
                <a:lnTo>
                  <a:pt x="174804" y="2579237"/>
                </a:lnTo>
                <a:lnTo>
                  <a:pt x="142697" y="2579237"/>
                </a:lnTo>
                <a:lnTo>
                  <a:pt x="142697" y="2604211"/>
                </a:lnTo>
                <a:lnTo>
                  <a:pt x="89186" y="2604211"/>
                </a:lnTo>
                <a:lnTo>
                  <a:pt x="89186" y="2700538"/>
                </a:lnTo>
                <a:lnTo>
                  <a:pt x="0" y="270053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a:solidFill>
                <a:srgbClr val="4D4D4D"/>
              </a:solidFill>
              <a:latin typeface="+mn-lt"/>
              <a:ea typeface="ＭＳ Ｐゴシック" panose="020B0600070205080204" pitchFamily="50" charset="-128"/>
            </a:endParaRPr>
          </a:p>
        </p:txBody>
      </p:sp>
      <p:sp>
        <p:nvSpPr>
          <p:cNvPr id="112" name="Graphic 262">
            <a:extLst>
              <a:ext uri="{FF2B5EF4-FFF2-40B4-BE49-F238E27FC236}">
                <a16:creationId xmlns:a16="http://schemas.microsoft.com/office/drawing/2014/main" xmlns="" id="{20EE480F-34E5-4EDB-B404-B54964612CF4}"/>
              </a:ext>
            </a:extLst>
          </p:cNvPr>
          <p:cNvSpPr/>
          <p:nvPr/>
        </p:nvSpPr>
        <p:spPr>
          <a:xfrm>
            <a:off x="5156200" y="3775461"/>
            <a:ext cx="2990035" cy="1304010"/>
          </a:xfrm>
          <a:custGeom>
            <a:avLst/>
            <a:gdLst>
              <a:gd name="connsiteX0" fmla="*/ 4673013 w 4667250"/>
              <a:gd name="connsiteY0" fmla="*/ 0 h 2047875"/>
              <a:gd name="connsiteX1" fmla="*/ 3191818 w 4667250"/>
              <a:gd name="connsiteY1" fmla="*/ 0 h 2047875"/>
              <a:gd name="connsiteX2" fmla="*/ 3191818 w 4667250"/>
              <a:gd name="connsiteY2" fmla="*/ 55182 h 2047875"/>
              <a:gd name="connsiteX3" fmla="*/ 2654522 w 4667250"/>
              <a:gd name="connsiteY3" fmla="*/ 55182 h 2047875"/>
              <a:gd name="connsiteX4" fmla="*/ 2654522 w 4667250"/>
              <a:gd name="connsiteY4" fmla="*/ 104555 h 2047875"/>
              <a:gd name="connsiteX5" fmla="*/ 2535450 w 4667250"/>
              <a:gd name="connsiteY5" fmla="*/ 104555 h 2047875"/>
              <a:gd name="connsiteX6" fmla="*/ 2535450 w 4667250"/>
              <a:gd name="connsiteY6" fmla="*/ 136502 h 2047875"/>
              <a:gd name="connsiteX7" fmla="*/ 2308917 w 4667250"/>
              <a:gd name="connsiteY7" fmla="*/ 136502 h 2047875"/>
              <a:gd name="connsiteX8" fmla="*/ 2308917 w 4667250"/>
              <a:gd name="connsiteY8" fmla="*/ 177162 h 2047875"/>
              <a:gd name="connsiteX9" fmla="*/ 2236308 w 4667250"/>
              <a:gd name="connsiteY9" fmla="*/ 177162 h 2047875"/>
              <a:gd name="connsiteX10" fmla="*/ 2236308 w 4667250"/>
              <a:gd name="connsiteY10" fmla="*/ 241057 h 2047875"/>
              <a:gd name="connsiteX11" fmla="*/ 2123037 w 4667250"/>
              <a:gd name="connsiteY11" fmla="*/ 241057 h 2047875"/>
              <a:gd name="connsiteX12" fmla="*/ 2123037 w 4667250"/>
              <a:gd name="connsiteY12" fmla="*/ 313664 h 2047875"/>
              <a:gd name="connsiteX13" fmla="*/ 2093995 w 4667250"/>
              <a:gd name="connsiteY13" fmla="*/ 313664 h 2047875"/>
              <a:gd name="connsiteX14" fmla="*/ 2093995 w 4667250"/>
              <a:gd name="connsiteY14" fmla="*/ 351420 h 2047875"/>
              <a:gd name="connsiteX15" fmla="*/ 2064953 w 4667250"/>
              <a:gd name="connsiteY15" fmla="*/ 351420 h 2047875"/>
              <a:gd name="connsiteX16" fmla="*/ 2064953 w 4667250"/>
              <a:gd name="connsiteY16" fmla="*/ 412410 h 2047875"/>
              <a:gd name="connsiteX17" fmla="*/ 2015576 w 4667250"/>
              <a:gd name="connsiteY17" fmla="*/ 412410 h 2047875"/>
              <a:gd name="connsiteX18" fmla="*/ 2015576 w 4667250"/>
              <a:gd name="connsiteY18" fmla="*/ 450166 h 2047875"/>
              <a:gd name="connsiteX19" fmla="*/ 1879083 w 4667250"/>
              <a:gd name="connsiteY19" fmla="*/ 450166 h 2047875"/>
              <a:gd name="connsiteX20" fmla="*/ 1879083 w 4667250"/>
              <a:gd name="connsiteY20" fmla="*/ 479208 h 2047875"/>
              <a:gd name="connsiteX21" fmla="*/ 1818084 w 4667250"/>
              <a:gd name="connsiteY21" fmla="*/ 479208 h 2047875"/>
              <a:gd name="connsiteX22" fmla="*/ 1818084 w 4667250"/>
              <a:gd name="connsiteY22" fmla="*/ 514060 h 2047875"/>
              <a:gd name="connsiteX23" fmla="*/ 1800663 w 4667250"/>
              <a:gd name="connsiteY23" fmla="*/ 514060 h 2047875"/>
              <a:gd name="connsiteX24" fmla="*/ 1800663 w 4667250"/>
              <a:gd name="connsiteY24" fmla="*/ 540199 h 2047875"/>
              <a:gd name="connsiteX25" fmla="*/ 1771621 w 4667250"/>
              <a:gd name="connsiteY25" fmla="*/ 540199 h 2047875"/>
              <a:gd name="connsiteX26" fmla="*/ 1771621 w 4667250"/>
              <a:gd name="connsiteY26" fmla="*/ 641849 h 2047875"/>
              <a:gd name="connsiteX27" fmla="*/ 1745485 w 4667250"/>
              <a:gd name="connsiteY27" fmla="*/ 641849 h 2047875"/>
              <a:gd name="connsiteX28" fmla="*/ 1745485 w 4667250"/>
              <a:gd name="connsiteY28" fmla="*/ 734787 h 2047875"/>
              <a:gd name="connsiteX29" fmla="*/ 1701918 w 4667250"/>
              <a:gd name="connsiteY29" fmla="*/ 734787 h 2047875"/>
              <a:gd name="connsiteX30" fmla="*/ 1701918 w 4667250"/>
              <a:gd name="connsiteY30" fmla="*/ 760926 h 2047875"/>
              <a:gd name="connsiteX31" fmla="*/ 1588646 w 4667250"/>
              <a:gd name="connsiteY31" fmla="*/ 760926 h 2047875"/>
              <a:gd name="connsiteX32" fmla="*/ 1588646 w 4667250"/>
              <a:gd name="connsiteY32" fmla="*/ 772542 h 2047875"/>
              <a:gd name="connsiteX33" fmla="*/ 1536373 w 4667250"/>
              <a:gd name="connsiteY33" fmla="*/ 772542 h 2047875"/>
              <a:gd name="connsiteX34" fmla="*/ 1536373 w 4667250"/>
              <a:gd name="connsiteY34" fmla="*/ 810298 h 2047875"/>
              <a:gd name="connsiteX35" fmla="*/ 1481185 w 4667250"/>
              <a:gd name="connsiteY35" fmla="*/ 810298 h 2047875"/>
              <a:gd name="connsiteX36" fmla="*/ 1481185 w 4667250"/>
              <a:gd name="connsiteY36" fmla="*/ 862575 h 2047875"/>
              <a:gd name="connsiteX37" fmla="*/ 1428912 w 4667250"/>
              <a:gd name="connsiteY37" fmla="*/ 862575 h 2047875"/>
              <a:gd name="connsiteX38" fmla="*/ 1428912 w 4667250"/>
              <a:gd name="connsiteY38" fmla="*/ 900332 h 2047875"/>
              <a:gd name="connsiteX39" fmla="*/ 1347588 w 4667250"/>
              <a:gd name="connsiteY39" fmla="*/ 900332 h 2047875"/>
              <a:gd name="connsiteX40" fmla="*/ 1347588 w 4667250"/>
              <a:gd name="connsiteY40" fmla="*/ 929374 h 2047875"/>
              <a:gd name="connsiteX41" fmla="*/ 1335977 w 4667250"/>
              <a:gd name="connsiteY41" fmla="*/ 929374 h 2047875"/>
              <a:gd name="connsiteX42" fmla="*/ 1335977 w 4667250"/>
              <a:gd name="connsiteY42" fmla="*/ 949700 h 2047875"/>
              <a:gd name="connsiteX43" fmla="*/ 1295314 w 4667250"/>
              <a:gd name="connsiteY43" fmla="*/ 949700 h 2047875"/>
              <a:gd name="connsiteX44" fmla="*/ 1295314 w 4667250"/>
              <a:gd name="connsiteY44" fmla="*/ 1036834 h 2047875"/>
              <a:gd name="connsiteX45" fmla="*/ 1251747 w 4667250"/>
              <a:gd name="connsiteY45" fmla="*/ 1036834 h 2047875"/>
              <a:gd name="connsiteX46" fmla="*/ 1251747 w 4667250"/>
              <a:gd name="connsiteY46" fmla="*/ 1077497 h 2047875"/>
              <a:gd name="connsiteX47" fmla="*/ 1225610 w 4667250"/>
              <a:gd name="connsiteY47" fmla="*/ 1077497 h 2047875"/>
              <a:gd name="connsiteX48" fmla="*/ 1225610 w 4667250"/>
              <a:gd name="connsiteY48" fmla="*/ 1112349 h 2047875"/>
              <a:gd name="connsiteX49" fmla="*/ 1126865 w 4667250"/>
              <a:gd name="connsiteY49" fmla="*/ 1112349 h 2047875"/>
              <a:gd name="connsiteX50" fmla="*/ 1126865 w 4667250"/>
              <a:gd name="connsiteY50" fmla="*/ 1193664 h 2047875"/>
              <a:gd name="connsiteX51" fmla="*/ 1074592 w 4667250"/>
              <a:gd name="connsiteY51" fmla="*/ 1193664 h 2047875"/>
              <a:gd name="connsiteX52" fmla="*/ 1074592 w 4667250"/>
              <a:gd name="connsiteY52" fmla="*/ 1219800 h 2047875"/>
              <a:gd name="connsiteX53" fmla="*/ 1010698 w 4667250"/>
              <a:gd name="connsiteY53" fmla="*/ 1219800 h 2047875"/>
              <a:gd name="connsiteX54" fmla="*/ 1010698 w 4667250"/>
              <a:gd name="connsiteY54" fmla="*/ 1257557 h 2047875"/>
              <a:gd name="connsiteX55" fmla="*/ 949704 w 4667250"/>
              <a:gd name="connsiteY55" fmla="*/ 1257557 h 2047875"/>
              <a:gd name="connsiteX56" fmla="*/ 949704 w 4667250"/>
              <a:gd name="connsiteY56" fmla="*/ 1306935 h 2047875"/>
              <a:gd name="connsiteX57" fmla="*/ 897427 w 4667250"/>
              <a:gd name="connsiteY57" fmla="*/ 1306935 h 2047875"/>
              <a:gd name="connsiteX58" fmla="*/ 897427 w 4667250"/>
              <a:gd name="connsiteY58" fmla="*/ 1341787 h 2047875"/>
              <a:gd name="connsiteX59" fmla="*/ 865480 w 4667250"/>
              <a:gd name="connsiteY59" fmla="*/ 1341787 h 2047875"/>
              <a:gd name="connsiteX60" fmla="*/ 865480 w 4667250"/>
              <a:gd name="connsiteY60" fmla="*/ 1367923 h 2047875"/>
              <a:gd name="connsiteX61" fmla="*/ 839341 w 4667250"/>
              <a:gd name="connsiteY61" fmla="*/ 1367923 h 2047875"/>
              <a:gd name="connsiteX62" fmla="*/ 839341 w 4667250"/>
              <a:gd name="connsiteY62" fmla="*/ 1388250 h 2047875"/>
              <a:gd name="connsiteX63" fmla="*/ 787064 w 4667250"/>
              <a:gd name="connsiteY63" fmla="*/ 1388250 h 2047875"/>
              <a:gd name="connsiteX64" fmla="*/ 787064 w 4667250"/>
              <a:gd name="connsiteY64" fmla="*/ 1405681 h 2047875"/>
              <a:gd name="connsiteX65" fmla="*/ 728978 w 4667250"/>
              <a:gd name="connsiteY65" fmla="*/ 1405681 h 2047875"/>
              <a:gd name="connsiteX66" fmla="*/ 728978 w 4667250"/>
              <a:gd name="connsiteY66" fmla="*/ 1426007 h 2047875"/>
              <a:gd name="connsiteX67" fmla="*/ 705744 w 4667250"/>
              <a:gd name="connsiteY67" fmla="*/ 1426007 h 2047875"/>
              <a:gd name="connsiteX68" fmla="*/ 705744 w 4667250"/>
              <a:gd name="connsiteY68" fmla="*/ 1504426 h 2047875"/>
              <a:gd name="connsiteX69" fmla="*/ 633136 w 4667250"/>
              <a:gd name="connsiteY69" fmla="*/ 1504426 h 2047875"/>
              <a:gd name="connsiteX70" fmla="*/ 633136 w 4667250"/>
              <a:gd name="connsiteY70" fmla="*/ 1553794 h 2047875"/>
              <a:gd name="connsiteX71" fmla="*/ 580859 w 4667250"/>
              <a:gd name="connsiteY71" fmla="*/ 1553794 h 2047875"/>
              <a:gd name="connsiteX72" fmla="*/ 580859 w 4667250"/>
              <a:gd name="connsiteY72" fmla="*/ 1594457 h 2047875"/>
              <a:gd name="connsiteX73" fmla="*/ 551816 w 4667250"/>
              <a:gd name="connsiteY73" fmla="*/ 1594457 h 2047875"/>
              <a:gd name="connsiteX74" fmla="*/ 551816 w 4667250"/>
              <a:gd name="connsiteY74" fmla="*/ 1620593 h 2047875"/>
              <a:gd name="connsiteX75" fmla="*/ 534391 w 4667250"/>
              <a:gd name="connsiteY75" fmla="*/ 1620593 h 2047875"/>
              <a:gd name="connsiteX76" fmla="*/ 534391 w 4667250"/>
              <a:gd name="connsiteY76" fmla="*/ 1658350 h 2047875"/>
              <a:gd name="connsiteX77" fmla="*/ 470496 w 4667250"/>
              <a:gd name="connsiteY77" fmla="*/ 1658350 h 2047875"/>
              <a:gd name="connsiteX78" fmla="*/ 470496 w 4667250"/>
              <a:gd name="connsiteY78" fmla="*/ 1707728 h 2047875"/>
              <a:gd name="connsiteX79" fmla="*/ 412410 w 4667250"/>
              <a:gd name="connsiteY79" fmla="*/ 1707728 h 2047875"/>
              <a:gd name="connsiteX80" fmla="*/ 412410 w 4667250"/>
              <a:gd name="connsiteY80" fmla="*/ 1768716 h 2047875"/>
              <a:gd name="connsiteX81" fmla="*/ 365941 w 4667250"/>
              <a:gd name="connsiteY81" fmla="*/ 1768716 h 2047875"/>
              <a:gd name="connsiteX82" fmla="*/ 365941 w 4667250"/>
              <a:gd name="connsiteY82" fmla="*/ 1803568 h 2047875"/>
              <a:gd name="connsiteX83" fmla="*/ 310760 w 4667250"/>
              <a:gd name="connsiteY83" fmla="*/ 1803568 h 2047875"/>
              <a:gd name="connsiteX84" fmla="*/ 310760 w 4667250"/>
              <a:gd name="connsiteY84" fmla="*/ 1841325 h 2047875"/>
              <a:gd name="connsiteX85" fmla="*/ 270099 w 4667250"/>
              <a:gd name="connsiteY85" fmla="*/ 1841325 h 2047875"/>
              <a:gd name="connsiteX86" fmla="*/ 270099 w 4667250"/>
              <a:gd name="connsiteY86" fmla="*/ 1855842 h 2047875"/>
              <a:gd name="connsiteX87" fmla="*/ 235248 w 4667250"/>
              <a:gd name="connsiteY87" fmla="*/ 1855842 h 2047875"/>
              <a:gd name="connsiteX88" fmla="*/ 235248 w 4667250"/>
              <a:gd name="connsiteY88" fmla="*/ 1890694 h 2047875"/>
              <a:gd name="connsiteX89" fmla="*/ 194588 w 4667250"/>
              <a:gd name="connsiteY89" fmla="*/ 1890694 h 2047875"/>
              <a:gd name="connsiteX90" fmla="*/ 194588 w 4667250"/>
              <a:gd name="connsiteY90" fmla="*/ 1916830 h 2047875"/>
              <a:gd name="connsiteX91" fmla="*/ 151024 w 4667250"/>
              <a:gd name="connsiteY91" fmla="*/ 1916830 h 2047875"/>
              <a:gd name="connsiteX92" fmla="*/ 151024 w 4667250"/>
              <a:gd name="connsiteY92" fmla="*/ 1942976 h 2047875"/>
              <a:gd name="connsiteX93" fmla="*/ 139406 w 4667250"/>
              <a:gd name="connsiteY93" fmla="*/ 1942976 h 2047875"/>
              <a:gd name="connsiteX94" fmla="*/ 139406 w 4667250"/>
              <a:gd name="connsiteY94" fmla="*/ 1989439 h 2047875"/>
              <a:gd name="connsiteX95" fmla="*/ 90033 w 4667250"/>
              <a:gd name="connsiteY95" fmla="*/ 1989439 h 2047875"/>
              <a:gd name="connsiteX96" fmla="*/ 90033 w 4667250"/>
              <a:gd name="connsiteY96" fmla="*/ 2018481 h 2047875"/>
              <a:gd name="connsiteX97" fmla="*/ 55182 w 4667250"/>
              <a:gd name="connsiteY97" fmla="*/ 2018481 h 2047875"/>
              <a:gd name="connsiteX98" fmla="*/ 55182 w 4667250"/>
              <a:gd name="connsiteY98" fmla="*/ 2056238 h 2047875"/>
              <a:gd name="connsiteX99" fmla="*/ 0 w 4667250"/>
              <a:gd name="connsiteY99" fmla="*/ 205623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67250" h="2047875">
                <a:moveTo>
                  <a:pt x="4673013" y="0"/>
                </a:moveTo>
                <a:lnTo>
                  <a:pt x="3191818" y="0"/>
                </a:lnTo>
                <a:lnTo>
                  <a:pt x="3191818" y="55182"/>
                </a:lnTo>
                <a:lnTo>
                  <a:pt x="2654522" y="55182"/>
                </a:lnTo>
                <a:lnTo>
                  <a:pt x="2654522" y="104555"/>
                </a:lnTo>
                <a:lnTo>
                  <a:pt x="2535450" y="104555"/>
                </a:lnTo>
                <a:lnTo>
                  <a:pt x="2535450" y="136502"/>
                </a:lnTo>
                <a:lnTo>
                  <a:pt x="2308917" y="136502"/>
                </a:lnTo>
                <a:lnTo>
                  <a:pt x="2308917" y="177162"/>
                </a:lnTo>
                <a:lnTo>
                  <a:pt x="2236308" y="177162"/>
                </a:lnTo>
                <a:lnTo>
                  <a:pt x="2236308" y="241057"/>
                </a:lnTo>
                <a:lnTo>
                  <a:pt x="2123037" y="241057"/>
                </a:lnTo>
                <a:lnTo>
                  <a:pt x="2123037" y="313664"/>
                </a:lnTo>
                <a:lnTo>
                  <a:pt x="2093995" y="313664"/>
                </a:lnTo>
                <a:lnTo>
                  <a:pt x="2093995" y="351420"/>
                </a:lnTo>
                <a:lnTo>
                  <a:pt x="2064953" y="351420"/>
                </a:lnTo>
                <a:lnTo>
                  <a:pt x="2064953" y="412410"/>
                </a:lnTo>
                <a:lnTo>
                  <a:pt x="2015576" y="412410"/>
                </a:lnTo>
                <a:lnTo>
                  <a:pt x="2015576" y="450166"/>
                </a:lnTo>
                <a:lnTo>
                  <a:pt x="1879083" y="450166"/>
                </a:lnTo>
                <a:lnTo>
                  <a:pt x="1879083" y="479208"/>
                </a:lnTo>
                <a:lnTo>
                  <a:pt x="1818084" y="479208"/>
                </a:lnTo>
                <a:lnTo>
                  <a:pt x="1818084" y="514060"/>
                </a:lnTo>
                <a:lnTo>
                  <a:pt x="1800663" y="514060"/>
                </a:lnTo>
                <a:lnTo>
                  <a:pt x="1800663" y="540199"/>
                </a:lnTo>
                <a:lnTo>
                  <a:pt x="1771621" y="540199"/>
                </a:lnTo>
                <a:lnTo>
                  <a:pt x="1771621" y="641849"/>
                </a:lnTo>
                <a:lnTo>
                  <a:pt x="1745485" y="641849"/>
                </a:lnTo>
                <a:lnTo>
                  <a:pt x="1745485" y="734787"/>
                </a:lnTo>
                <a:lnTo>
                  <a:pt x="1701918" y="734787"/>
                </a:lnTo>
                <a:lnTo>
                  <a:pt x="1701918" y="760926"/>
                </a:lnTo>
                <a:lnTo>
                  <a:pt x="1588646" y="760926"/>
                </a:lnTo>
                <a:lnTo>
                  <a:pt x="1588646" y="772542"/>
                </a:lnTo>
                <a:lnTo>
                  <a:pt x="1536373" y="772542"/>
                </a:lnTo>
                <a:lnTo>
                  <a:pt x="1536373" y="810298"/>
                </a:lnTo>
                <a:lnTo>
                  <a:pt x="1481185" y="810298"/>
                </a:lnTo>
                <a:lnTo>
                  <a:pt x="1481185" y="862575"/>
                </a:lnTo>
                <a:lnTo>
                  <a:pt x="1428912" y="862575"/>
                </a:lnTo>
                <a:lnTo>
                  <a:pt x="1428912" y="900332"/>
                </a:lnTo>
                <a:lnTo>
                  <a:pt x="1347588" y="900332"/>
                </a:lnTo>
                <a:lnTo>
                  <a:pt x="1347588" y="929374"/>
                </a:lnTo>
                <a:lnTo>
                  <a:pt x="1335977" y="929374"/>
                </a:lnTo>
                <a:lnTo>
                  <a:pt x="1335977" y="949700"/>
                </a:lnTo>
                <a:lnTo>
                  <a:pt x="1295314" y="949700"/>
                </a:lnTo>
                <a:lnTo>
                  <a:pt x="1295314" y="1036834"/>
                </a:lnTo>
                <a:lnTo>
                  <a:pt x="1251747" y="1036834"/>
                </a:lnTo>
                <a:lnTo>
                  <a:pt x="1251747" y="1077497"/>
                </a:lnTo>
                <a:lnTo>
                  <a:pt x="1225610" y="1077497"/>
                </a:lnTo>
                <a:lnTo>
                  <a:pt x="1225610" y="1112349"/>
                </a:lnTo>
                <a:lnTo>
                  <a:pt x="1126865" y="1112349"/>
                </a:lnTo>
                <a:lnTo>
                  <a:pt x="1126865" y="1193664"/>
                </a:lnTo>
                <a:lnTo>
                  <a:pt x="1074592" y="1193664"/>
                </a:lnTo>
                <a:lnTo>
                  <a:pt x="1074592" y="1219800"/>
                </a:lnTo>
                <a:lnTo>
                  <a:pt x="1010698" y="1219800"/>
                </a:lnTo>
                <a:lnTo>
                  <a:pt x="1010698" y="1257557"/>
                </a:lnTo>
                <a:lnTo>
                  <a:pt x="949704" y="1257557"/>
                </a:lnTo>
                <a:lnTo>
                  <a:pt x="949704" y="1306935"/>
                </a:lnTo>
                <a:lnTo>
                  <a:pt x="897427" y="1306935"/>
                </a:lnTo>
                <a:lnTo>
                  <a:pt x="897427" y="1341787"/>
                </a:lnTo>
                <a:lnTo>
                  <a:pt x="865480" y="1341787"/>
                </a:lnTo>
                <a:lnTo>
                  <a:pt x="865480" y="1367923"/>
                </a:lnTo>
                <a:lnTo>
                  <a:pt x="839341" y="1367923"/>
                </a:lnTo>
                <a:lnTo>
                  <a:pt x="839341" y="1388250"/>
                </a:lnTo>
                <a:lnTo>
                  <a:pt x="787064" y="1388250"/>
                </a:lnTo>
                <a:lnTo>
                  <a:pt x="787064" y="1405681"/>
                </a:lnTo>
                <a:lnTo>
                  <a:pt x="728978" y="1405681"/>
                </a:lnTo>
                <a:lnTo>
                  <a:pt x="728978" y="1426007"/>
                </a:lnTo>
                <a:lnTo>
                  <a:pt x="705744" y="1426007"/>
                </a:lnTo>
                <a:lnTo>
                  <a:pt x="705744" y="1504426"/>
                </a:lnTo>
                <a:lnTo>
                  <a:pt x="633136" y="1504426"/>
                </a:lnTo>
                <a:lnTo>
                  <a:pt x="633136" y="1553794"/>
                </a:lnTo>
                <a:lnTo>
                  <a:pt x="580859" y="1553794"/>
                </a:lnTo>
                <a:lnTo>
                  <a:pt x="580859" y="1594457"/>
                </a:lnTo>
                <a:lnTo>
                  <a:pt x="551816" y="1594457"/>
                </a:lnTo>
                <a:lnTo>
                  <a:pt x="551816" y="1620593"/>
                </a:lnTo>
                <a:lnTo>
                  <a:pt x="534391" y="1620593"/>
                </a:lnTo>
                <a:lnTo>
                  <a:pt x="534391" y="1658350"/>
                </a:lnTo>
                <a:lnTo>
                  <a:pt x="470496" y="1658350"/>
                </a:lnTo>
                <a:lnTo>
                  <a:pt x="470496" y="1707728"/>
                </a:lnTo>
                <a:lnTo>
                  <a:pt x="412410" y="1707728"/>
                </a:lnTo>
                <a:lnTo>
                  <a:pt x="412410" y="1768716"/>
                </a:lnTo>
                <a:lnTo>
                  <a:pt x="365941" y="1768716"/>
                </a:lnTo>
                <a:lnTo>
                  <a:pt x="365941" y="1803568"/>
                </a:lnTo>
                <a:lnTo>
                  <a:pt x="310760" y="1803568"/>
                </a:lnTo>
                <a:lnTo>
                  <a:pt x="310760" y="1841325"/>
                </a:lnTo>
                <a:lnTo>
                  <a:pt x="270099" y="1841325"/>
                </a:lnTo>
                <a:lnTo>
                  <a:pt x="270099" y="1855842"/>
                </a:lnTo>
                <a:lnTo>
                  <a:pt x="235248" y="1855842"/>
                </a:lnTo>
                <a:lnTo>
                  <a:pt x="235248" y="1890694"/>
                </a:lnTo>
                <a:lnTo>
                  <a:pt x="194588" y="1890694"/>
                </a:lnTo>
                <a:lnTo>
                  <a:pt x="194588" y="1916830"/>
                </a:lnTo>
                <a:lnTo>
                  <a:pt x="151024" y="1916830"/>
                </a:lnTo>
                <a:lnTo>
                  <a:pt x="151024" y="1942976"/>
                </a:lnTo>
                <a:lnTo>
                  <a:pt x="139406" y="1942976"/>
                </a:lnTo>
                <a:lnTo>
                  <a:pt x="139406" y="1989439"/>
                </a:lnTo>
                <a:lnTo>
                  <a:pt x="90033" y="1989439"/>
                </a:lnTo>
                <a:lnTo>
                  <a:pt x="90033" y="2018481"/>
                </a:lnTo>
                <a:lnTo>
                  <a:pt x="55182" y="2018481"/>
                </a:lnTo>
                <a:lnTo>
                  <a:pt x="55182" y="2056238"/>
                </a:lnTo>
                <a:lnTo>
                  <a:pt x="0" y="2056238"/>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a:solidFill>
                <a:srgbClr val="4D4D4D"/>
              </a:solidFill>
              <a:latin typeface="+mn-lt"/>
              <a:ea typeface="ＭＳ Ｐゴシック" panose="020B0600070205080204" pitchFamily="50" charset="-128"/>
            </a:endParaRPr>
          </a:p>
        </p:txBody>
      </p:sp>
      <p:sp>
        <p:nvSpPr>
          <p:cNvPr id="113" name="TextBox 42">
            <a:extLst>
              <a:ext uri="{FF2B5EF4-FFF2-40B4-BE49-F238E27FC236}">
                <a16:creationId xmlns:a16="http://schemas.microsoft.com/office/drawing/2014/main" xmlns="" id="{AD1E6D89-7CDF-4842-B88F-F7AE81267CEE}"/>
              </a:ext>
            </a:extLst>
          </p:cNvPr>
          <p:cNvSpPr txBox="1"/>
          <p:nvPr/>
        </p:nvSpPr>
        <p:spPr>
          <a:xfrm>
            <a:off x="-41733" y="5339576"/>
            <a:ext cx="790688" cy="449249"/>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000" b="0" i="0" strike="noStrike" cap="none" spc="0" baseline="0">
                <a:solidFill>
                  <a:srgbClr val="4D4D4D"/>
                </a:solidFill>
                <a:effectLst/>
                <a:ea typeface="ＭＳ Ｐゴシック" panose="020B0600070205080204" pitchFamily="50" charset="-128"/>
                <a:cs typeface="MS UI Gothic"/>
              </a:rPr>
              <a:t>リスク例数</a:t>
            </a:r>
            <a:r>
              <a:rPr sz="1000">
                <a:ea typeface="ＭＳ Ｐゴシック" panose="020B0600070205080204" pitchFamily="50" charset="-128"/>
              </a:rPr>
              <a:t/>
            </a:r>
            <a:br>
              <a:rPr sz="1000">
                <a:ea typeface="ＭＳ Ｐゴシック" panose="020B0600070205080204" pitchFamily="50" charset="-128"/>
              </a:rPr>
            </a:br>
            <a:r>
              <a:rPr lang="ja-JP" sz="1000" b="0" i="0" strike="noStrike" cap="none" spc="0" baseline="0">
                <a:solidFill>
                  <a:srgbClr val="4D4D4D"/>
                </a:solidFill>
                <a:effectLst/>
                <a:ea typeface="ＭＳ Ｐゴシック" panose="020B0600070205080204" pitchFamily="50" charset="-128"/>
                <a:cs typeface="MS UI Gothic"/>
              </a:rPr>
              <a:t>（打ち切り）</a:t>
            </a:r>
            <a:endParaRPr lang="en-US" sz="1000">
              <a:solidFill>
                <a:srgbClr val="4D4D4D"/>
              </a:solidFill>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xmlns="" val="33923844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107072"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279：胃癌試験における根治胃切除術後の腹腔内大量洗浄（EXPEL）: 国際多施設共同無作為化対照比較試験－So JB</a:t>
            </a:r>
            <a:r>
              <a:rPr lang="en-US" altLang="ja-JP" sz="1800" b="1" i="0" strike="noStrike" cap="none" spc="0" baseline="0" dirty="0">
                <a:solidFill>
                  <a:srgbClr val="043882"/>
                </a:solidFill>
                <a:effectLst/>
                <a:latin typeface="+mn-lt"/>
                <a:ea typeface="ＭＳ Ｐゴシック" panose="020B0600070205080204" pitchFamily="50" charset="-128"/>
                <a:cs typeface="MS UI Gothic"/>
              </a:rPr>
              <a:t>,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a:p>
            <a:r>
              <a:rPr lang="ja-JP" sz="1600" b="0" i="0" strike="noStrike" cap="none" spc="0" baseline="0" dirty="0">
                <a:solidFill>
                  <a:srgbClr val="4D4D4D"/>
                </a:solidFill>
                <a:effectLst/>
                <a:ea typeface="ＭＳ Ｐゴシック" panose="020B0600070205080204" pitchFamily="50" charset="-128"/>
                <a:cs typeface="MS UI Gothic"/>
              </a:rPr>
              <a:t>3年累積腹膜再発率は、EIPLでは7.9％、標準的な洗浄では6.6</a:t>
            </a:r>
            <a:r>
              <a:rPr lang="ja-JP" sz="1600" b="0" i="0" strike="noStrike" cap="none" spc="0" baseline="0" dirty="0" smtClean="0">
                <a:solidFill>
                  <a:srgbClr val="4D4D4D"/>
                </a:solidFill>
                <a:effectLst/>
                <a:ea typeface="ＭＳ Ｐゴシック" panose="020B0600070205080204" pitchFamily="50" charset="-128"/>
                <a:cs typeface="MS UI Gothic"/>
              </a:rPr>
              <a:t>％</a:t>
            </a:r>
            <a:r>
              <a:rPr lang="en-GB" altLang="ja-JP" sz="1600" b="0" i="0" strike="noStrike" cap="none" spc="0" baseline="0" dirty="0" smtClean="0">
                <a:solidFill>
                  <a:srgbClr val="4D4D4D"/>
                </a:solidFill>
                <a:effectLst/>
                <a:ea typeface="ＭＳ Ｐゴシック" panose="020B0600070205080204" pitchFamily="50" charset="-128"/>
                <a:cs typeface="MS UI Gothic"/>
              </a:rPr>
              <a:t> </a:t>
            </a:r>
            <a:r>
              <a:rPr lang="ja-JP" sz="1600" b="0" i="0" strike="noStrike" cap="none" spc="0" baseline="0" dirty="0" smtClean="0">
                <a:solidFill>
                  <a:srgbClr val="4D4D4D"/>
                </a:solidFill>
                <a:effectLst/>
                <a:ea typeface="ＭＳ Ｐゴシック" panose="020B0600070205080204" pitchFamily="50" charset="-128"/>
                <a:cs typeface="MS UI Gothic"/>
              </a:rPr>
              <a:t>［</a:t>
            </a:r>
            <a:r>
              <a:rPr lang="ja-JP" sz="1600" b="0" i="0" strike="noStrike" cap="none" spc="0" baseline="0" dirty="0">
                <a:solidFill>
                  <a:srgbClr val="4D4D4D"/>
                </a:solidFill>
                <a:effectLst/>
                <a:ea typeface="ＭＳ Ｐゴシック" panose="020B0600070205080204" pitchFamily="50" charset="-128"/>
                <a:cs typeface="MS UI Gothic"/>
              </a:rPr>
              <a:t>HR 1.3</a:t>
            </a:r>
            <a:r>
              <a:rPr lang="ja-JP" sz="1600" b="0" i="0" strike="noStrike" cap="none" spc="0" baseline="0" dirty="0" smtClean="0">
                <a:solidFill>
                  <a:srgbClr val="4D4D4D"/>
                </a:solidFill>
                <a:effectLst/>
                <a:ea typeface="ＭＳ Ｐゴシック" panose="020B0600070205080204" pitchFamily="50" charset="-128"/>
                <a:cs typeface="MS UI Gothic"/>
              </a:rPr>
              <a:t>3</a:t>
            </a:r>
            <a:r>
              <a:rPr lang="en-GB" altLang="ja-JP" sz="1600" b="0" i="0" strike="noStrike" cap="none" spc="0" baseline="0" dirty="0" smtClean="0">
                <a:solidFill>
                  <a:srgbClr val="4D4D4D"/>
                </a:solidFill>
                <a:effectLst/>
                <a:ea typeface="ＭＳ Ｐゴシック" panose="020B0600070205080204" pitchFamily="50" charset="-128"/>
                <a:cs typeface="MS UI Gothic"/>
              </a:rPr>
              <a:t> </a:t>
            </a:r>
            <a:r>
              <a:rPr lang="ja-JP" sz="1600" b="0" i="0" strike="noStrike" cap="none" spc="0" baseline="0" dirty="0" smtClean="0">
                <a:solidFill>
                  <a:srgbClr val="4D4D4D"/>
                </a:solidFill>
                <a:effectLst/>
                <a:ea typeface="ＭＳ Ｐゴシック" panose="020B0600070205080204" pitchFamily="50" charset="-128"/>
                <a:cs typeface="MS UI Gothic"/>
              </a:rPr>
              <a:t>（</a:t>
            </a:r>
            <a:r>
              <a:rPr lang="ja-JP" sz="1600" b="0" i="0" strike="noStrike" cap="none" spc="0" baseline="0" dirty="0">
                <a:solidFill>
                  <a:srgbClr val="4D4D4D"/>
                </a:solidFill>
                <a:effectLst/>
                <a:ea typeface="ＭＳ Ｐゴシック" panose="020B0600070205080204" pitchFamily="50" charset="-128"/>
                <a:cs typeface="MS UI Gothic"/>
              </a:rPr>
              <a:t>95％CI：0.73、2.42）、p = 0.347］</a:t>
            </a:r>
          </a:p>
          <a:p>
            <a:pPr marL="0" indent="0">
              <a:spcBef>
                <a:spcPts val="25800"/>
              </a:spcBef>
              <a:buNone/>
            </a:pPr>
            <a:r>
              <a:rPr lang="ja-JP" sz="1600" b="1" i="0" strike="noStrike" cap="none" spc="0" baseline="0" dirty="0">
                <a:solidFill>
                  <a:srgbClr val="4D4D4D"/>
                </a:solidFill>
                <a:effectLst/>
                <a:ea typeface="ＭＳ Ｐゴシック" panose="020B0600070205080204" pitchFamily="50" charset="-128"/>
                <a:cs typeface="MS UI Gothic"/>
              </a:rPr>
              <a:t>結論</a:t>
            </a:r>
          </a:p>
          <a:p>
            <a:r>
              <a:rPr lang="ja-JP" sz="1600" b="1" i="0" strike="noStrike" cap="none" spc="0" baseline="0" dirty="0">
                <a:solidFill>
                  <a:srgbClr val="4D4D4D"/>
                </a:solidFill>
                <a:effectLst/>
                <a:ea typeface="ＭＳ Ｐゴシック" panose="020B0600070205080204" pitchFamily="50" charset="-128"/>
                <a:cs typeface="MS UI Gothic"/>
              </a:rPr>
              <a:t>胃癌患者では、EIPLは腹膜再発のリスクを低下させることなく、術後の生存率を改善しなかった</a:t>
            </a:r>
          </a:p>
          <a:p>
            <a:pPr marL="0" indent="0">
              <a:buNone/>
            </a:pPr>
            <a:endParaRPr lang="en-US"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So JB, et al. J Clin Oncol 2020; 38(suppl): abstr 279</a:t>
            </a:r>
            <a:endParaRPr lang="en-US">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797108530"/>
              </p:ext>
            </p:extLst>
          </p:nvPr>
        </p:nvGraphicFramePr>
        <p:xfrm>
          <a:off x="434181" y="2141514"/>
          <a:ext cx="8275639" cy="3138960"/>
        </p:xfrm>
        <a:graphic>
          <a:graphicData uri="http://schemas.openxmlformats.org/drawingml/2006/table">
            <a:tbl>
              <a:tblPr firstRow="1" bandRow="1">
                <a:tableStyleId>{69012ECD-51FC-41F1-AA8D-1B2483CD663E}</a:tableStyleId>
              </a:tblPr>
              <a:tblGrid>
                <a:gridCol w="2373601">
                  <a:extLst>
                    <a:ext uri="{9D8B030D-6E8A-4147-A177-3AD203B41FA5}">
                      <a16:colId xmlns:a16="http://schemas.microsoft.com/office/drawing/2014/main" xmlns="" val="20000"/>
                    </a:ext>
                  </a:extLst>
                </a:gridCol>
                <a:gridCol w="983673">
                  <a:extLst>
                    <a:ext uri="{9D8B030D-6E8A-4147-A177-3AD203B41FA5}">
                      <a16:colId xmlns:a16="http://schemas.microsoft.com/office/drawing/2014/main" xmlns="" val="3397994981"/>
                    </a:ext>
                  </a:extLst>
                </a:gridCol>
                <a:gridCol w="983673">
                  <a:extLst>
                    <a:ext uri="{9D8B030D-6E8A-4147-A177-3AD203B41FA5}">
                      <a16:colId xmlns:a16="http://schemas.microsoft.com/office/drawing/2014/main" xmlns="" val="1643035766"/>
                    </a:ext>
                  </a:extLst>
                </a:gridCol>
                <a:gridCol w="983673">
                  <a:extLst>
                    <a:ext uri="{9D8B030D-6E8A-4147-A177-3AD203B41FA5}">
                      <a16:colId xmlns:a16="http://schemas.microsoft.com/office/drawing/2014/main" xmlns="" val="3013949880"/>
                    </a:ext>
                  </a:extLst>
                </a:gridCol>
                <a:gridCol w="983673">
                  <a:extLst>
                    <a:ext uri="{9D8B030D-6E8A-4147-A177-3AD203B41FA5}">
                      <a16:colId xmlns:a16="http://schemas.microsoft.com/office/drawing/2014/main" xmlns="" val="1064626700"/>
                    </a:ext>
                  </a:extLst>
                </a:gridCol>
                <a:gridCol w="983673">
                  <a:extLst>
                    <a:ext uri="{9D8B030D-6E8A-4147-A177-3AD203B41FA5}">
                      <a16:colId xmlns:a16="http://schemas.microsoft.com/office/drawing/2014/main" xmlns="" val="2028278270"/>
                    </a:ext>
                  </a:extLst>
                </a:gridCol>
                <a:gridCol w="983673">
                  <a:extLst>
                    <a:ext uri="{9D8B030D-6E8A-4147-A177-3AD203B41FA5}">
                      <a16:colId xmlns:a16="http://schemas.microsoft.com/office/drawing/2014/main" xmlns="" val="1172046976"/>
                    </a:ext>
                  </a:extLst>
                </a:gridCol>
              </a:tblGrid>
              <a:tr h="255322">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ea"/>
                          <a:ea typeface="+mj-ea"/>
                          <a:cs typeface="MS UI Gothic"/>
                        </a:rPr>
                        <a:t>有害事象、n</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EIPL</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標準洗浄</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軽度</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中等度</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重度</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軽度</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中等度</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重度</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61109365"/>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吻合断端リーク</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出血</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腹腔内膿瘍</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ja-JP" sz="1400" b="0" i="0" strike="noStrike" cap="none" spc="0" baseline="0">
                          <a:solidFill>
                            <a:srgbClr val="4D4D4D"/>
                          </a:solidFill>
                          <a:effectLst/>
                          <a:latin typeface="+mj-ea"/>
                          <a:ea typeface="+mj-ea"/>
                          <a:cs typeface="MS UI Gothic"/>
                        </a:rPr>
                        <a:t>表在創感染</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5</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ja-JP" sz="1400" b="0" i="0" strike="noStrike" cap="none" spc="0" baseline="0">
                          <a:solidFill>
                            <a:srgbClr val="4D4D4D"/>
                          </a:solidFill>
                          <a:effectLst/>
                          <a:latin typeface="+mj-ea"/>
                          <a:ea typeface="+mj-ea"/>
                          <a:cs typeface="MS UI Gothic"/>
                        </a:rPr>
                        <a:t>肝機能異常</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3</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3</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0" indent="0"/>
                      <a:r>
                        <a:rPr lang="ja-JP" sz="1400" b="0" i="0" strike="noStrike" cap="none" spc="0" baseline="0">
                          <a:solidFill>
                            <a:srgbClr val="4D4D4D"/>
                          </a:solidFill>
                          <a:effectLst/>
                          <a:latin typeface="+mj-ea"/>
                          <a:ea typeface="+mj-ea"/>
                          <a:cs typeface="MS UI Gothic"/>
                        </a:rPr>
                        <a:t>腸穿孔</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2</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r h="214784">
                <a:tc>
                  <a:txBody>
                    <a:bodyPr/>
                    <a:lstStyle/>
                    <a:p>
                      <a:pPr marL="0" indent="0"/>
                      <a:r>
                        <a:rPr lang="ja-JP" sz="1400" b="0" i="0" strike="noStrike" cap="none" spc="0" baseline="0">
                          <a:solidFill>
                            <a:srgbClr val="4D4D4D"/>
                          </a:solidFill>
                          <a:effectLst/>
                          <a:latin typeface="+mj-ea"/>
                          <a:ea typeface="+mj-ea"/>
                          <a:cs typeface="MS UI Gothic"/>
                        </a:rPr>
                        <a:t>膵瘻</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4554501"/>
                  </a:ext>
                </a:extLst>
              </a:tr>
              <a:tr h="214784">
                <a:tc>
                  <a:txBody>
                    <a:bodyPr/>
                    <a:lstStyle/>
                    <a:p>
                      <a:pPr marL="0" indent="0"/>
                      <a:r>
                        <a:rPr lang="ja-JP" sz="1400" b="0" i="0" strike="noStrike" cap="none" spc="0" baseline="0">
                          <a:solidFill>
                            <a:srgbClr val="4D4D4D"/>
                          </a:solidFill>
                          <a:effectLst/>
                          <a:latin typeface="+mj-ea"/>
                          <a:ea typeface="+mj-ea"/>
                          <a:cs typeface="MS UI Gothic"/>
                        </a:rPr>
                        <a:t>心筋梗塞</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67693894"/>
                  </a:ext>
                </a:extLst>
              </a:tr>
              <a:tr h="214784">
                <a:tc>
                  <a:txBody>
                    <a:bodyPr/>
                    <a:lstStyle/>
                    <a:p>
                      <a:pPr marL="0" indent="0"/>
                      <a:r>
                        <a:rPr lang="ja-JP" sz="1400" b="0" i="0" strike="noStrike" cap="none" spc="0" baseline="0">
                          <a:solidFill>
                            <a:srgbClr val="4D4D4D"/>
                          </a:solidFill>
                          <a:effectLst/>
                          <a:latin typeface="+mj-ea"/>
                          <a:ea typeface="+mj-ea"/>
                          <a:cs typeface="MS UI Gothic"/>
                        </a:rPr>
                        <a:t>その他</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6</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5</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10</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7</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12</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j-ea"/>
                          <a:ea typeface="+mj-ea"/>
                          <a:cs typeface="MS UI Gothic"/>
                        </a:rPr>
                        <a:t>1</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343785520"/>
                  </a:ext>
                </a:extLst>
              </a:tr>
            </a:tbl>
          </a:graphicData>
        </a:graphic>
      </p:graphicFrame>
    </p:spTree>
    <p:extLst>
      <p:ext uri="{BB962C8B-B14F-4D97-AF65-F5344CB8AC3E}">
        <p14:creationId xmlns:p14="http://schemas.microsoft.com/office/powerpoint/2010/main" xmlns="" val="42210969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b="1" dirty="0" smtClean="0"/>
              <a:t>治験の目的</a:t>
            </a:r>
          </a:p>
          <a:p>
            <a:r>
              <a:rPr lang="ja-JP" dirty="0" smtClean="0"/>
              <a:t>食道癌患者を対象とした根治的化学放射線療法における放射線量漸増の有効性および安全性を評価</a:t>
            </a:r>
            <a:endParaRPr lang="en-US" dirty="0"/>
          </a:p>
        </p:txBody>
      </p:sp>
      <p:sp>
        <p:nvSpPr>
          <p:cNvPr id="28" name="Title 1"/>
          <p:cNvSpPr>
            <a:spLocks noGrp="1"/>
          </p:cNvSpPr>
          <p:nvPr>
            <p:ph type="title"/>
          </p:nvPr>
        </p:nvSpPr>
        <p:spPr>
          <a:xfrm>
            <a:off x="365125" y="179614"/>
            <a:ext cx="8163056" cy="807720"/>
          </a:xfrm>
        </p:spPr>
        <p:txBody>
          <a:bodyPr/>
          <a:lstStyle/>
          <a:p>
            <a:r>
              <a:rPr lang="ja-JP" sz="1800" b="1" i="0" strike="noStrike" cap="none" spc="0" baseline="0" dirty="0">
                <a:solidFill>
                  <a:srgbClr val="043882"/>
                </a:solidFill>
                <a:effectLst/>
                <a:latin typeface="+mj-ea"/>
                <a:cs typeface="MS UI Gothic"/>
              </a:rPr>
              <a:t>281</a:t>
            </a:r>
            <a:r>
              <a:rPr lang="ja-JP" altLang="en-US" sz="1800" b="1" i="0" strike="noStrike" cap="none" spc="0" baseline="0" dirty="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局所進行性食道癌患者を対象とした根治的化学放射線療法における線量漸増に関する第3相多施設共同無作為化対照比較試験</a:t>
            </a:r>
            <a:r>
              <a:rPr lang="ja-JP" altLang="en-US" sz="1800" b="1" i="0" strike="noStrike" cap="none" spc="0" baseline="0" dirty="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ARTDECO試</a:t>
            </a:r>
            <a:r>
              <a:rPr lang="ja-JP" sz="1800" b="1" i="0" strike="noStrike" cap="none" spc="0" baseline="0" dirty="0" smtClean="0">
                <a:solidFill>
                  <a:srgbClr val="043882"/>
                </a:solidFill>
                <a:effectLst/>
                <a:latin typeface="+mj-ea"/>
                <a:cs typeface="MS UI Gothic"/>
              </a:rPr>
              <a:t>験</a:t>
            </a:r>
            <a:r>
              <a:rPr lang="en-GB" altLang="ja-JP" sz="1800" b="1" i="0" strike="noStrike" cap="none" spc="0" baseline="0" dirty="0" smtClean="0">
                <a:solidFill>
                  <a:srgbClr val="043882"/>
                </a:solidFill>
                <a:effectLst/>
                <a:latin typeface="+mj-ea"/>
                <a:cs typeface="MS UI Gothic"/>
              </a:rPr>
              <a:t/>
            </a:r>
            <a:br>
              <a:rPr lang="en-GB" altLang="ja-JP" sz="1800" b="1" i="0" strike="noStrike" cap="none" spc="0" baseline="0" dirty="0" smtClean="0">
                <a:solidFill>
                  <a:srgbClr val="043882"/>
                </a:solidFill>
                <a:effectLst/>
                <a:latin typeface="+mj-ea"/>
                <a:cs typeface="MS UI Gothic"/>
              </a:rPr>
            </a:br>
            <a:r>
              <a:rPr lang="ja-JP" sz="1800" b="1" i="0" strike="noStrike" cap="none" spc="0" baseline="0" dirty="0" smtClean="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Hulshof MCCM</a:t>
            </a:r>
            <a:r>
              <a:rPr lang="en-US" altLang="ja-JP" sz="1800" b="1" i="0" strike="noStrike" cap="none" spc="0" baseline="0" dirty="0">
                <a:solidFill>
                  <a:srgbClr val="043882"/>
                </a:solidFill>
                <a:effectLst/>
                <a:latin typeface="+mj-ea"/>
                <a:cs typeface="MS UI Gothic"/>
              </a:rPr>
              <a:t>, et al.</a:t>
            </a:r>
            <a:endParaRPr lang="en-US" dirty="0">
              <a:latin typeface="+mj-ea"/>
            </a:endParaRPr>
          </a:p>
        </p:txBody>
      </p:sp>
      <p:sp>
        <p:nvSpPr>
          <p:cNvPr id="29" name="Text Placeholder 8"/>
          <p:cNvSpPr>
            <a:spLocks noGrp="1"/>
          </p:cNvSpPr>
          <p:nvPr>
            <p:ph type="body" sz="quarter" idx="10"/>
          </p:nvPr>
        </p:nvSpPr>
        <p:spPr>
          <a:xfrm>
            <a:off x="365126" y="6096000"/>
            <a:ext cx="4025744" cy="487363"/>
          </a:xfrm>
        </p:spPr>
        <p:txBody>
          <a:bodyPr/>
          <a:lstStyle/>
          <a:p>
            <a:r>
              <a:rPr lang="ja-JP" sz="1200" b="0" i="0" strike="noStrike" cap="none" spc="0" baseline="0" dirty="0">
                <a:solidFill>
                  <a:srgbClr val="4D4D4D"/>
                </a:solidFill>
                <a:effectLst/>
                <a:latin typeface="+mj-ea"/>
                <a:ea typeface="+mj-ea"/>
                <a:cs typeface="MS UI Gothic"/>
              </a:rPr>
              <a:t>*カルボプラチンAUC2＋パクリタキセル50 mg/m</a:t>
            </a:r>
            <a:r>
              <a:rPr lang="ja-JP" sz="1200" b="0" i="0" strike="noStrike" cap="none" spc="0" baseline="30000" dirty="0">
                <a:solidFill>
                  <a:srgbClr val="4D4D4D"/>
                </a:solidFill>
                <a:effectLst/>
                <a:latin typeface="+mj-ea"/>
                <a:ea typeface="+mj-ea"/>
                <a:cs typeface="MS UI Gothic"/>
              </a:rPr>
              <a:t>2</a:t>
            </a:r>
            <a:r>
              <a:rPr lang="ja-JP" sz="1200" b="0" i="0" strike="noStrike" cap="none" spc="0" baseline="0" dirty="0">
                <a:solidFill>
                  <a:srgbClr val="4D4D4D"/>
                </a:solidFill>
                <a:effectLst/>
                <a:latin typeface="+mj-ea"/>
                <a:ea typeface="+mj-ea"/>
                <a:cs typeface="MS UI Gothic"/>
              </a:rPr>
              <a:t> 週1回（6回）の併用</a:t>
            </a:r>
            <a:endParaRPr lang="en-US" dirty="0">
              <a:latin typeface="+mj-ea"/>
              <a:ea typeface="+mj-ea"/>
            </a:endParaRPr>
          </a:p>
        </p:txBody>
      </p:sp>
      <p:sp>
        <p:nvSpPr>
          <p:cNvPr id="30"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ea"/>
                <a:ea typeface="+mj-ea"/>
                <a:cs typeface="MS UI Gothic"/>
              </a:rPr>
              <a:t>Hulshof MCCM, et al. J Clin Oncol 2020; 38(suppl): abstr 281</a:t>
            </a:r>
            <a:endParaRPr lang="en-US">
              <a:latin typeface="+mj-ea"/>
              <a:ea typeface="+mj-ea"/>
            </a:endParaRPr>
          </a:p>
        </p:txBody>
      </p:sp>
      <p:sp>
        <p:nvSpPr>
          <p:cNvPr id="31" name="Rectangle 9"/>
          <p:cNvSpPr txBox="1">
            <a:spLocks noChangeArrowheads="1"/>
          </p:cNvSpPr>
          <p:nvPr/>
        </p:nvSpPr>
        <p:spPr bwMode="auto">
          <a:xfrm>
            <a:off x="260194" y="539583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j-ea"/>
                <a:ea typeface="+mj-ea"/>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j-ea"/>
                <a:ea typeface="+mj-ea"/>
                <a:cs typeface="MS UI Gothic"/>
              </a:rPr>
              <a:t>局所腫瘍のコントロール</a:t>
            </a:r>
            <a:endParaRPr kumimoji="0" lang="en-US" sz="1600" b="0" i="0" u="none" strike="noStrike" kern="1200" cap="none" spc="0" normalizeH="0" baseline="0" dirty="0">
              <a:ln>
                <a:noFill/>
              </a:ln>
              <a:solidFill>
                <a:srgbClr val="4D4D4D"/>
              </a:solidFill>
              <a:effectLst/>
              <a:uLnTx/>
              <a:uFillTx/>
              <a:latin typeface="+mj-ea"/>
              <a:ea typeface="+mj-ea"/>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dirty="0">
              <a:ln>
                <a:noFill/>
              </a:ln>
              <a:solidFill>
                <a:srgbClr val="4D4D4D"/>
              </a:solidFill>
              <a:effectLst/>
              <a:uLnTx/>
              <a:uFillTx/>
              <a:latin typeface="+mj-ea"/>
              <a:ea typeface="+mj-ea"/>
              <a:cs typeface="Arial"/>
            </a:endParaRPr>
          </a:p>
        </p:txBody>
      </p:sp>
      <p:sp>
        <p:nvSpPr>
          <p:cNvPr id="32" name="Oval 14"/>
          <p:cNvSpPr>
            <a:spLocks noChangeArrowheads="1"/>
          </p:cNvSpPr>
          <p:nvPr/>
        </p:nvSpPr>
        <p:spPr bwMode="auto">
          <a:xfrm>
            <a:off x="3485133" y="344797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j-ea"/>
                <a:ea typeface="+mj-ea"/>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j-ea"/>
                <a:ea typeface="+mj-ea"/>
                <a:cs typeface="MS UI Gothic"/>
              </a:rPr>
              <a:t>1:1</a:t>
            </a:r>
            <a:endParaRPr kumimoji="0" lang="en-US" altLang="zh-CN" sz="1600" b="1" i="0" u="none" strike="noStrike" kern="1200" cap="none" spc="0" normalizeH="0" baseline="0" dirty="0">
              <a:ln>
                <a:noFill/>
              </a:ln>
              <a:solidFill>
                <a:srgbClr val="043882"/>
              </a:solidFill>
              <a:effectLst/>
              <a:uLnTx/>
              <a:uFillTx/>
              <a:latin typeface="+mj-ea"/>
              <a:ea typeface="+mj-ea"/>
            </a:endParaRPr>
          </a:p>
        </p:txBody>
      </p:sp>
      <p:cxnSp>
        <p:nvCxnSpPr>
          <p:cNvPr id="33" name="AutoShape 15"/>
          <p:cNvCxnSpPr>
            <a:cxnSpLocks noChangeShapeType="1"/>
            <a:stCxn id="32" idx="0"/>
            <a:endCxn id="38" idx="1"/>
          </p:cNvCxnSpPr>
          <p:nvPr/>
        </p:nvCxnSpPr>
        <p:spPr bwMode="auto">
          <a:xfrm rot="5400000" flipH="1" flipV="1">
            <a:off x="3745242" y="2899914"/>
            <a:ext cx="579750" cy="516372"/>
          </a:xfrm>
          <a:prstGeom prst="bentConnector2">
            <a:avLst/>
          </a:prstGeom>
          <a:noFill/>
          <a:ln w="57150">
            <a:solidFill>
              <a:schemeClr val="bg2">
                <a:lumMod val="60000"/>
                <a:lumOff val="40000"/>
              </a:schemeClr>
            </a:solidFill>
            <a:round/>
            <a:tailEnd type="triangle" w="med" len="med"/>
          </a:ln>
        </p:spPr>
      </p:cxnSp>
      <p:sp>
        <p:nvSpPr>
          <p:cNvPr id="34" name="AutoShape 12"/>
          <p:cNvSpPr>
            <a:spLocks noChangeArrowheads="1"/>
          </p:cNvSpPr>
          <p:nvPr/>
        </p:nvSpPr>
        <p:spPr bwMode="auto">
          <a:xfrm>
            <a:off x="7776510" y="2544182"/>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j-ea"/>
                <a:ea typeface="+mj-ea"/>
                <a:cs typeface="MS UI Gothic"/>
              </a:rPr>
              <a:t>PD／</a:t>
            </a:r>
            <a:r>
              <a:rPr sz="1800">
                <a:latin typeface="+mj-ea"/>
                <a:ea typeface="+mj-ea"/>
              </a:rPr>
              <a:t/>
            </a:r>
            <a:br>
              <a:rPr sz="1800">
                <a:latin typeface="+mj-ea"/>
                <a:ea typeface="+mj-ea"/>
              </a:rPr>
            </a:br>
            <a:r>
              <a:rPr lang="ja-JP" sz="1800" b="1" i="0" strike="noStrike" cap="none" spc="0" baseline="0">
                <a:solidFill>
                  <a:srgbClr val="FFFFFF"/>
                </a:solidFill>
                <a:effectLst/>
                <a:latin typeface="+mj-ea"/>
                <a:ea typeface="+mj-ea"/>
                <a:cs typeface="MS UI Gothic"/>
              </a:rPr>
              <a:t>毒性</a:t>
            </a:r>
            <a:endParaRPr kumimoji="0" lang="en-US" altLang="zh-CN" sz="1800" b="1" i="0" u="none" strike="noStrike" kern="1200" cap="none" spc="0" normalizeH="0" baseline="0">
              <a:ln>
                <a:noFill/>
              </a:ln>
              <a:solidFill>
                <a:srgbClr val="FFFFFF"/>
              </a:solidFill>
              <a:effectLst/>
              <a:uLnTx/>
              <a:uFillTx/>
              <a:latin typeface="+mj-ea"/>
              <a:ea typeface="+mj-ea"/>
            </a:endParaRPr>
          </a:p>
        </p:txBody>
      </p:sp>
      <p:sp>
        <p:nvSpPr>
          <p:cNvPr id="35" name="Content Placeholder 26"/>
          <p:cNvSpPr txBox="1"/>
          <p:nvPr/>
        </p:nvSpPr>
        <p:spPr bwMode="auto">
          <a:xfrm>
            <a:off x="4329381" y="3139468"/>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a:solidFill>
                  <a:srgbClr val="043882"/>
                </a:solidFill>
                <a:effectLst/>
                <a:latin typeface="+mj-ea"/>
                <a:ea typeface="+mj-ea"/>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kumimoji="0" lang="en-US" sz="1100" b="0" i="0" u="none" strike="noStrike" kern="1200" cap="none" spc="0" normalizeH="0" baseline="0">
                <a:ln>
                  <a:noFill/>
                </a:ln>
                <a:solidFill>
                  <a:srgbClr val="4D4D4D"/>
                </a:solidFill>
                <a:effectLst/>
                <a:uLnTx/>
                <a:uFillTx/>
                <a:latin typeface="+mj-ea"/>
                <a:ea typeface="+mj-ea"/>
              </a:rPr>
              <a:t>?</a:t>
            </a:r>
          </a:p>
        </p:txBody>
      </p:sp>
      <p:cxnSp>
        <p:nvCxnSpPr>
          <p:cNvPr id="36" name="AutoShape 19"/>
          <p:cNvCxnSpPr>
            <a:cxnSpLocks noChangeShapeType="1"/>
            <a:stCxn id="39" idx="3"/>
            <a:endCxn id="32" idx="2"/>
          </p:cNvCxnSpPr>
          <p:nvPr/>
        </p:nvCxnSpPr>
        <p:spPr bwMode="auto">
          <a:xfrm flipV="1">
            <a:off x="3379242" y="3740075"/>
            <a:ext cx="105891" cy="4238"/>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1"/>
          <p:cNvCxnSpPr>
            <a:cxnSpLocks noChangeShapeType="1"/>
            <a:stCxn id="38" idx="3"/>
            <a:endCxn id="34" idx="1"/>
          </p:cNvCxnSpPr>
          <p:nvPr/>
        </p:nvCxnSpPr>
        <p:spPr bwMode="auto">
          <a:xfrm>
            <a:off x="7444035" y="2868225"/>
            <a:ext cx="332475" cy="1"/>
          </a:xfrm>
          <a:prstGeom prst="straightConnector1">
            <a:avLst/>
          </a:prstGeom>
          <a:noFill/>
          <a:ln w="57150">
            <a:solidFill>
              <a:schemeClr val="bg2">
                <a:lumMod val="60000"/>
                <a:lumOff val="40000"/>
              </a:schemeClr>
            </a:solidFill>
            <a:round/>
            <a:tailEnd type="triangle" w="med" len="med"/>
          </a:ln>
        </p:spPr>
      </p:cxnSp>
      <p:sp>
        <p:nvSpPr>
          <p:cNvPr id="38" name="AutoShape 8"/>
          <p:cNvSpPr>
            <a:spLocks noChangeArrowheads="1"/>
          </p:cNvSpPr>
          <p:nvPr/>
        </p:nvSpPr>
        <p:spPr bwMode="auto">
          <a:xfrm>
            <a:off x="4293303" y="2136077"/>
            <a:ext cx="3150732" cy="146429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TW" altLang="en-US" sz="1650" b="0" i="0" strike="noStrike" cap="none" spc="0" baseline="0" dirty="0">
                <a:solidFill>
                  <a:srgbClr val="FFFFFF"/>
                </a:solidFill>
                <a:effectLst/>
                <a:latin typeface="+mj-ea"/>
                <a:ea typeface="+mj-ea"/>
                <a:cs typeface="MS UI Gothic"/>
              </a:rPr>
              <a:t>標準線量</a:t>
            </a:r>
            <a:r>
              <a:rPr lang="zh-TW" altLang="en-US" sz="1650" dirty="0">
                <a:latin typeface="+mj-ea"/>
                <a:ea typeface="+mj-ea"/>
              </a:rPr>
              <a:t/>
            </a:r>
            <a:br>
              <a:rPr lang="zh-TW" altLang="en-US" sz="1650" dirty="0">
                <a:latin typeface="+mj-ea"/>
                <a:ea typeface="+mj-ea"/>
              </a:rPr>
            </a:br>
            <a:r>
              <a:rPr lang="en-US" altLang="zh-TW" sz="1650" b="0" i="0" strike="noStrike" cap="none" spc="0" baseline="0" dirty="0">
                <a:solidFill>
                  <a:srgbClr val="FFFFFF"/>
                </a:solidFill>
                <a:effectLst/>
                <a:latin typeface="+mj-ea"/>
                <a:ea typeface="+mj-ea"/>
                <a:cs typeface="MS UI Gothic"/>
              </a:rPr>
              <a:t>50.4 </a:t>
            </a:r>
            <a:r>
              <a:rPr lang="en-US" altLang="zh-TW" sz="1650" b="0" i="0" strike="noStrike" cap="none" spc="0" baseline="0" dirty="0" err="1">
                <a:solidFill>
                  <a:srgbClr val="FFFFFF"/>
                </a:solidFill>
                <a:effectLst/>
                <a:latin typeface="+mj-ea"/>
                <a:ea typeface="+mj-ea"/>
                <a:cs typeface="MS UI Gothic"/>
              </a:rPr>
              <a:t>Gy</a:t>
            </a:r>
            <a:r>
              <a:rPr lang="en-US" altLang="zh-TW" sz="1650" b="0" i="0" strike="noStrike" cap="none" spc="0" baseline="0" dirty="0">
                <a:solidFill>
                  <a:srgbClr val="FFFFFF"/>
                </a:solidFill>
                <a:effectLst/>
                <a:latin typeface="+mj-ea"/>
                <a:ea typeface="+mj-ea"/>
                <a:cs typeface="MS UI Gothic"/>
              </a:rPr>
              <a:t>/1.8 </a:t>
            </a:r>
            <a:r>
              <a:rPr lang="en-US" altLang="zh-TW" sz="1650" b="0" i="0" strike="noStrike" cap="none" spc="0" baseline="0" dirty="0" err="1">
                <a:solidFill>
                  <a:srgbClr val="FFFFFF"/>
                </a:solidFill>
                <a:effectLst/>
                <a:latin typeface="+mj-ea"/>
                <a:ea typeface="+mj-ea"/>
                <a:cs typeface="MS UI Gothic"/>
              </a:rPr>
              <a:t>Gy</a:t>
            </a:r>
            <a:r>
              <a:rPr lang="zh-TW" altLang="en-US" sz="1650" b="0" i="0" strike="noStrike" cap="none" spc="0" baseline="0" dirty="0">
                <a:solidFill>
                  <a:srgbClr val="FFFFFF"/>
                </a:solidFill>
                <a:effectLst/>
                <a:latin typeface="+mj-ea"/>
                <a:ea typeface="+mj-ea"/>
                <a:cs typeface="MS UI Gothic"/>
              </a:rPr>
              <a:t>局所＋部分追加照射</a:t>
            </a:r>
            <a:r>
              <a:rPr lang="zh-TW" altLang="en-US" sz="1650" dirty="0">
                <a:latin typeface="+mj-ea"/>
                <a:ea typeface="+mj-ea"/>
              </a:rPr>
              <a:t/>
            </a:r>
            <a:br>
              <a:rPr lang="zh-TW" altLang="en-US" sz="1650" dirty="0">
                <a:latin typeface="+mj-ea"/>
                <a:ea typeface="+mj-ea"/>
              </a:rPr>
            </a:br>
            <a:r>
              <a:rPr lang="en-US" altLang="zh-TW" sz="1650" b="0" i="0" strike="noStrike" cap="none" spc="0" baseline="0" dirty="0">
                <a:solidFill>
                  <a:srgbClr val="FFFFFF"/>
                </a:solidFill>
                <a:effectLst/>
                <a:latin typeface="+mj-ea"/>
                <a:ea typeface="+mj-ea"/>
                <a:cs typeface="MS UI Gothic"/>
              </a:rPr>
              <a:t>61.6 </a:t>
            </a:r>
            <a:r>
              <a:rPr lang="en-US" altLang="zh-TW" sz="1650" b="0" i="0" strike="noStrike" cap="none" spc="0" baseline="0" dirty="0" err="1">
                <a:solidFill>
                  <a:srgbClr val="FFFFFF"/>
                </a:solidFill>
                <a:effectLst/>
                <a:latin typeface="+mj-ea"/>
                <a:ea typeface="+mj-ea"/>
                <a:cs typeface="MS UI Gothic"/>
              </a:rPr>
              <a:t>Gy</a:t>
            </a:r>
            <a:r>
              <a:rPr lang="en-US" altLang="zh-TW" sz="1650" b="0" i="0" strike="noStrike" cap="none" spc="0" baseline="0" dirty="0">
                <a:solidFill>
                  <a:srgbClr val="FFFFFF"/>
                </a:solidFill>
                <a:effectLst/>
                <a:latin typeface="+mj-ea"/>
                <a:ea typeface="+mj-ea"/>
                <a:cs typeface="MS UI Gothic"/>
              </a:rPr>
              <a:t>/2.2 </a:t>
            </a:r>
            <a:r>
              <a:rPr lang="en-US" altLang="zh-TW" sz="1650" b="0" i="0" strike="noStrike" cap="none" spc="0" baseline="0" dirty="0" err="1">
                <a:solidFill>
                  <a:srgbClr val="FFFFFF"/>
                </a:solidFill>
                <a:effectLst/>
                <a:latin typeface="+mj-ea"/>
                <a:ea typeface="+mj-ea"/>
                <a:cs typeface="MS UI Gothic"/>
              </a:rPr>
              <a:t>Gy</a:t>
            </a:r>
            <a:r>
              <a:rPr lang="zh-TW" altLang="en-US" sz="1650" b="0" i="0" strike="noStrike" cap="none" spc="0" baseline="0" dirty="0">
                <a:solidFill>
                  <a:srgbClr val="FFFFFF"/>
                </a:solidFill>
                <a:effectLst/>
                <a:latin typeface="+mj-ea"/>
                <a:ea typeface="+mj-ea"/>
                <a:cs typeface="MS UI Gothic"/>
              </a:rPr>
              <a:t>局所＋化学療法*</a:t>
            </a:r>
            <a:r>
              <a:rPr lang="zh-TW" altLang="en-US" sz="1650" dirty="0">
                <a:latin typeface="+mj-ea"/>
                <a:ea typeface="+mj-ea"/>
              </a:rPr>
              <a:t/>
            </a:r>
            <a:br>
              <a:rPr lang="zh-TW" altLang="en-US" sz="1650" dirty="0">
                <a:latin typeface="+mj-ea"/>
                <a:ea typeface="+mj-ea"/>
              </a:rPr>
            </a:br>
            <a:r>
              <a:rPr lang="zh-TW" altLang="en-US" sz="1650" b="0" i="0" strike="noStrike" cap="none" spc="0" baseline="0" dirty="0">
                <a:solidFill>
                  <a:srgbClr val="FFFFFF"/>
                </a:solidFill>
                <a:effectLst/>
                <a:latin typeface="+mj-ea"/>
                <a:ea typeface="+mj-ea"/>
                <a:cs typeface="MS UI Gothic"/>
              </a:rPr>
              <a:t>（</a:t>
            </a:r>
            <a:r>
              <a:rPr lang="en-US" altLang="zh-TW" sz="1650" b="0" i="0" strike="noStrike" cap="none" spc="0" baseline="0" dirty="0">
                <a:solidFill>
                  <a:srgbClr val="FFFFFF"/>
                </a:solidFill>
                <a:effectLst/>
                <a:latin typeface="+mj-ea"/>
                <a:ea typeface="+mj-ea"/>
                <a:cs typeface="MS UI Gothic"/>
              </a:rPr>
              <a:t>n = 130</a:t>
            </a:r>
            <a:r>
              <a:rPr lang="zh-TW" altLang="en-US" sz="1650" b="0" i="0" strike="noStrike" cap="none" spc="0" baseline="0" dirty="0">
                <a:solidFill>
                  <a:srgbClr val="FFFFFF"/>
                </a:solidFill>
                <a:effectLst/>
                <a:latin typeface="+mj-ea"/>
                <a:ea typeface="+mj-ea"/>
                <a:cs typeface="MS UI Gothic"/>
              </a:rPr>
              <a:t>）</a:t>
            </a:r>
            <a:endParaRPr kumimoji="0" lang="zh-TW" altLang="en-US" sz="1650" b="0" i="0" u="none" strike="noStrike" kern="1200" cap="none" spc="0" normalizeH="0" baseline="0" dirty="0">
              <a:ln>
                <a:noFill/>
              </a:ln>
              <a:solidFill>
                <a:srgbClr val="FFFFFF"/>
              </a:solidFill>
              <a:effectLst/>
              <a:uLnTx/>
              <a:uFillTx/>
              <a:latin typeface="+mj-ea"/>
              <a:ea typeface="+mj-ea"/>
            </a:endParaRPr>
          </a:p>
        </p:txBody>
      </p:sp>
      <p:sp>
        <p:nvSpPr>
          <p:cNvPr id="39" name="AutoShape 9"/>
          <p:cNvSpPr>
            <a:spLocks noChangeArrowheads="1"/>
          </p:cNvSpPr>
          <p:nvPr/>
        </p:nvSpPr>
        <p:spPr bwMode="auto">
          <a:xfrm>
            <a:off x="408912" y="3256230"/>
            <a:ext cx="2970330" cy="97616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j-ea"/>
                <a:ea typeface="+mj-ea"/>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T2-4a、N0-3、M0の食道</a:t>
            </a:r>
            <a:r>
              <a:rPr lang="ja-JP" sz="1600" b="0" i="0" strike="noStrike" cap="none" spc="0" baseline="0" dirty="0" smtClean="0">
                <a:solidFill>
                  <a:srgbClr val="FFFFFF"/>
                </a:solidFill>
                <a:effectLst/>
                <a:latin typeface="+mj-ea"/>
                <a:ea typeface="+mj-ea"/>
                <a:cs typeface="MS UI Gothic"/>
              </a:rPr>
              <a:t>癌</a:t>
            </a:r>
            <a:endParaRPr lang="en-US" altLang="ja-JP" sz="1600" dirty="0">
              <a:solidFill>
                <a:srgbClr val="FFFFFF"/>
              </a:solidFill>
              <a:latin typeface="+mj-ea"/>
              <a:ea typeface="+mj-ea"/>
            </a:endParaRPr>
          </a:p>
          <a:p>
            <a:pPr lvl="0" defTabSz="892175" eaLnBrk="0" hangingPunct="0">
              <a:spcAft>
                <a:spcPct val="30000"/>
              </a:spcAft>
              <a:defRPr/>
            </a:pPr>
            <a:r>
              <a:rPr lang="ja-JP" altLang="en-US" sz="1600" dirty="0" smtClean="0">
                <a:solidFill>
                  <a:srgbClr val="FFFFFF"/>
                </a:solidFill>
                <a:ea typeface="ＭＳ Ｐゴシック" panose="020B0600070205080204" pitchFamily="50" charset="-128"/>
                <a:cs typeface="MS UI Gothic"/>
              </a:rPr>
              <a:t>（</a:t>
            </a:r>
            <a:r>
              <a:rPr lang="ja-JP" sz="1600" b="0" i="0" strike="noStrike" cap="none" spc="0" baseline="0" dirty="0" smtClean="0">
                <a:solidFill>
                  <a:srgbClr val="FFFFFF"/>
                </a:solidFill>
                <a:effectLst/>
                <a:latin typeface="+mj-ea"/>
                <a:ea typeface="+mj-ea"/>
                <a:cs typeface="MS UI Gothic"/>
              </a:rPr>
              <a:t>n</a:t>
            </a:r>
            <a:r>
              <a:rPr lang="ja-JP" sz="1600" b="0" i="0" strike="noStrike" cap="none" spc="0" baseline="0" dirty="0">
                <a:solidFill>
                  <a:srgbClr val="FFFFFF"/>
                </a:solidFill>
                <a:effectLst/>
                <a:latin typeface="+mj-ea"/>
                <a:ea typeface="+mj-ea"/>
                <a:cs typeface="MS UI Gothic"/>
              </a:rPr>
              <a:t> = 260）</a:t>
            </a:r>
            <a:endParaRPr kumimoji="0" lang="en-US" altLang="zh-CN" sz="1600" b="0" i="0" u="none" strike="noStrike" kern="1200" cap="none" spc="0" normalizeH="0" baseline="0" dirty="0">
              <a:ln>
                <a:noFill/>
              </a:ln>
              <a:solidFill>
                <a:srgbClr val="FFFFFF"/>
              </a:solidFill>
              <a:effectLst/>
              <a:uLnTx/>
              <a:uFillTx/>
              <a:latin typeface="+mj-ea"/>
              <a:ea typeface="+mj-ea"/>
            </a:endParaRPr>
          </a:p>
        </p:txBody>
      </p:sp>
      <p:cxnSp>
        <p:nvCxnSpPr>
          <p:cNvPr id="40" name="AutoShape 16"/>
          <p:cNvCxnSpPr>
            <a:cxnSpLocks noChangeShapeType="1"/>
            <a:stCxn id="32" idx="4"/>
            <a:endCxn id="43" idx="1"/>
          </p:cNvCxnSpPr>
          <p:nvPr/>
        </p:nvCxnSpPr>
        <p:spPr bwMode="auto">
          <a:xfrm rot="16200000" flipH="1">
            <a:off x="3741923" y="4067182"/>
            <a:ext cx="586389" cy="516373"/>
          </a:xfrm>
          <a:prstGeom prst="bentConnector2">
            <a:avLst/>
          </a:prstGeom>
          <a:noFill/>
          <a:ln w="57150">
            <a:solidFill>
              <a:schemeClr val="bg2">
                <a:lumMod val="60000"/>
                <a:lumOff val="40000"/>
              </a:schemeClr>
            </a:solidFill>
            <a:round/>
            <a:tailEnd type="triangle" w="med" len="med"/>
          </a:ln>
        </p:spPr>
      </p:cxnSp>
      <p:sp>
        <p:nvSpPr>
          <p:cNvPr id="41" name="AutoShape 12"/>
          <p:cNvSpPr>
            <a:spLocks noChangeArrowheads="1"/>
          </p:cNvSpPr>
          <p:nvPr/>
        </p:nvSpPr>
        <p:spPr bwMode="auto">
          <a:xfrm>
            <a:off x="7776072" y="4294520"/>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j-ea"/>
                <a:ea typeface="+mj-ea"/>
                <a:cs typeface="MS UI Gothic"/>
              </a:rPr>
              <a:t>PD／</a:t>
            </a:r>
            <a:r>
              <a:rPr sz="1800">
                <a:latin typeface="+mj-ea"/>
                <a:ea typeface="+mj-ea"/>
              </a:rPr>
              <a:t/>
            </a:r>
            <a:br>
              <a:rPr sz="1800">
                <a:latin typeface="+mj-ea"/>
                <a:ea typeface="+mj-ea"/>
              </a:rPr>
            </a:br>
            <a:r>
              <a:rPr lang="ja-JP" sz="1800" b="1" i="0" strike="noStrike" cap="none" spc="0" baseline="0">
                <a:solidFill>
                  <a:srgbClr val="FFFFFF"/>
                </a:solidFill>
                <a:effectLst/>
                <a:latin typeface="+mj-ea"/>
                <a:ea typeface="+mj-ea"/>
                <a:cs typeface="MS UI Gothic"/>
              </a:rPr>
              <a:t>毒性</a:t>
            </a:r>
            <a:endParaRPr kumimoji="0" lang="en-US" altLang="zh-CN" sz="1800" b="1" i="0" u="none" strike="noStrike" kern="1200" cap="none" spc="0" normalizeH="0" baseline="0">
              <a:ln>
                <a:noFill/>
              </a:ln>
              <a:solidFill>
                <a:srgbClr val="FFFFFF"/>
              </a:solidFill>
              <a:effectLst/>
              <a:uLnTx/>
              <a:uFillTx/>
              <a:latin typeface="+mj-ea"/>
              <a:ea typeface="+mj-ea"/>
            </a:endParaRPr>
          </a:p>
        </p:txBody>
      </p:sp>
      <p:cxnSp>
        <p:nvCxnSpPr>
          <p:cNvPr id="42" name="AutoShape 20"/>
          <p:cNvCxnSpPr>
            <a:cxnSpLocks noChangeShapeType="1"/>
            <a:stCxn id="43" idx="3"/>
            <a:endCxn id="41" idx="1"/>
          </p:cNvCxnSpPr>
          <p:nvPr/>
        </p:nvCxnSpPr>
        <p:spPr bwMode="auto">
          <a:xfrm>
            <a:off x="7442178" y="4618564"/>
            <a:ext cx="333894" cy="0"/>
          </a:xfrm>
          <a:prstGeom prst="straightConnector1">
            <a:avLst/>
          </a:prstGeom>
          <a:noFill/>
          <a:ln w="57150">
            <a:solidFill>
              <a:schemeClr val="bg2">
                <a:lumMod val="60000"/>
                <a:lumOff val="40000"/>
              </a:schemeClr>
            </a:solidFill>
            <a:prstDash val="sysDot"/>
            <a:round/>
            <a:tailEnd type="triangle" w="med" len="med"/>
          </a:ln>
        </p:spPr>
      </p:cxnSp>
      <p:sp>
        <p:nvSpPr>
          <p:cNvPr id="43" name="AutoShape 12"/>
          <p:cNvSpPr>
            <a:spLocks noChangeArrowheads="1"/>
          </p:cNvSpPr>
          <p:nvPr/>
        </p:nvSpPr>
        <p:spPr bwMode="auto">
          <a:xfrm>
            <a:off x="4293304" y="3886417"/>
            <a:ext cx="3148874" cy="1464294"/>
          </a:xfrm>
          <a:prstGeom prst="rect">
            <a:avLst/>
          </a:prstGeom>
          <a:solidFill>
            <a:schemeClr val="accent2"/>
          </a:solidFill>
          <a:ln w="9525" algn="ctr">
            <a:noFill/>
            <a:round/>
          </a:ln>
        </p:spPr>
        <p:txBody>
          <a:bodyPr lIns="216000" tIns="0" rIns="216000" bIns="0" anchor="ctr"/>
          <a:lstStyle/>
          <a:p>
            <a:pPr lvl="0" algn="ctr" defTabSz="892175" eaLnBrk="0" hangingPunct="0">
              <a:defRPr/>
            </a:pPr>
            <a:r>
              <a:rPr lang="ja-JP" sz="1700" b="0" i="0" strike="noStrike" cap="none" spc="0" baseline="0" dirty="0">
                <a:solidFill>
                  <a:srgbClr val="4D4D4D"/>
                </a:solidFill>
                <a:effectLst/>
                <a:latin typeface="+mj-ea"/>
                <a:ea typeface="+mj-ea"/>
                <a:cs typeface="MS UI Gothic"/>
              </a:rPr>
              <a:t>標準線量 </a:t>
            </a:r>
            <a:r>
              <a:rPr sz="1700" dirty="0">
                <a:latin typeface="+mj-ea"/>
                <a:ea typeface="+mj-ea"/>
              </a:rPr>
              <a:t/>
            </a:r>
            <a:br>
              <a:rPr sz="1700" dirty="0">
                <a:latin typeface="+mj-ea"/>
                <a:ea typeface="+mj-ea"/>
              </a:rPr>
            </a:br>
            <a:r>
              <a:rPr lang="ja-JP" sz="1700" b="0" i="0" strike="noStrike" cap="none" spc="0" baseline="0" dirty="0">
                <a:solidFill>
                  <a:srgbClr val="4D4D4D"/>
                </a:solidFill>
                <a:effectLst/>
                <a:latin typeface="+mj-ea"/>
                <a:ea typeface="+mj-ea"/>
                <a:cs typeface="MS UI Gothic"/>
              </a:rPr>
              <a:t>50.4 Gy/1.8 Gy局所領域＋化学療法*</a:t>
            </a:r>
            <a:r>
              <a:rPr sz="1700" dirty="0">
                <a:latin typeface="+mj-ea"/>
                <a:ea typeface="+mj-ea"/>
              </a:rPr>
              <a:t/>
            </a:r>
            <a:br>
              <a:rPr sz="1700" dirty="0">
                <a:latin typeface="+mj-ea"/>
                <a:ea typeface="+mj-ea"/>
              </a:rPr>
            </a:br>
            <a:r>
              <a:rPr lang="ja-JP" sz="1700" b="0" i="0" strike="noStrike" cap="none" spc="0" baseline="0" dirty="0">
                <a:solidFill>
                  <a:srgbClr val="4D4D4D"/>
                </a:solidFill>
                <a:effectLst/>
                <a:latin typeface="+mj-ea"/>
                <a:ea typeface="+mj-ea"/>
                <a:cs typeface="MS UI Gothic"/>
              </a:rPr>
              <a:t>（n = 130）</a:t>
            </a:r>
            <a:endParaRPr kumimoji="0" lang="en-US" altLang="zh-CN" sz="1700" b="0" i="0" u="none" strike="noStrike" kern="1200" cap="none" spc="0" normalizeH="0" baseline="0" dirty="0">
              <a:ln>
                <a:noFill/>
              </a:ln>
              <a:solidFill>
                <a:srgbClr val="4D4D4D"/>
              </a:solidFill>
              <a:effectLst/>
              <a:uLnTx/>
              <a:uFillTx/>
              <a:latin typeface="+mj-ea"/>
              <a:ea typeface="+mj-ea"/>
            </a:endParaRPr>
          </a:p>
        </p:txBody>
      </p:sp>
      <p:sp>
        <p:nvSpPr>
          <p:cNvPr id="44" name="Content Placeholder 26"/>
          <p:cNvSpPr txBox="1"/>
          <p:nvPr/>
        </p:nvSpPr>
        <p:spPr>
          <a:xfrm>
            <a:off x="4173383" y="539583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latin typeface="+mj-ea"/>
                <a:ea typeface="+mj-ea"/>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latin typeface="+mj-ea"/>
                <a:ea typeface="+mj-ea"/>
                <a:cs typeface="MS UI Gothic"/>
              </a:rPr>
              <a:t>局所領域のコントロール、OS、安全性</a:t>
            </a:r>
            <a:endParaRPr kumimoji="0" lang="en-US" sz="1600" b="0" i="0" u="none" strike="noStrike" kern="1200" cap="none" spc="0" normalizeH="0" baseline="0">
              <a:ln>
                <a:noFill/>
              </a:ln>
              <a:solidFill>
                <a:srgbClr val="4D4D4D"/>
              </a:solidFill>
              <a:effectLst/>
              <a:uLnTx/>
              <a:uFillTx/>
              <a:latin typeface="+mj-ea"/>
              <a:ea typeface="+mj-ea"/>
              <a:cs typeface="Arial"/>
            </a:endParaRPr>
          </a:p>
        </p:txBody>
      </p:sp>
      <p:sp>
        <p:nvSpPr>
          <p:cNvPr id="45" name="Content Placeholder 26"/>
          <p:cNvSpPr txBox="1"/>
          <p:nvPr/>
        </p:nvSpPr>
        <p:spPr bwMode="auto">
          <a:xfrm>
            <a:off x="2391634" y="4483277"/>
            <a:ext cx="2770592"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a:solidFill>
                  <a:srgbClr val="043882"/>
                </a:solidFill>
                <a:effectLst/>
                <a:latin typeface="+mj-ea"/>
                <a:ea typeface="+mj-ea"/>
                <a:cs typeface="MS UI Gothic"/>
              </a:rPr>
              <a:t>層別化</a:t>
            </a:r>
            <a:endParaRPr kumimoji="0" lang="en-US" sz="1200" b="1" i="0" u="none" strike="noStrike" kern="1200" cap="none" spc="0" normalizeH="0" baseline="0" noProof="0">
              <a:ln>
                <a:noFill/>
              </a:ln>
              <a:solidFill>
                <a:srgbClr val="043882"/>
              </a:solidFill>
              <a:effectLst/>
              <a:uLnTx/>
              <a:uFillTx/>
              <a:latin typeface="+mj-ea"/>
              <a:ea typeface="+mj-ea"/>
            </a:endParaRP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a:solidFill>
                  <a:srgbClr val="4D4D4D"/>
                </a:solidFill>
                <a:effectLst/>
                <a:latin typeface="+mj-ea"/>
                <a:ea typeface="+mj-ea"/>
                <a:cs typeface="MS UI Gothic"/>
              </a:rPr>
              <a:t>組織学的サブタイプ</a:t>
            </a:r>
            <a:endParaRPr kumimoji="0" lang="en-US" sz="1200" b="0" i="0" u="none" strike="noStrike" kern="1200" cap="none" spc="0" normalizeH="0" baseline="0" noProof="0">
              <a:ln>
                <a:noFill/>
              </a:ln>
              <a:solidFill>
                <a:srgbClr val="4D4D4D"/>
              </a:solidFill>
              <a:effectLst/>
              <a:uLnTx/>
              <a:uFillTx/>
              <a:latin typeface="+mj-ea"/>
              <a:ea typeface="+mj-ea"/>
            </a:endParaRPr>
          </a:p>
        </p:txBody>
      </p:sp>
    </p:spTree>
    <p:extLst>
      <p:ext uri="{BB962C8B-B14F-4D97-AF65-F5344CB8AC3E}">
        <p14:creationId xmlns:p14="http://schemas.microsoft.com/office/powerpoint/2010/main" xmlns="" val="12086602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163056" cy="807720"/>
          </a:xfrm>
        </p:spPr>
        <p:txBody>
          <a:bodyPr/>
          <a:lstStyle/>
          <a:p>
            <a:r>
              <a:rPr lang="ja-JP" sz="1800" b="1" i="0" strike="noStrike" cap="none" spc="0" baseline="0" dirty="0">
                <a:solidFill>
                  <a:srgbClr val="043882"/>
                </a:solidFill>
                <a:effectLst/>
                <a:latin typeface="+mj-ea"/>
                <a:cs typeface="MS UI Gothic"/>
              </a:rPr>
              <a:t>281：局所進行性食道癌患者を対象とした根治的化学放射線療法における線量漸増に関する第3相多施設共同無作為化対照比較試験</a:t>
            </a:r>
            <a:r>
              <a:rPr lang="ja-JP" altLang="en-US" sz="1800" b="1" i="0" strike="noStrike" cap="none" spc="0" baseline="0" dirty="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ARTDECO試</a:t>
            </a:r>
            <a:r>
              <a:rPr lang="ja-JP" sz="1800" b="1" i="0" strike="noStrike" cap="none" spc="0" baseline="0" dirty="0" smtClean="0">
                <a:solidFill>
                  <a:srgbClr val="043882"/>
                </a:solidFill>
                <a:effectLst/>
                <a:latin typeface="+mj-ea"/>
                <a:cs typeface="MS UI Gothic"/>
              </a:rPr>
              <a:t>験</a:t>
            </a:r>
            <a:r>
              <a:rPr lang="en-GB" altLang="ja-JP" sz="1800" b="1" i="0" strike="noStrike" cap="none" spc="0" baseline="0" dirty="0" smtClean="0">
                <a:solidFill>
                  <a:srgbClr val="043882"/>
                </a:solidFill>
                <a:effectLst/>
                <a:latin typeface="+mj-ea"/>
                <a:cs typeface="MS UI Gothic"/>
              </a:rPr>
              <a:t/>
            </a:r>
            <a:br>
              <a:rPr lang="en-GB" altLang="ja-JP" sz="1800" b="1" i="0" strike="noStrike" cap="none" spc="0" baseline="0" dirty="0" smtClean="0">
                <a:solidFill>
                  <a:srgbClr val="043882"/>
                </a:solidFill>
                <a:effectLst/>
                <a:latin typeface="+mj-ea"/>
                <a:cs typeface="MS UI Gothic"/>
              </a:rPr>
            </a:br>
            <a:r>
              <a:rPr lang="ja-JP" sz="1800" b="1" i="0" strike="noStrike" cap="none" spc="0" baseline="0" dirty="0" smtClean="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Hulshof MCCM</a:t>
            </a:r>
            <a:r>
              <a:rPr lang="en-US" altLang="ja-JP" sz="1800" b="1" i="0" strike="noStrike" cap="none" spc="0" baseline="0" dirty="0">
                <a:solidFill>
                  <a:srgbClr val="043882"/>
                </a:solidFill>
                <a:effectLst/>
                <a:latin typeface="+mj-ea"/>
                <a:cs typeface="MS UI Gothic"/>
              </a:rPr>
              <a:t>, et al.</a:t>
            </a:r>
            <a:endParaRPr lang="en-US" dirty="0">
              <a:latin typeface="+mj-ea"/>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j-ea"/>
                <a:ea typeface="+mj-ea"/>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Hulshof MCCM, et al. J Clin Oncol 2020; 38(suppl): abstr 281</a:t>
            </a:r>
            <a:endParaRPr lang="en-US">
              <a:latin typeface="+mj-ea"/>
              <a:ea typeface="+mj-ea"/>
            </a:endParaRPr>
          </a:p>
        </p:txBody>
      </p:sp>
      <p:graphicFrame>
        <p:nvGraphicFramePr>
          <p:cNvPr id="191" name="Group 88"/>
          <p:cNvGraphicFramePr>
            <a:graphicFrameLocks noGrp="1"/>
          </p:cNvGraphicFramePr>
          <p:nvPr>
            <p:extLst>
              <p:ext uri="{D42A27DB-BD31-4B8C-83A1-F6EECF244321}">
                <p14:modId xmlns:p14="http://schemas.microsoft.com/office/powerpoint/2010/main" xmlns="" val="1432873016"/>
              </p:ext>
            </p:extLst>
          </p:nvPr>
        </p:nvGraphicFramePr>
        <p:xfrm>
          <a:off x="434182" y="1559623"/>
          <a:ext cx="8275637" cy="4843200"/>
        </p:xfrm>
        <a:graphic>
          <a:graphicData uri="http://schemas.openxmlformats.org/drawingml/2006/table">
            <a:tbl>
              <a:tblPr firstRow="1" bandRow="1">
                <a:tableStyleId>{69012ECD-51FC-41F1-AA8D-1B2483CD663E}</a:tableStyleId>
              </a:tblPr>
              <a:tblGrid>
                <a:gridCol w="2049938">
                  <a:extLst>
                    <a:ext uri="{9D8B030D-6E8A-4147-A177-3AD203B41FA5}">
                      <a16:colId xmlns:a16="http://schemas.microsoft.com/office/drawing/2014/main" xmlns="" val="20000"/>
                    </a:ext>
                  </a:extLst>
                </a:gridCol>
                <a:gridCol w="1963189">
                  <a:extLst>
                    <a:ext uri="{9D8B030D-6E8A-4147-A177-3AD203B41FA5}">
                      <a16:colId xmlns:a16="http://schemas.microsoft.com/office/drawing/2014/main" xmlns="" val="727580533"/>
                    </a:ext>
                  </a:extLst>
                </a:gridCol>
                <a:gridCol w="2131255">
                  <a:extLst>
                    <a:ext uri="{9D8B030D-6E8A-4147-A177-3AD203B41FA5}">
                      <a16:colId xmlns:a16="http://schemas.microsoft.com/office/drawing/2014/main" xmlns="" val="3397994981"/>
                    </a:ext>
                  </a:extLst>
                </a:gridCol>
                <a:gridCol w="2131255">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ベースライン特性</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標準線量＋追加照射</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130）</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標準線量</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130）</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平均年齢、年数</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WHO PS、％</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9</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腫瘍部位、％</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扁平上皮癌</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腺癌</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37</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39</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ja-JP" sz="1400" b="0" i="0" strike="noStrike" cap="none" spc="0" baseline="0" dirty="0">
                          <a:solidFill>
                            <a:srgbClr val="4D4D4D"/>
                          </a:solidFill>
                          <a:effectLst/>
                          <a:latin typeface="+mj-ea"/>
                          <a:ea typeface="+mj-ea"/>
                          <a:cs typeface="MS UI Gothic"/>
                        </a:rPr>
                        <a:t>局在、％</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400" b="0" i="0" strike="noStrike" cap="none" spc="0" baseline="0" dirty="0">
                          <a:solidFill>
                            <a:srgbClr val="4D4D4D"/>
                          </a:solidFill>
                          <a:effectLst/>
                          <a:latin typeface="+mj-ea"/>
                          <a:ea typeface="+mj-ea"/>
                          <a:cs typeface="MS UI Gothic"/>
                        </a:rPr>
                        <a:t>頸部</a:t>
                      </a:r>
                    </a:p>
                    <a:p>
                      <a:pPr algn="l"/>
                      <a:r>
                        <a:rPr lang="ja-JP" sz="1400" b="0" i="0" strike="noStrike" cap="none" spc="0" baseline="0" dirty="0">
                          <a:solidFill>
                            <a:srgbClr val="4D4D4D"/>
                          </a:solidFill>
                          <a:effectLst/>
                          <a:latin typeface="+mj-ea"/>
                          <a:ea typeface="+mj-ea"/>
                          <a:cs typeface="MS UI Gothic"/>
                        </a:rPr>
                        <a:t>上胸部</a:t>
                      </a:r>
                    </a:p>
                    <a:p>
                      <a:pPr algn="l"/>
                      <a:r>
                        <a:rPr lang="ja-JP" sz="1400" b="0" i="0" strike="noStrike" cap="none" spc="0" baseline="0" dirty="0">
                          <a:solidFill>
                            <a:srgbClr val="4D4D4D"/>
                          </a:solidFill>
                          <a:effectLst/>
                          <a:latin typeface="+mj-ea"/>
                          <a:ea typeface="+mj-ea"/>
                          <a:cs typeface="MS UI Gothic"/>
                        </a:rPr>
                        <a:t>中胸部</a:t>
                      </a:r>
                    </a:p>
                    <a:p>
                      <a:pPr algn="l"/>
                      <a:r>
                        <a:rPr lang="ja-JP" sz="1400" b="0" i="0" strike="noStrike" cap="none" spc="0" baseline="0" dirty="0">
                          <a:solidFill>
                            <a:srgbClr val="4D4D4D"/>
                          </a:solidFill>
                          <a:effectLst/>
                          <a:latin typeface="+mj-ea"/>
                          <a:ea typeface="+mj-ea"/>
                          <a:cs typeface="MS UI Gothic"/>
                        </a:rPr>
                        <a:t>下胸部</a:t>
                      </a:r>
                    </a:p>
                    <a:p>
                      <a:pPr algn="l"/>
                      <a:r>
                        <a:rPr lang="ja-JP" sz="1400" b="0" i="0" strike="noStrike" cap="none" spc="0" baseline="0" dirty="0">
                          <a:solidFill>
                            <a:srgbClr val="4D4D4D"/>
                          </a:solidFill>
                          <a:effectLst/>
                          <a:latin typeface="+mj-ea"/>
                          <a:ea typeface="+mj-ea"/>
                          <a:cs typeface="MS UI Gothic"/>
                        </a:rPr>
                        <a:t>GEJ</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3</a:t>
                      </a:r>
                    </a:p>
                    <a:p>
                      <a:pPr algn="ctr"/>
                      <a:r>
                        <a:rPr lang="ja-JP" sz="1400" b="0" i="0" strike="noStrike" cap="none" spc="0" baseline="0">
                          <a:solidFill>
                            <a:srgbClr val="4D4D4D"/>
                          </a:solidFill>
                          <a:effectLst/>
                          <a:latin typeface="+mj-ea"/>
                          <a:ea typeface="+mj-ea"/>
                          <a:cs typeface="MS UI Gothic"/>
                        </a:rPr>
                        <a:t>21</a:t>
                      </a:r>
                    </a:p>
                    <a:p>
                      <a:pPr algn="ctr"/>
                      <a:r>
                        <a:rPr lang="ja-JP" sz="1400" b="0" i="0" strike="noStrike" cap="none" spc="0" baseline="0">
                          <a:solidFill>
                            <a:srgbClr val="4D4D4D"/>
                          </a:solidFill>
                          <a:effectLst/>
                          <a:latin typeface="+mj-ea"/>
                          <a:ea typeface="+mj-ea"/>
                          <a:cs typeface="MS UI Gothic"/>
                        </a:rPr>
                        <a:t>31</a:t>
                      </a:r>
                    </a:p>
                    <a:p>
                      <a:pPr algn="ctr"/>
                      <a:r>
                        <a:rPr lang="ja-JP" sz="1400" b="0" i="0" strike="noStrike" cap="none" spc="0" baseline="0">
                          <a:solidFill>
                            <a:srgbClr val="4D4D4D"/>
                          </a:solidFill>
                          <a:effectLst/>
                          <a:latin typeface="+mj-ea"/>
                          <a:ea typeface="+mj-ea"/>
                          <a:cs typeface="MS UI Gothic"/>
                        </a:rPr>
                        <a:t>39</a:t>
                      </a:r>
                    </a:p>
                    <a:p>
                      <a:pPr algn="ctr"/>
                      <a:r>
                        <a:rPr lang="ja-JP" sz="1400" b="0" i="0" strike="noStrike" cap="none" spc="0" baseline="0">
                          <a:solidFill>
                            <a:srgbClr val="4D4D4D"/>
                          </a:solidFill>
                          <a:effectLst/>
                          <a:latin typeface="+mj-ea"/>
                          <a:ea typeface="+mj-ea"/>
                          <a:cs typeface="MS UI Gothic"/>
                        </a:rPr>
                        <a:t>6</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6</a:t>
                      </a:r>
                    </a:p>
                    <a:p>
                      <a:pPr algn="ctr"/>
                      <a:r>
                        <a:rPr lang="ja-JP" sz="1400" b="0" i="0" strike="noStrike" cap="none" spc="0" baseline="0">
                          <a:solidFill>
                            <a:srgbClr val="4D4D4D"/>
                          </a:solidFill>
                          <a:effectLst/>
                          <a:latin typeface="+mj-ea"/>
                          <a:ea typeface="+mj-ea"/>
                          <a:cs typeface="MS UI Gothic"/>
                        </a:rPr>
                        <a:t>25</a:t>
                      </a:r>
                    </a:p>
                    <a:p>
                      <a:pPr algn="ctr"/>
                      <a:r>
                        <a:rPr lang="ja-JP" sz="1400" b="0" i="0" strike="noStrike" cap="none" spc="0" baseline="0">
                          <a:solidFill>
                            <a:srgbClr val="4D4D4D"/>
                          </a:solidFill>
                          <a:effectLst/>
                          <a:latin typeface="+mj-ea"/>
                          <a:ea typeface="+mj-ea"/>
                          <a:cs typeface="MS UI Gothic"/>
                        </a:rPr>
                        <a:t>21</a:t>
                      </a:r>
                    </a:p>
                    <a:p>
                      <a:pPr algn="ctr"/>
                      <a:r>
                        <a:rPr lang="ja-JP" sz="1400" b="0" i="0" strike="noStrike" cap="none" spc="0" baseline="0">
                          <a:solidFill>
                            <a:srgbClr val="4D4D4D"/>
                          </a:solidFill>
                          <a:effectLst/>
                          <a:latin typeface="+mj-ea"/>
                          <a:ea typeface="+mj-ea"/>
                          <a:cs typeface="MS UI Gothic"/>
                        </a:rPr>
                        <a:t>40</a:t>
                      </a:r>
                    </a:p>
                    <a:p>
                      <a:pPr algn="ctr"/>
                      <a:r>
                        <a:rPr lang="ja-JP" sz="1400" b="0" i="0" strike="noStrike" cap="none" spc="0" baseline="0">
                          <a:solidFill>
                            <a:srgbClr val="4D4D4D"/>
                          </a:solidFill>
                          <a:effectLst/>
                          <a:latin typeface="+mj-ea"/>
                          <a:ea typeface="+mj-ea"/>
                          <a:cs typeface="MS UI Gothic"/>
                        </a:rPr>
                        <a:t>7</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ja-JP" sz="1400" b="0" i="0" strike="noStrike" cap="none" spc="0" baseline="0" dirty="0">
                          <a:solidFill>
                            <a:srgbClr val="4D4D4D"/>
                          </a:solidFill>
                          <a:effectLst/>
                          <a:latin typeface="+mj-ea"/>
                          <a:ea typeface="+mj-ea"/>
                          <a:cs typeface="MS UI Gothic"/>
                        </a:rPr>
                        <a:t>T病期、％</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400" b="0" i="0" strike="noStrike" cap="none" spc="0" baseline="0">
                          <a:solidFill>
                            <a:srgbClr val="4D4D4D"/>
                          </a:solidFill>
                          <a:effectLst/>
                          <a:latin typeface="+mj-ea"/>
                          <a:ea typeface="+mj-ea"/>
                          <a:cs typeface="MS UI Gothic"/>
                        </a:rPr>
                        <a:t>T2-3</a:t>
                      </a:r>
                    </a:p>
                    <a:p>
                      <a:pPr algn="l"/>
                      <a:r>
                        <a:rPr lang="ja-JP" sz="1400" b="0" i="0" strike="noStrike" cap="none" spc="0" baseline="0">
                          <a:solidFill>
                            <a:srgbClr val="4D4D4D"/>
                          </a:solidFill>
                          <a:effectLst/>
                          <a:latin typeface="+mj-ea"/>
                          <a:ea typeface="+mj-ea"/>
                          <a:cs typeface="MS UI Gothic"/>
                        </a:rPr>
                        <a:t>T4</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88</a:t>
                      </a:r>
                    </a:p>
                    <a:p>
                      <a:pPr algn="ctr"/>
                      <a:r>
                        <a:rPr lang="ja-JP" sz="1400" b="0" i="0" strike="noStrike" cap="none" spc="0" baseline="0">
                          <a:solidFill>
                            <a:srgbClr val="4D4D4D"/>
                          </a:solidFill>
                          <a:effectLst/>
                          <a:latin typeface="+mj-ea"/>
                          <a:ea typeface="+mj-ea"/>
                          <a:cs typeface="MS UI Gothic"/>
                        </a:rPr>
                        <a:t>8</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86</a:t>
                      </a:r>
                    </a:p>
                    <a:p>
                      <a:pPr algn="ctr"/>
                      <a:r>
                        <a:rPr lang="ja-JP" sz="1400" b="0" i="0" strike="noStrike" cap="none" spc="0" baseline="0">
                          <a:solidFill>
                            <a:srgbClr val="4D4D4D"/>
                          </a:solidFill>
                          <a:effectLst/>
                          <a:latin typeface="+mj-ea"/>
                          <a:ea typeface="+mj-ea"/>
                          <a:cs typeface="MS UI Gothic"/>
                        </a:rPr>
                        <a:t>6</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779286">
                <a:tc>
                  <a:txBody>
                    <a:bodyPr/>
                    <a:lstStyle/>
                    <a:p>
                      <a:pPr marL="0" indent="0"/>
                      <a:r>
                        <a:rPr lang="ja-JP" sz="1400" b="0" i="0" strike="noStrike" cap="none" spc="0" baseline="0" dirty="0">
                          <a:solidFill>
                            <a:srgbClr val="4D4D4D"/>
                          </a:solidFill>
                          <a:effectLst/>
                          <a:latin typeface="+mj-ea"/>
                          <a:ea typeface="+mj-ea"/>
                          <a:cs typeface="MS UI Gothic"/>
                        </a:rPr>
                        <a:t>N病期、％</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400" b="0" i="0" strike="noStrike" cap="none" spc="0" baseline="0">
                          <a:solidFill>
                            <a:srgbClr val="4D4D4D"/>
                          </a:solidFill>
                          <a:effectLst/>
                          <a:latin typeface="+mj-ea"/>
                          <a:ea typeface="+mj-ea"/>
                          <a:cs typeface="MS UI Gothic"/>
                        </a:rPr>
                        <a:t>N0</a:t>
                      </a:r>
                    </a:p>
                    <a:p>
                      <a:pPr algn="l"/>
                      <a:r>
                        <a:rPr lang="ja-JP" sz="1400" b="0" i="0" strike="noStrike" cap="none" spc="0" baseline="0">
                          <a:solidFill>
                            <a:srgbClr val="4D4D4D"/>
                          </a:solidFill>
                          <a:effectLst/>
                          <a:latin typeface="+mj-ea"/>
                          <a:ea typeface="+mj-ea"/>
                          <a:cs typeface="MS UI Gothic"/>
                        </a:rPr>
                        <a:t>N1</a:t>
                      </a:r>
                    </a:p>
                    <a:p>
                      <a:pPr algn="l"/>
                      <a:r>
                        <a:rPr lang="ja-JP" sz="1400" b="0" i="0" strike="noStrike" cap="none" spc="0" baseline="0">
                          <a:solidFill>
                            <a:srgbClr val="4D4D4D"/>
                          </a:solidFill>
                          <a:effectLst/>
                          <a:latin typeface="+mj-ea"/>
                          <a:ea typeface="+mj-ea"/>
                          <a:cs typeface="MS UI Gothic"/>
                        </a:rPr>
                        <a:t>N2</a:t>
                      </a:r>
                    </a:p>
                    <a:p>
                      <a:pPr algn="l"/>
                      <a:r>
                        <a:rPr lang="ja-JP" sz="1400" b="0" i="0" strike="noStrike" cap="none" spc="0" baseline="0">
                          <a:solidFill>
                            <a:srgbClr val="4D4D4D"/>
                          </a:solidFill>
                          <a:effectLst/>
                          <a:latin typeface="+mj-ea"/>
                          <a:ea typeface="+mj-ea"/>
                          <a:cs typeface="MS UI Gothic"/>
                        </a:rPr>
                        <a:t>N3</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28</a:t>
                      </a:r>
                    </a:p>
                    <a:p>
                      <a:pPr algn="ctr"/>
                      <a:r>
                        <a:rPr lang="ja-JP" sz="1400" b="0" i="0" strike="noStrike" cap="none" spc="0" baseline="0">
                          <a:solidFill>
                            <a:srgbClr val="4D4D4D"/>
                          </a:solidFill>
                          <a:effectLst/>
                          <a:latin typeface="+mj-ea"/>
                          <a:ea typeface="+mj-ea"/>
                          <a:cs typeface="MS UI Gothic"/>
                        </a:rPr>
                        <a:t>43</a:t>
                      </a:r>
                    </a:p>
                    <a:p>
                      <a:pPr algn="ctr"/>
                      <a:r>
                        <a:rPr lang="ja-JP" sz="1400" b="0" i="0" strike="noStrike" cap="none" spc="0" baseline="0">
                          <a:solidFill>
                            <a:srgbClr val="4D4D4D"/>
                          </a:solidFill>
                          <a:effectLst/>
                          <a:latin typeface="+mj-ea"/>
                          <a:ea typeface="+mj-ea"/>
                          <a:cs typeface="MS UI Gothic"/>
                        </a:rPr>
                        <a:t>25</a:t>
                      </a:r>
                    </a:p>
                    <a:p>
                      <a:pPr algn="ctr"/>
                      <a:r>
                        <a:rPr lang="ja-JP" sz="1400" b="0" i="0" strike="noStrike" cap="none" spc="0" baseline="0">
                          <a:solidFill>
                            <a:srgbClr val="4D4D4D"/>
                          </a:solidFill>
                          <a:effectLst/>
                          <a:latin typeface="+mj-ea"/>
                          <a:ea typeface="+mj-ea"/>
                          <a:cs typeface="MS UI Gothic"/>
                        </a:rPr>
                        <a:t>4</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ea"/>
                          <a:ea typeface="+mj-ea"/>
                          <a:cs typeface="MS UI Gothic"/>
                        </a:rPr>
                        <a:t>25</a:t>
                      </a:r>
                    </a:p>
                    <a:p>
                      <a:pPr algn="ctr"/>
                      <a:r>
                        <a:rPr lang="ja-JP" sz="1400" b="0" i="0" strike="noStrike" cap="none" spc="0" baseline="0">
                          <a:solidFill>
                            <a:srgbClr val="4D4D4D"/>
                          </a:solidFill>
                          <a:effectLst/>
                          <a:latin typeface="+mj-ea"/>
                          <a:ea typeface="+mj-ea"/>
                          <a:cs typeface="MS UI Gothic"/>
                        </a:rPr>
                        <a:t>45</a:t>
                      </a:r>
                    </a:p>
                    <a:p>
                      <a:pPr algn="ctr"/>
                      <a:r>
                        <a:rPr lang="ja-JP" sz="1400" b="0" i="0" strike="noStrike" cap="none" spc="0" baseline="0">
                          <a:solidFill>
                            <a:srgbClr val="4D4D4D"/>
                          </a:solidFill>
                          <a:effectLst/>
                          <a:latin typeface="+mj-ea"/>
                          <a:ea typeface="+mj-ea"/>
                          <a:cs typeface="MS UI Gothic"/>
                        </a:rPr>
                        <a:t>22</a:t>
                      </a:r>
                    </a:p>
                    <a:p>
                      <a:pPr algn="ctr"/>
                      <a:r>
                        <a:rPr lang="ja-JP" sz="1400" b="0" i="0" strike="noStrike" cap="none" spc="0" baseline="0">
                          <a:solidFill>
                            <a:srgbClr val="4D4D4D"/>
                          </a:solidFill>
                          <a:effectLst/>
                          <a:latin typeface="+mj-ea"/>
                          <a:ea typeface="+mj-ea"/>
                          <a:cs typeface="MS UI Gothic"/>
                        </a:rPr>
                        <a:t>7</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ja-JP" sz="1400" b="0" i="0" strike="noStrike" cap="none" spc="0" baseline="0" dirty="0">
                          <a:solidFill>
                            <a:srgbClr val="4D4D4D"/>
                          </a:solidFill>
                          <a:effectLst/>
                          <a:latin typeface="+mj-ea"/>
                          <a:ea typeface="+mj-ea"/>
                          <a:cs typeface="MS UI Gothic"/>
                        </a:rPr>
                        <a:t>医学的に不適合、％</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j-ea"/>
                          <a:ea typeface="+mj-ea"/>
                          <a:cs typeface="MS UI Gothic"/>
                        </a:rPr>
                        <a:t>31</a:t>
                      </a: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j-ea"/>
                          <a:ea typeface="+mj-ea"/>
                          <a:cs typeface="MS UI Gothic"/>
                        </a:rPr>
                        <a:t>28</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bl>
          </a:graphicData>
        </a:graphic>
      </p:graphicFrame>
    </p:spTree>
    <p:extLst>
      <p:ext uri="{BB962C8B-B14F-4D97-AF65-F5344CB8AC3E}">
        <p14:creationId xmlns:p14="http://schemas.microsoft.com/office/powerpoint/2010/main" xmlns="" val="40080969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74719" cy="807720"/>
          </a:xfrm>
        </p:spPr>
        <p:txBody>
          <a:bodyPr/>
          <a:lstStyle/>
          <a:p>
            <a:r>
              <a:rPr lang="ja-JP" dirty="0" smtClean="0">
                <a:latin typeface="+mn-lt"/>
              </a:rPr>
              <a:t>281：局所進行性食道癌患者を対象とした根治的化学放射線療法における線量漸増に関する第3相多施設共同無作為化対照比較試験</a:t>
            </a:r>
            <a:r>
              <a:rPr lang="ja-JP" altLang="en-US" dirty="0" smtClean="0">
                <a:latin typeface="+mn-lt"/>
              </a:rPr>
              <a:t>：</a:t>
            </a:r>
            <a:r>
              <a:rPr lang="ja-JP" dirty="0" smtClean="0">
                <a:latin typeface="+mn-lt"/>
              </a:rPr>
              <a:t>ARTDECO試験</a:t>
            </a:r>
            <a:r>
              <a:rPr lang="en-GB" altLang="ja-JP" dirty="0" smtClean="0">
                <a:latin typeface="+mn-lt"/>
              </a:rPr>
              <a:t/>
            </a:r>
            <a:br>
              <a:rPr lang="en-GB" altLang="ja-JP" dirty="0" smtClean="0">
                <a:latin typeface="+mn-lt"/>
              </a:rPr>
            </a:br>
            <a:r>
              <a:rPr lang="ja-JP" dirty="0" smtClean="0">
                <a:latin typeface="+mn-lt"/>
              </a:rPr>
              <a:t>－Hulshof MCCM</a:t>
            </a:r>
            <a:r>
              <a:rPr lang="en-US" altLang="ja-JP" dirty="0" smtClean="0">
                <a:latin typeface="+mn-lt"/>
              </a:rPr>
              <a:t>, et al.</a:t>
            </a:r>
            <a:endParaRPr lang="en-US" dirty="0">
              <a:latin typeface="+mn-lt"/>
            </a:endParaRPr>
          </a:p>
        </p:txBody>
      </p:sp>
      <p:sp>
        <p:nvSpPr>
          <p:cNvPr id="194"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p:txBody>
      </p:sp>
      <p:sp>
        <p:nvSpPr>
          <p:cNvPr id="195"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Hulshof MCCM, et al. J Clin Oncol 2020; 38(suppl): abstr 281</a:t>
            </a:r>
            <a:endParaRPr lang="en-US">
              <a:ea typeface="ＭＳ Ｐゴシック" panose="020B0600070205080204" pitchFamily="50" charset="-128"/>
            </a:endParaRPr>
          </a:p>
        </p:txBody>
      </p:sp>
      <p:sp>
        <p:nvSpPr>
          <p:cNvPr id="196" name="TextBox 195">
            <a:extLst>
              <a:ext uri="{FF2B5EF4-FFF2-40B4-BE49-F238E27FC236}">
                <a16:creationId xmlns:a16="http://schemas.microsoft.com/office/drawing/2014/main" xmlns="" id="{06B83D80-BF3B-40E1-A60D-1649F9C29B3A}"/>
              </a:ext>
            </a:extLst>
          </p:cNvPr>
          <p:cNvSpPr txBox="1"/>
          <p:nvPr/>
        </p:nvSpPr>
        <p:spPr>
          <a:xfrm>
            <a:off x="3549124" y="1686524"/>
            <a:ext cx="204575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治療群別の局所進行</a:t>
            </a:r>
            <a:endParaRPr kumimoji="0" lang="en-US" sz="1600" b="1"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197" name="TextBox 196">
            <a:extLst>
              <a:ext uri="{FF2B5EF4-FFF2-40B4-BE49-F238E27FC236}">
                <a16:creationId xmlns:a16="http://schemas.microsoft.com/office/drawing/2014/main" xmlns="" id="{3E93A7A5-9CA7-41D1-A3E1-E89DB26A3078}"/>
              </a:ext>
            </a:extLst>
          </p:cNvPr>
          <p:cNvSpPr txBox="1"/>
          <p:nvPr/>
        </p:nvSpPr>
        <p:spPr>
          <a:xfrm>
            <a:off x="5939505" y="2062996"/>
            <a:ext cx="1927131" cy="830997"/>
          </a:xfrm>
          <a:prstGeom prst="rect">
            <a:avLst/>
          </a:prstGeom>
          <a:noFill/>
        </p:spPr>
        <p:txBody>
          <a:bodyPr wrap="none" rtlCol="0">
            <a:spAutoFit/>
          </a:bodyPr>
          <a:lstStyle/>
          <a:p>
            <a:r>
              <a:rPr lang="ja-JP" sz="1600" b="0" i="0" strike="noStrike" cap="none" spc="0" baseline="0">
                <a:solidFill>
                  <a:srgbClr val="4D4D4D"/>
                </a:solidFill>
                <a:effectLst/>
                <a:latin typeface="+mn-lt"/>
                <a:ea typeface="ＭＳ Ｐゴシック" panose="020B0600070205080204" pitchFamily="50" charset="-128"/>
                <a:cs typeface="MS UI Gothic"/>
              </a:rPr>
              <a:t>3年時点の局所PFS</a:t>
            </a:r>
          </a:p>
          <a:p>
            <a:r>
              <a:rPr lang="ja-JP" sz="1600" b="0" i="0" strike="noStrike" cap="none" spc="0" baseline="0">
                <a:solidFill>
                  <a:srgbClr val="B2C0D8"/>
                </a:solidFill>
                <a:effectLst/>
                <a:latin typeface="+mn-lt"/>
                <a:ea typeface="ＭＳ Ｐゴシック" panose="020B0600070205080204" pitchFamily="50" charset="-128"/>
                <a:cs typeface="MS UI Gothic"/>
              </a:rPr>
              <a:t>標準：71％</a:t>
            </a:r>
          </a:p>
          <a:p>
            <a:r>
              <a:rPr lang="ja-JP" sz="1600" b="0" i="0" strike="noStrike" cap="none" spc="0" baseline="0">
                <a:solidFill>
                  <a:srgbClr val="B60D27"/>
                </a:solidFill>
                <a:effectLst/>
                <a:latin typeface="+mn-lt"/>
                <a:ea typeface="ＭＳ Ｐゴシック" panose="020B0600070205080204" pitchFamily="50" charset="-128"/>
                <a:cs typeface="MS UI Gothic"/>
              </a:rPr>
              <a:t>追加照射：73％</a:t>
            </a:r>
            <a:endParaRPr lang="en-US" sz="1600">
              <a:solidFill>
                <a:schemeClr val="accent3"/>
              </a:solidFill>
              <a:latin typeface="+mn-lt"/>
              <a:ea typeface="ＭＳ Ｐゴシック" panose="020B0600070205080204" pitchFamily="50" charset="-128"/>
            </a:endParaRPr>
          </a:p>
        </p:txBody>
      </p:sp>
      <p:sp>
        <p:nvSpPr>
          <p:cNvPr id="198" name="TextBox 19">
            <a:extLst>
              <a:ext uri="{FF2B5EF4-FFF2-40B4-BE49-F238E27FC236}">
                <a16:creationId xmlns:a16="http://schemas.microsoft.com/office/drawing/2014/main" xmlns="" id="{82857460-C35B-4094-99C4-DD174C9D902F}"/>
              </a:ext>
            </a:extLst>
          </p:cNvPr>
          <p:cNvSpPr txBox="1"/>
          <p:nvPr/>
        </p:nvSpPr>
        <p:spPr>
          <a:xfrm>
            <a:off x="2394593" y="251233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1.0</a:t>
            </a:r>
            <a:endParaRPr lang="en-US" sz="1600">
              <a:solidFill>
                <a:srgbClr val="4D4D4D"/>
              </a:solidFill>
              <a:ea typeface="ＭＳ Ｐゴシック" panose="020B0600070205080204" pitchFamily="50" charset="-128"/>
              <a:cs typeface="Arial" panose="020B0604020202020204" pitchFamily="34" charset="0"/>
            </a:endParaRPr>
          </a:p>
        </p:txBody>
      </p:sp>
      <p:sp>
        <p:nvSpPr>
          <p:cNvPr id="199" name="TextBox 198">
            <a:extLst>
              <a:ext uri="{FF2B5EF4-FFF2-40B4-BE49-F238E27FC236}">
                <a16:creationId xmlns:a16="http://schemas.microsoft.com/office/drawing/2014/main" xmlns="" id="{FA536D4E-741B-4AEF-B9D6-B6BA1CA2803D}"/>
              </a:ext>
            </a:extLst>
          </p:cNvPr>
          <p:cNvSpPr txBox="1"/>
          <p:nvPr/>
        </p:nvSpPr>
        <p:spPr>
          <a:xfrm>
            <a:off x="4507359" y="4752154"/>
            <a:ext cx="889426" cy="3882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600" b="0" i="0" strike="noStrike" cap="none" spc="0" baseline="0">
                <a:solidFill>
                  <a:srgbClr val="4D4D4D"/>
                </a:solidFill>
                <a:effectLst/>
                <a:ea typeface="ＭＳ Ｐゴシック" panose="020B0600070205080204" pitchFamily="50" charset="-128"/>
                <a:cs typeface="MS UI Gothic"/>
              </a:rPr>
              <a:t>期間、月</a:t>
            </a:r>
            <a:endParaRPr lang="en-US" sz="1600">
              <a:solidFill>
                <a:srgbClr val="4D4D4D"/>
              </a:solidFill>
              <a:ea typeface="ＭＳ Ｐゴシック" panose="020B0600070205080204" pitchFamily="50" charset="-128"/>
              <a:cs typeface="Arial" panose="020B0604020202020204" pitchFamily="34" charset="0"/>
            </a:endParaRPr>
          </a:p>
        </p:txBody>
      </p:sp>
      <p:sp>
        <p:nvSpPr>
          <p:cNvPr id="200" name="Freeform 21">
            <a:extLst>
              <a:ext uri="{FF2B5EF4-FFF2-40B4-BE49-F238E27FC236}">
                <a16:creationId xmlns:a16="http://schemas.microsoft.com/office/drawing/2014/main" xmlns="" id="{17091762-4AB8-48F1-ACBF-0281DB0A8134}"/>
              </a:ext>
            </a:extLst>
          </p:cNvPr>
          <p:cNvSpPr/>
          <p:nvPr/>
        </p:nvSpPr>
        <p:spPr bwMode="auto">
          <a:xfrm>
            <a:off x="2866736" y="2673790"/>
            <a:ext cx="413537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01" name="Line 6">
            <a:extLst>
              <a:ext uri="{FF2B5EF4-FFF2-40B4-BE49-F238E27FC236}">
                <a16:creationId xmlns:a16="http://schemas.microsoft.com/office/drawing/2014/main" xmlns="" id="{6FB41173-016D-4CE2-95B4-333F395F4B38}"/>
              </a:ext>
            </a:extLst>
          </p:cNvPr>
          <p:cNvSpPr>
            <a:spLocks noChangeShapeType="1"/>
          </p:cNvSpPr>
          <p:nvPr/>
        </p:nvSpPr>
        <p:spPr bwMode="auto">
          <a:xfrm>
            <a:off x="2785661" y="2673790"/>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02" name="Line 7">
            <a:extLst>
              <a:ext uri="{FF2B5EF4-FFF2-40B4-BE49-F238E27FC236}">
                <a16:creationId xmlns:a16="http://schemas.microsoft.com/office/drawing/2014/main" xmlns="" id="{27A34813-BAD8-4602-985A-295186C79775}"/>
              </a:ext>
            </a:extLst>
          </p:cNvPr>
          <p:cNvSpPr>
            <a:spLocks noChangeShapeType="1"/>
          </p:cNvSpPr>
          <p:nvPr/>
        </p:nvSpPr>
        <p:spPr bwMode="auto">
          <a:xfrm>
            <a:off x="2785661" y="3044761"/>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03" name="Line 8">
            <a:extLst>
              <a:ext uri="{FF2B5EF4-FFF2-40B4-BE49-F238E27FC236}">
                <a16:creationId xmlns:a16="http://schemas.microsoft.com/office/drawing/2014/main" xmlns="" id="{292BAAC7-10B2-42F2-A676-A4D20D7F9056}"/>
              </a:ext>
            </a:extLst>
          </p:cNvPr>
          <p:cNvSpPr>
            <a:spLocks noChangeShapeType="1"/>
          </p:cNvSpPr>
          <p:nvPr/>
        </p:nvSpPr>
        <p:spPr bwMode="auto">
          <a:xfrm>
            <a:off x="2785661" y="3400732"/>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04" name="Line 10">
            <a:extLst>
              <a:ext uri="{FF2B5EF4-FFF2-40B4-BE49-F238E27FC236}">
                <a16:creationId xmlns:a16="http://schemas.microsoft.com/office/drawing/2014/main" xmlns="" id="{030CCE46-2FB6-4EE9-956E-E8F767783BE5}"/>
              </a:ext>
            </a:extLst>
          </p:cNvPr>
          <p:cNvSpPr>
            <a:spLocks noChangeShapeType="1"/>
          </p:cNvSpPr>
          <p:nvPr/>
        </p:nvSpPr>
        <p:spPr bwMode="auto">
          <a:xfrm>
            <a:off x="2785661" y="4116323"/>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05" name="Line 11">
            <a:extLst>
              <a:ext uri="{FF2B5EF4-FFF2-40B4-BE49-F238E27FC236}">
                <a16:creationId xmlns:a16="http://schemas.microsoft.com/office/drawing/2014/main" xmlns="" id="{8F8780E4-180B-42DA-911C-F7BD2EA27999}"/>
              </a:ext>
            </a:extLst>
          </p:cNvPr>
          <p:cNvSpPr>
            <a:spLocks noChangeShapeType="1"/>
          </p:cNvSpPr>
          <p:nvPr/>
        </p:nvSpPr>
        <p:spPr bwMode="auto">
          <a:xfrm>
            <a:off x="2785661" y="4491015"/>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06" name="TextBox 205">
            <a:extLst>
              <a:ext uri="{FF2B5EF4-FFF2-40B4-BE49-F238E27FC236}">
                <a16:creationId xmlns:a16="http://schemas.microsoft.com/office/drawing/2014/main" xmlns="" id="{400272F7-ED43-4D82-B267-120FBE8B2C9B}"/>
              </a:ext>
            </a:extLst>
          </p:cNvPr>
          <p:cNvSpPr txBox="1"/>
          <p:nvPr/>
        </p:nvSpPr>
        <p:spPr>
          <a:xfrm>
            <a:off x="2394593" y="2884696"/>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0.8</a:t>
            </a:r>
            <a:endParaRPr lang="en-US" sz="1600">
              <a:solidFill>
                <a:srgbClr val="4D4D4D"/>
              </a:solidFill>
              <a:ea typeface="ＭＳ Ｐゴシック" panose="020B0600070205080204" pitchFamily="50" charset="-128"/>
              <a:cs typeface="Arial" panose="020B0604020202020204" pitchFamily="34" charset="0"/>
            </a:endParaRPr>
          </a:p>
        </p:txBody>
      </p:sp>
      <p:sp>
        <p:nvSpPr>
          <p:cNvPr id="207" name="TextBox 206">
            <a:extLst>
              <a:ext uri="{FF2B5EF4-FFF2-40B4-BE49-F238E27FC236}">
                <a16:creationId xmlns:a16="http://schemas.microsoft.com/office/drawing/2014/main" xmlns="" id="{2256AAF8-3F71-4FB1-B4F9-90EA0D132E45}"/>
              </a:ext>
            </a:extLst>
          </p:cNvPr>
          <p:cNvSpPr txBox="1"/>
          <p:nvPr/>
        </p:nvSpPr>
        <p:spPr>
          <a:xfrm>
            <a:off x="2394593" y="3228610"/>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0.6</a:t>
            </a:r>
            <a:endParaRPr lang="en-US" sz="1600">
              <a:solidFill>
                <a:srgbClr val="4D4D4D"/>
              </a:solidFill>
              <a:ea typeface="ＭＳ Ｐゴシック" panose="020B0600070205080204" pitchFamily="50" charset="-128"/>
              <a:cs typeface="Arial" panose="020B0604020202020204" pitchFamily="34" charset="0"/>
            </a:endParaRPr>
          </a:p>
        </p:txBody>
      </p:sp>
      <p:sp>
        <p:nvSpPr>
          <p:cNvPr id="208" name="TextBox 207">
            <a:extLst>
              <a:ext uri="{FF2B5EF4-FFF2-40B4-BE49-F238E27FC236}">
                <a16:creationId xmlns:a16="http://schemas.microsoft.com/office/drawing/2014/main" xmlns="" id="{93EE1B94-4216-47E3-9052-90CFFD4FD3B0}"/>
              </a:ext>
            </a:extLst>
          </p:cNvPr>
          <p:cNvSpPr txBox="1"/>
          <p:nvPr/>
        </p:nvSpPr>
        <p:spPr>
          <a:xfrm>
            <a:off x="2394593" y="395576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0.2</a:t>
            </a:r>
            <a:endParaRPr lang="en-US" sz="1600">
              <a:solidFill>
                <a:srgbClr val="4D4D4D"/>
              </a:solidFill>
              <a:ea typeface="ＭＳ Ｐゴシック" panose="020B0600070205080204" pitchFamily="50" charset="-128"/>
              <a:cs typeface="Arial" panose="020B0604020202020204" pitchFamily="34" charset="0"/>
            </a:endParaRPr>
          </a:p>
        </p:txBody>
      </p:sp>
      <p:sp>
        <p:nvSpPr>
          <p:cNvPr id="209" name="TextBox 208">
            <a:extLst>
              <a:ext uri="{FF2B5EF4-FFF2-40B4-BE49-F238E27FC236}">
                <a16:creationId xmlns:a16="http://schemas.microsoft.com/office/drawing/2014/main" xmlns="" id="{4C5A7C77-80D4-4895-A08C-31F375DE78DB}"/>
              </a:ext>
            </a:extLst>
          </p:cNvPr>
          <p:cNvSpPr txBox="1"/>
          <p:nvPr/>
        </p:nvSpPr>
        <p:spPr>
          <a:xfrm>
            <a:off x="2566113" y="4330746"/>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0</a:t>
            </a:r>
            <a:endParaRPr lang="en-US" sz="1600">
              <a:solidFill>
                <a:srgbClr val="4D4D4D"/>
              </a:solidFill>
              <a:ea typeface="ＭＳ Ｐゴシック" panose="020B0600070205080204" pitchFamily="50" charset="-128"/>
              <a:cs typeface="Arial" panose="020B0604020202020204" pitchFamily="34" charset="0"/>
            </a:endParaRPr>
          </a:p>
        </p:txBody>
      </p:sp>
      <p:sp>
        <p:nvSpPr>
          <p:cNvPr id="210" name="Line 21">
            <a:extLst>
              <a:ext uri="{FF2B5EF4-FFF2-40B4-BE49-F238E27FC236}">
                <a16:creationId xmlns:a16="http://schemas.microsoft.com/office/drawing/2014/main" xmlns="" id="{A8A37E24-A47C-4C2F-BF6B-D688F6645844}"/>
              </a:ext>
            </a:extLst>
          </p:cNvPr>
          <p:cNvSpPr>
            <a:spLocks noChangeShapeType="1"/>
          </p:cNvSpPr>
          <p:nvPr/>
        </p:nvSpPr>
        <p:spPr bwMode="auto">
          <a:xfrm flipH="1">
            <a:off x="2948926"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cs typeface="Arial" panose="020B0604020202020204" pitchFamily="34" charset="0"/>
            </a:endParaRPr>
          </a:p>
        </p:txBody>
      </p:sp>
      <p:sp>
        <p:nvSpPr>
          <p:cNvPr id="211" name="TextBox 26">
            <a:extLst>
              <a:ext uri="{FF2B5EF4-FFF2-40B4-BE49-F238E27FC236}">
                <a16:creationId xmlns:a16="http://schemas.microsoft.com/office/drawing/2014/main" xmlns="" id="{3E4002FE-1EF8-462F-BB4C-C90B20A7B036}"/>
              </a:ext>
            </a:extLst>
          </p:cNvPr>
          <p:cNvSpPr txBox="1"/>
          <p:nvPr/>
        </p:nvSpPr>
        <p:spPr>
          <a:xfrm>
            <a:off x="2855669" y="4574393"/>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0</a:t>
            </a:r>
            <a:endParaRPr lang="en-US" sz="1600">
              <a:solidFill>
                <a:srgbClr val="4D4D4D"/>
              </a:solidFill>
              <a:ea typeface="ＭＳ Ｐゴシック" panose="020B0600070205080204" pitchFamily="50" charset="-128"/>
              <a:cs typeface="Arial" panose="020B0604020202020204" pitchFamily="34" charset="0"/>
            </a:endParaRPr>
          </a:p>
        </p:txBody>
      </p:sp>
      <p:sp>
        <p:nvSpPr>
          <p:cNvPr id="212" name="Line 21">
            <a:extLst>
              <a:ext uri="{FF2B5EF4-FFF2-40B4-BE49-F238E27FC236}">
                <a16:creationId xmlns:a16="http://schemas.microsoft.com/office/drawing/2014/main" xmlns="" id="{10F54A13-37A4-4538-B8BD-9FE9D5CCBD11}"/>
              </a:ext>
            </a:extLst>
          </p:cNvPr>
          <p:cNvSpPr>
            <a:spLocks noChangeShapeType="1"/>
          </p:cNvSpPr>
          <p:nvPr/>
        </p:nvSpPr>
        <p:spPr bwMode="auto">
          <a:xfrm flipH="1">
            <a:off x="3630612"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cs typeface="Arial" panose="020B0604020202020204" pitchFamily="34" charset="0"/>
            </a:endParaRPr>
          </a:p>
        </p:txBody>
      </p:sp>
      <p:sp>
        <p:nvSpPr>
          <p:cNvPr id="213" name="Line 19">
            <a:extLst>
              <a:ext uri="{FF2B5EF4-FFF2-40B4-BE49-F238E27FC236}">
                <a16:creationId xmlns:a16="http://schemas.microsoft.com/office/drawing/2014/main" xmlns="" id="{DB91CC3C-B57A-4C4D-A12B-2CDBC9DBDC52}"/>
              </a:ext>
            </a:extLst>
          </p:cNvPr>
          <p:cNvSpPr>
            <a:spLocks noChangeShapeType="1"/>
          </p:cNvSpPr>
          <p:nvPr/>
        </p:nvSpPr>
        <p:spPr bwMode="auto">
          <a:xfrm flipH="1">
            <a:off x="4279870"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14" name="TextBox 28">
            <a:extLst>
              <a:ext uri="{FF2B5EF4-FFF2-40B4-BE49-F238E27FC236}">
                <a16:creationId xmlns:a16="http://schemas.microsoft.com/office/drawing/2014/main" xmlns="" id="{17F2EE30-C91A-4183-B6D7-0774E255828E}"/>
              </a:ext>
            </a:extLst>
          </p:cNvPr>
          <p:cNvSpPr txBox="1"/>
          <p:nvPr/>
        </p:nvSpPr>
        <p:spPr>
          <a:xfrm>
            <a:off x="4129706"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24</a:t>
            </a:r>
            <a:endParaRPr lang="en-US" sz="1600">
              <a:solidFill>
                <a:srgbClr val="4D4D4D"/>
              </a:solidFill>
              <a:ea typeface="ＭＳ Ｐゴシック" panose="020B0600070205080204" pitchFamily="50" charset="-128"/>
              <a:cs typeface="Arial" panose="020B0604020202020204" pitchFamily="34" charset="0"/>
            </a:endParaRPr>
          </a:p>
        </p:txBody>
      </p:sp>
      <p:sp>
        <p:nvSpPr>
          <p:cNvPr id="215" name="Line 21">
            <a:extLst>
              <a:ext uri="{FF2B5EF4-FFF2-40B4-BE49-F238E27FC236}">
                <a16:creationId xmlns:a16="http://schemas.microsoft.com/office/drawing/2014/main" xmlns="" id="{945FD4D0-1C09-4996-9671-DC1B41F91837}"/>
              </a:ext>
            </a:extLst>
          </p:cNvPr>
          <p:cNvSpPr>
            <a:spLocks noChangeShapeType="1"/>
          </p:cNvSpPr>
          <p:nvPr/>
        </p:nvSpPr>
        <p:spPr bwMode="auto">
          <a:xfrm flipH="1">
            <a:off x="4936690"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cs typeface="Arial" panose="020B0604020202020204" pitchFamily="34" charset="0"/>
            </a:endParaRPr>
          </a:p>
        </p:txBody>
      </p:sp>
      <p:sp>
        <p:nvSpPr>
          <p:cNvPr id="216" name="Line 19">
            <a:extLst>
              <a:ext uri="{FF2B5EF4-FFF2-40B4-BE49-F238E27FC236}">
                <a16:creationId xmlns:a16="http://schemas.microsoft.com/office/drawing/2014/main" xmlns="" id="{5E1AF7EE-5731-4C4E-A1A6-EBEB6873F916}"/>
              </a:ext>
            </a:extLst>
          </p:cNvPr>
          <p:cNvSpPr>
            <a:spLocks noChangeShapeType="1"/>
          </p:cNvSpPr>
          <p:nvPr/>
        </p:nvSpPr>
        <p:spPr bwMode="auto">
          <a:xfrm flipH="1">
            <a:off x="5625309"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17" name="TextBox 216">
            <a:extLst>
              <a:ext uri="{FF2B5EF4-FFF2-40B4-BE49-F238E27FC236}">
                <a16:creationId xmlns:a16="http://schemas.microsoft.com/office/drawing/2014/main" xmlns="" id="{83077AF2-BA79-49B7-9AF3-58C8711EE3F0}"/>
              </a:ext>
            </a:extLst>
          </p:cNvPr>
          <p:cNvSpPr txBox="1"/>
          <p:nvPr/>
        </p:nvSpPr>
        <p:spPr>
          <a:xfrm>
            <a:off x="5480402"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48</a:t>
            </a:r>
            <a:endParaRPr lang="en-US" sz="1600">
              <a:solidFill>
                <a:srgbClr val="4D4D4D"/>
              </a:solidFill>
              <a:ea typeface="ＭＳ Ｐゴシック" panose="020B0600070205080204" pitchFamily="50" charset="-128"/>
              <a:cs typeface="Arial" panose="020B0604020202020204" pitchFamily="34" charset="0"/>
            </a:endParaRPr>
          </a:p>
        </p:txBody>
      </p:sp>
      <p:sp>
        <p:nvSpPr>
          <p:cNvPr id="218" name="Line 21">
            <a:extLst>
              <a:ext uri="{FF2B5EF4-FFF2-40B4-BE49-F238E27FC236}">
                <a16:creationId xmlns:a16="http://schemas.microsoft.com/office/drawing/2014/main" xmlns="" id="{BE9D3FFD-3181-49D5-B28C-D307D840353E}"/>
              </a:ext>
            </a:extLst>
          </p:cNvPr>
          <p:cNvSpPr>
            <a:spLocks noChangeShapeType="1"/>
          </p:cNvSpPr>
          <p:nvPr/>
        </p:nvSpPr>
        <p:spPr bwMode="auto">
          <a:xfrm flipH="1">
            <a:off x="6268722"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cs typeface="Arial" panose="020B0604020202020204" pitchFamily="34" charset="0"/>
            </a:endParaRPr>
          </a:p>
        </p:txBody>
      </p:sp>
      <p:sp>
        <p:nvSpPr>
          <p:cNvPr id="219" name="Line 19">
            <a:extLst>
              <a:ext uri="{FF2B5EF4-FFF2-40B4-BE49-F238E27FC236}">
                <a16:creationId xmlns:a16="http://schemas.microsoft.com/office/drawing/2014/main" xmlns="" id="{54FAD062-43B9-49AC-A4A4-57FFF16F9AF9}"/>
              </a:ext>
            </a:extLst>
          </p:cNvPr>
          <p:cNvSpPr>
            <a:spLocks noChangeShapeType="1"/>
          </p:cNvSpPr>
          <p:nvPr/>
        </p:nvSpPr>
        <p:spPr bwMode="auto">
          <a:xfrm flipH="1">
            <a:off x="6954739"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20" name="TextBox 28">
            <a:extLst>
              <a:ext uri="{FF2B5EF4-FFF2-40B4-BE49-F238E27FC236}">
                <a16:creationId xmlns:a16="http://schemas.microsoft.com/office/drawing/2014/main" xmlns="" id="{399D41BD-EC82-4006-BEA9-AFD2083C7B03}"/>
              </a:ext>
            </a:extLst>
          </p:cNvPr>
          <p:cNvSpPr txBox="1"/>
          <p:nvPr/>
        </p:nvSpPr>
        <p:spPr>
          <a:xfrm>
            <a:off x="6813057"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72</a:t>
            </a:r>
            <a:endParaRPr lang="en-US" sz="1600">
              <a:solidFill>
                <a:srgbClr val="4D4D4D"/>
              </a:solidFill>
              <a:ea typeface="ＭＳ Ｐゴシック" panose="020B0600070205080204" pitchFamily="50" charset="-128"/>
              <a:cs typeface="Arial" panose="020B0604020202020204" pitchFamily="34" charset="0"/>
            </a:endParaRPr>
          </a:p>
        </p:txBody>
      </p:sp>
      <p:sp>
        <p:nvSpPr>
          <p:cNvPr id="221" name="Line 9">
            <a:extLst>
              <a:ext uri="{FF2B5EF4-FFF2-40B4-BE49-F238E27FC236}">
                <a16:creationId xmlns:a16="http://schemas.microsoft.com/office/drawing/2014/main" xmlns="" id="{4666DB97-889E-441E-9BE2-D27EDABF9FF9}"/>
              </a:ext>
            </a:extLst>
          </p:cNvPr>
          <p:cNvSpPr>
            <a:spLocks noChangeShapeType="1"/>
          </p:cNvSpPr>
          <p:nvPr/>
        </p:nvSpPr>
        <p:spPr bwMode="auto">
          <a:xfrm>
            <a:off x="2788652" y="3757014"/>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ea typeface="ＭＳ Ｐゴシック" panose="020B0600070205080204" pitchFamily="50" charset="-128"/>
            </a:endParaRPr>
          </a:p>
        </p:txBody>
      </p:sp>
      <p:sp>
        <p:nvSpPr>
          <p:cNvPr id="222" name="TextBox 221">
            <a:extLst>
              <a:ext uri="{FF2B5EF4-FFF2-40B4-BE49-F238E27FC236}">
                <a16:creationId xmlns:a16="http://schemas.microsoft.com/office/drawing/2014/main" xmlns="" id="{D2CCD67D-942E-4D11-8B4F-4343F44C5D46}"/>
              </a:ext>
            </a:extLst>
          </p:cNvPr>
          <p:cNvSpPr txBox="1"/>
          <p:nvPr/>
        </p:nvSpPr>
        <p:spPr>
          <a:xfrm>
            <a:off x="2394593" y="3596621"/>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0.4</a:t>
            </a:r>
            <a:endParaRPr lang="en-US" sz="1600">
              <a:solidFill>
                <a:srgbClr val="4D4D4D"/>
              </a:solidFill>
              <a:ea typeface="ＭＳ Ｐゴシック" panose="020B0600070205080204" pitchFamily="50" charset="-128"/>
              <a:cs typeface="Arial" panose="020B0604020202020204" pitchFamily="34" charset="0"/>
            </a:endParaRPr>
          </a:p>
        </p:txBody>
      </p:sp>
      <p:sp>
        <p:nvSpPr>
          <p:cNvPr id="223" name="TextBox 28">
            <a:extLst>
              <a:ext uri="{FF2B5EF4-FFF2-40B4-BE49-F238E27FC236}">
                <a16:creationId xmlns:a16="http://schemas.microsoft.com/office/drawing/2014/main" xmlns="" id="{49F7D516-1CF7-4C24-8E2A-5BAFA1C5AAF5}"/>
              </a:ext>
            </a:extLst>
          </p:cNvPr>
          <p:cNvSpPr txBox="1"/>
          <p:nvPr/>
        </p:nvSpPr>
        <p:spPr>
          <a:xfrm>
            <a:off x="3470806"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12</a:t>
            </a:r>
            <a:endParaRPr lang="en-US" sz="1600">
              <a:solidFill>
                <a:srgbClr val="4D4D4D"/>
              </a:solidFill>
              <a:ea typeface="ＭＳ Ｐゴシック" panose="020B0600070205080204" pitchFamily="50" charset="-128"/>
              <a:cs typeface="Arial" panose="020B0604020202020204" pitchFamily="34" charset="0"/>
            </a:endParaRPr>
          </a:p>
        </p:txBody>
      </p:sp>
      <p:sp>
        <p:nvSpPr>
          <p:cNvPr id="224" name="TextBox 28">
            <a:extLst>
              <a:ext uri="{FF2B5EF4-FFF2-40B4-BE49-F238E27FC236}">
                <a16:creationId xmlns:a16="http://schemas.microsoft.com/office/drawing/2014/main" xmlns="" id="{2006C203-9CBA-498B-A3D2-908C9D5C7DF9}"/>
              </a:ext>
            </a:extLst>
          </p:cNvPr>
          <p:cNvSpPr txBox="1"/>
          <p:nvPr/>
        </p:nvSpPr>
        <p:spPr>
          <a:xfrm>
            <a:off x="4790130"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36</a:t>
            </a:r>
            <a:endParaRPr lang="en-US" sz="1600">
              <a:solidFill>
                <a:srgbClr val="4D4D4D"/>
              </a:solidFill>
              <a:ea typeface="ＭＳ Ｐゴシック" panose="020B0600070205080204" pitchFamily="50" charset="-128"/>
              <a:cs typeface="Arial" panose="020B0604020202020204" pitchFamily="34" charset="0"/>
            </a:endParaRPr>
          </a:p>
        </p:txBody>
      </p:sp>
      <p:sp>
        <p:nvSpPr>
          <p:cNvPr id="225" name="TextBox 28">
            <a:extLst>
              <a:ext uri="{FF2B5EF4-FFF2-40B4-BE49-F238E27FC236}">
                <a16:creationId xmlns:a16="http://schemas.microsoft.com/office/drawing/2014/main" xmlns="" id="{290C9D9F-3130-4774-878D-1D1F0499E132}"/>
              </a:ext>
            </a:extLst>
          </p:cNvPr>
          <p:cNvSpPr txBox="1"/>
          <p:nvPr/>
        </p:nvSpPr>
        <p:spPr>
          <a:xfrm>
            <a:off x="6122783"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60</a:t>
            </a:r>
            <a:endParaRPr lang="en-US" sz="1600">
              <a:solidFill>
                <a:srgbClr val="4D4D4D"/>
              </a:solidFill>
              <a:ea typeface="ＭＳ Ｐゴシック" panose="020B0600070205080204" pitchFamily="50" charset="-128"/>
              <a:cs typeface="Arial" panose="020B0604020202020204" pitchFamily="34" charset="0"/>
            </a:endParaRPr>
          </a:p>
        </p:txBody>
      </p:sp>
      <p:sp>
        <p:nvSpPr>
          <p:cNvPr id="226" name="TextBox 225">
            <a:extLst>
              <a:ext uri="{FF2B5EF4-FFF2-40B4-BE49-F238E27FC236}">
                <a16:creationId xmlns:a16="http://schemas.microsoft.com/office/drawing/2014/main" xmlns="" id="{9D6BC042-8049-4189-9B32-8925C3CA2864}"/>
              </a:ext>
            </a:extLst>
          </p:cNvPr>
          <p:cNvSpPr txBox="1"/>
          <p:nvPr/>
        </p:nvSpPr>
        <p:spPr>
          <a:xfrm>
            <a:off x="1606166" y="4894981"/>
            <a:ext cx="1099981" cy="358431"/>
          </a:xfrm>
          <a:prstGeom prst="rect">
            <a:avLst/>
          </a:prstGeom>
          <a:noFill/>
        </p:spPr>
        <p:txBody>
          <a:bodyPr wrap="none" rtlCol="0">
            <a:spAutoFit/>
          </a:bodyPr>
          <a:lstStyle/>
          <a:p>
            <a:pPr algn="r">
              <a:lnSpc>
                <a:spcPct val="120000"/>
              </a:lnSpc>
            </a:pPr>
            <a:r>
              <a:rPr lang="ja-JP" sz="1600" b="0" i="0" strike="noStrike" cap="none" spc="0" baseline="0" dirty="0">
                <a:solidFill>
                  <a:srgbClr val="4D4D4D"/>
                </a:solidFill>
                <a:effectLst/>
                <a:latin typeface="+mn-lt"/>
                <a:ea typeface="ＭＳ Ｐゴシック" panose="020B0600070205080204" pitchFamily="50" charset="-128"/>
                <a:cs typeface="MS UI Gothic"/>
              </a:rPr>
              <a:t>リスク例数</a:t>
            </a:r>
            <a:endParaRPr lang="en-US" sz="1600" dirty="0">
              <a:solidFill>
                <a:srgbClr val="4D4D4D"/>
              </a:solidFill>
              <a:latin typeface="+mn-lt"/>
              <a:ea typeface="ＭＳ Ｐゴシック" panose="020B0600070205080204" pitchFamily="50" charset="-128"/>
            </a:endParaRPr>
          </a:p>
        </p:txBody>
      </p:sp>
      <p:grpSp>
        <p:nvGrpSpPr>
          <p:cNvPr id="227" name="Group 226">
            <a:extLst>
              <a:ext uri="{FF2B5EF4-FFF2-40B4-BE49-F238E27FC236}">
                <a16:creationId xmlns:a16="http://schemas.microsoft.com/office/drawing/2014/main" xmlns="" id="{DAD46DF3-F2E0-4973-AB4A-982EE8785AB4}"/>
              </a:ext>
            </a:extLst>
          </p:cNvPr>
          <p:cNvGrpSpPr/>
          <p:nvPr/>
        </p:nvGrpSpPr>
        <p:grpSpPr>
          <a:xfrm>
            <a:off x="2100270" y="5237473"/>
            <a:ext cx="4956209" cy="335615"/>
            <a:chOff x="1758098" y="4897289"/>
            <a:chExt cx="4956209" cy="335615"/>
          </a:xfrm>
        </p:grpSpPr>
        <p:sp>
          <p:nvSpPr>
            <p:cNvPr id="228" name="TextBox 46">
              <a:extLst>
                <a:ext uri="{FF2B5EF4-FFF2-40B4-BE49-F238E27FC236}">
                  <a16:creationId xmlns:a16="http://schemas.microsoft.com/office/drawing/2014/main" xmlns="" id="{16F0B78C-1945-4F60-B6FD-427EDF70FA23}"/>
                </a:ext>
              </a:extLst>
            </p:cNvPr>
            <p:cNvSpPr txBox="1"/>
            <p:nvPr/>
          </p:nvSpPr>
          <p:spPr>
            <a:xfrm>
              <a:off x="2399682" y="4907105"/>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130</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29" name="TextBox 48">
              <a:extLst>
                <a:ext uri="{FF2B5EF4-FFF2-40B4-BE49-F238E27FC236}">
                  <a16:creationId xmlns:a16="http://schemas.microsoft.com/office/drawing/2014/main" xmlns="" id="{7C446597-DC4B-43AF-87C6-F837AF3234F5}"/>
                </a:ext>
              </a:extLst>
            </p:cNvPr>
            <p:cNvSpPr txBox="1"/>
            <p:nvPr/>
          </p:nvSpPr>
          <p:spPr>
            <a:xfrm>
              <a:off x="3138273" y="490710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78</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30" name="TextBox 47">
              <a:extLst>
                <a:ext uri="{FF2B5EF4-FFF2-40B4-BE49-F238E27FC236}">
                  <a16:creationId xmlns:a16="http://schemas.microsoft.com/office/drawing/2014/main" xmlns="" id="{634371FF-AC42-4506-8785-1D883B5D2863}"/>
                </a:ext>
              </a:extLst>
            </p:cNvPr>
            <p:cNvSpPr txBox="1"/>
            <p:nvPr/>
          </p:nvSpPr>
          <p:spPr>
            <a:xfrm>
              <a:off x="3787533" y="490710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52</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31" name="TextBox 48">
              <a:extLst>
                <a:ext uri="{FF2B5EF4-FFF2-40B4-BE49-F238E27FC236}">
                  <a16:creationId xmlns:a16="http://schemas.microsoft.com/office/drawing/2014/main" xmlns="" id="{B2166D33-2E2C-4A7C-AF46-AFC03F2759BA}"/>
                </a:ext>
              </a:extLst>
            </p:cNvPr>
            <p:cNvSpPr txBox="1"/>
            <p:nvPr/>
          </p:nvSpPr>
          <p:spPr>
            <a:xfrm>
              <a:off x="4444352" y="490710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33</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32" name="TextBox 47">
              <a:extLst>
                <a:ext uri="{FF2B5EF4-FFF2-40B4-BE49-F238E27FC236}">
                  <a16:creationId xmlns:a16="http://schemas.microsoft.com/office/drawing/2014/main" xmlns="" id="{BFE9B241-F789-4CCC-BF7E-A17F82815966}"/>
                </a:ext>
              </a:extLst>
            </p:cNvPr>
            <p:cNvSpPr txBox="1"/>
            <p:nvPr/>
          </p:nvSpPr>
          <p:spPr>
            <a:xfrm>
              <a:off x="5138230" y="490710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19</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33" name="TextBox 48">
              <a:extLst>
                <a:ext uri="{FF2B5EF4-FFF2-40B4-BE49-F238E27FC236}">
                  <a16:creationId xmlns:a16="http://schemas.microsoft.com/office/drawing/2014/main" xmlns="" id="{BCA6F6EB-900F-4F02-BE65-193A3EE46BF2}"/>
                </a:ext>
              </a:extLst>
            </p:cNvPr>
            <p:cNvSpPr txBox="1"/>
            <p:nvPr/>
          </p:nvSpPr>
          <p:spPr>
            <a:xfrm>
              <a:off x="5837026" y="490710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8</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34" name="TextBox 46">
              <a:extLst>
                <a:ext uri="{FF2B5EF4-FFF2-40B4-BE49-F238E27FC236}">
                  <a16:creationId xmlns:a16="http://schemas.microsoft.com/office/drawing/2014/main" xmlns="" id="{62A14D3C-CE54-4CA6-AA6B-5DE53D444632}"/>
                </a:ext>
              </a:extLst>
            </p:cNvPr>
            <p:cNvSpPr txBox="1"/>
            <p:nvPr/>
          </p:nvSpPr>
          <p:spPr>
            <a:xfrm>
              <a:off x="6527790" y="490710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ea typeface="ＭＳ Ｐゴシック" panose="020B0600070205080204" pitchFamily="50" charset="-128"/>
                  <a:cs typeface="MS UI Gothic"/>
                </a:rPr>
                <a:t>1</a:t>
              </a:r>
              <a:endParaRPr lang="en-US" sz="1600">
                <a:solidFill>
                  <a:schemeClr val="accent2"/>
                </a:solidFill>
                <a:ea typeface="ＭＳ Ｐゴシック" panose="020B0600070205080204" pitchFamily="50" charset="-128"/>
                <a:cs typeface="Arial" panose="020B0604020202020204" pitchFamily="34" charset="0"/>
              </a:endParaRPr>
            </a:p>
          </p:txBody>
        </p:sp>
        <p:sp>
          <p:nvSpPr>
            <p:cNvPr id="235" name="TextBox 234">
              <a:extLst>
                <a:ext uri="{FF2B5EF4-FFF2-40B4-BE49-F238E27FC236}">
                  <a16:creationId xmlns:a16="http://schemas.microsoft.com/office/drawing/2014/main" xmlns="" id="{F5289398-268A-4B4A-ABE8-8D8B88B0D5E8}"/>
                </a:ext>
              </a:extLst>
            </p:cNvPr>
            <p:cNvSpPr txBox="1"/>
            <p:nvPr/>
          </p:nvSpPr>
          <p:spPr>
            <a:xfrm>
              <a:off x="1758098" y="4897289"/>
              <a:ext cx="589869" cy="335615"/>
            </a:xfrm>
            <a:prstGeom prst="rect">
              <a:avLst/>
            </a:prstGeom>
            <a:noFill/>
          </p:spPr>
          <p:txBody>
            <a:bodyPr wrap="none" rtlCol="0">
              <a:spAutoFit/>
            </a:bodyPr>
            <a:lstStyle/>
            <a:p>
              <a:pPr algn="r"/>
              <a:r>
                <a:rPr lang="ja-JP" sz="1600" b="0" i="0" strike="noStrike" cap="none" spc="0" baseline="0">
                  <a:solidFill>
                    <a:srgbClr val="B2C0D8"/>
                  </a:solidFill>
                  <a:effectLst/>
                  <a:latin typeface="+mn-lt"/>
                  <a:ea typeface="ＭＳ Ｐゴシック" panose="020B0600070205080204" pitchFamily="50" charset="-128"/>
                  <a:cs typeface="MS UI Gothic"/>
                </a:rPr>
                <a:t>標準</a:t>
              </a:r>
              <a:endParaRPr lang="en-US" sz="1600">
                <a:solidFill>
                  <a:schemeClr val="accent2"/>
                </a:solidFill>
                <a:latin typeface="+mn-lt"/>
                <a:ea typeface="ＭＳ Ｐゴシック" panose="020B0600070205080204" pitchFamily="50" charset="-128"/>
              </a:endParaRPr>
            </a:p>
          </p:txBody>
        </p:sp>
      </p:grpSp>
      <p:grpSp>
        <p:nvGrpSpPr>
          <p:cNvPr id="236" name="Group 235">
            <a:extLst>
              <a:ext uri="{FF2B5EF4-FFF2-40B4-BE49-F238E27FC236}">
                <a16:creationId xmlns:a16="http://schemas.microsoft.com/office/drawing/2014/main" xmlns="" id="{1400EB80-539C-4518-BCAC-6D016C401AFC}"/>
              </a:ext>
            </a:extLst>
          </p:cNvPr>
          <p:cNvGrpSpPr/>
          <p:nvPr/>
        </p:nvGrpSpPr>
        <p:grpSpPr>
          <a:xfrm>
            <a:off x="1693463" y="5520109"/>
            <a:ext cx="5363016" cy="335615"/>
            <a:chOff x="1351291" y="5179925"/>
            <a:chExt cx="5363016" cy="335615"/>
          </a:xfrm>
        </p:grpSpPr>
        <p:sp>
          <p:nvSpPr>
            <p:cNvPr id="237" name="TextBox 57">
              <a:extLst>
                <a:ext uri="{FF2B5EF4-FFF2-40B4-BE49-F238E27FC236}">
                  <a16:creationId xmlns:a16="http://schemas.microsoft.com/office/drawing/2014/main" xmlns="" id="{BF1502B1-B41F-4713-8508-088B57C34F3C}"/>
                </a:ext>
              </a:extLst>
            </p:cNvPr>
            <p:cNvSpPr txBox="1"/>
            <p:nvPr/>
          </p:nvSpPr>
          <p:spPr>
            <a:xfrm>
              <a:off x="2399682" y="5189740"/>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130</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38" name="TextBox 59">
              <a:extLst>
                <a:ext uri="{FF2B5EF4-FFF2-40B4-BE49-F238E27FC236}">
                  <a16:creationId xmlns:a16="http://schemas.microsoft.com/office/drawing/2014/main" xmlns="" id="{F2E07EBB-5B4A-4385-88C5-6987803A467E}"/>
                </a:ext>
              </a:extLst>
            </p:cNvPr>
            <p:cNvSpPr txBox="1"/>
            <p:nvPr/>
          </p:nvSpPr>
          <p:spPr>
            <a:xfrm>
              <a:off x="3138274" y="518974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84</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39" name="TextBox 58">
              <a:extLst>
                <a:ext uri="{FF2B5EF4-FFF2-40B4-BE49-F238E27FC236}">
                  <a16:creationId xmlns:a16="http://schemas.microsoft.com/office/drawing/2014/main" xmlns="" id="{5F268B97-48CB-4C0B-B024-9BD3D6DE0E64}"/>
                </a:ext>
              </a:extLst>
            </p:cNvPr>
            <p:cNvSpPr txBox="1"/>
            <p:nvPr/>
          </p:nvSpPr>
          <p:spPr>
            <a:xfrm>
              <a:off x="3787533" y="518974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47</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40" name="TextBox 59">
              <a:extLst>
                <a:ext uri="{FF2B5EF4-FFF2-40B4-BE49-F238E27FC236}">
                  <a16:creationId xmlns:a16="http://schemas.microsoft.com/office/drawing/2014/main" xmlns="" id="{06E60742-15E7-422F-88A2-C3E0C5079EF9}"/>
                </a:ext>
              </a:extLst>
            </p:cNvPr>
            <p:cNvSpPr txBox="1"/>
            <p:nvPr/>
          </p:nvSpPr>
          <p:spPr>
            <a:xfrm>
              <a:off x="4444353" y="518974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32</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41" name="TextBox 58">
              <a:extLst>
                <a:ext uri="{FF2B5EF4-FFF2-40B4-BE49-F238E27FC236}">
                  <a16:creationId xmlns:a16="http://schemas.microsoft.com/office/drawing/2014/main" xmlns="" id="{36D31EA4-85AE-4591-AC1F-04B87ACF2D80}"/>
                </a:ext>
              </a:extLst>
            </p:cNvPr>
            <p:cNvSpPr txBox="1"/>
            <p:nvPr/>
          </p:nvSpPr>
          <p:spPr>
            <a:xfrm>
              <a:off x="5138229" y="518974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17</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42" name="TextBox 59">
              <a:extLst>
                <a:ext uri="{FF2B5EF4-FFF2-40B4-BE49-F238E27FC236}">
                  <a16:creationId xmlns:a16="http://schemas.microsoft.com/office/drawing/2014/main" xmlns="" id="{34E99063-5B83-4B5D-B063-DDD574BD0C58}"/>
                </a:ext>
              </a:extLst>
            </p:cNvPr>
            <p:cNvSpPr txBox="1"/>
            <p:nvPr/>
          </p:nvSpPr>
          <p:spPr>
            <a:xfrm>
              <a:off x="5808170" y="5189740"/>
              <a:ext cx="244225"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 7</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43" name="TextBox 58">
              <a:extLst>
                <a:ext uri="{FF2B5EF4-FFF2-40B4-BE49-F238E27FC236}">
                  <a16:creationId xmlns:a16="http://schemas.microsoft.com/office/drawing/2014/main" xmlns="" id="{E3330378-4B42-42E4-A76A-51ED94EECF4D}"/>
                </a:ext>
              </a:extLst>
            </p:cNvPr>
            <p:cNvSpPr txBox="1"/>
            <p:nvPr/>
          </p:nvSpPr>
          <p:spPr>
            <a:xfrm>
              <a:off x="6527790" y="5189740"/>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ea typeface="ＭＳ Ｐゴシック" panose="020B0600070205080204" pitchFamily="50" charset="-128"/>
                  <a:cs typeface="MS UI Gothic"/>
                </a:rPr>
                <a:t>0</a:t>
              </a:r>
              <a:endParaRPr lang="en-US" sz="1600">
                <a:solidFill>
                  <a:schemeClr val="accent3"/>
                </a:solidFill>
                <a:ea typeface="ＭＳ Ｐゴシック" panose="020B0600070205080204" pitchFamily="50" charset="-128"/>
                <a:cs typeface="Arial" panose="020B0604020202020204" pitchFamily="34" charset="0"/>
              </a:endParaRPr>
            </a:p>
          </p:txBody>
        </p:sp>
        <p:sp>
          <p:nvSpPr>
            <p:cNvPr id="244" name="TextBox 243">
              <a:extLst>
                <a:ext uri="{FF2B5EF4-FFF2-40B4-BE49-F238E27FC236}">
                  <a16:creationId xmlns:a16="http://schemas.microsoft.com/office/drawing/2014/main" xmlns="" id="{2C8EC72B-48BD-46CB-836F-F3C9F4121A63}"/>
                </a:ext>
              </a:extLst>
            </p:cNvPr>
            <p:cNvSpPr txBox="1"/>
            <p:nvPr/>
          </p:nvSpPr>
          <p:spPr>
            <a:xfrm>
              <a:off x="1351291" y="5179925"/>
              <a:ext cx="996676" cy="335615"/>
            </a:xfrm>
            <a:prstGeom prst="rect">
              <a:avLst/>
            </a:prstGeom>
            <a:noFill/>
          </p:spPr>
          <p:txBody>
            <a:bodyPr wrap="none" rtlCol="0">
              <a:spAutoFit/>
            </a:bodyPr>
            <a:lstStyle/>
            <a:p>
              <a:pPr algn="r"/>
              <a:r>
                <a:rPr lang="ja-JP" sz="1600" b="0" i="0" strike="noStrike" cap="none" spc="0" baseline="0">
                  <a:solidFill>
                    <a:srgbClr val="B60D27"/>
                  </a:solidFill>
                  <a:effectLst/>
                  <a:latin typeface="+mn-lt"/>
                  <a:ea typeface="ＭＳ Ｐゴシック" panose="020B0600070205080204" pitchFamily="50" charset="-128"/>
                  <a:cs typeface="MS UI Gothic"/>
                </a:rPr>
                <a:t>追加照射</a:t>
              </a:r>
              <a:endParaRPr lang="en-US" sz="1600">
                <a:solidFill>
                  <a:schemeClr val="accent3"/>
                </a:solidFill>
                <a:latin typeface="+mn-lt"/>
                <a:ea typeface="ＭＳ Ｐゴシック" panose="020B0600070205080204" pitchFamily="50" charset="-128"/>
              </a:endParaRPr>
            </a:p>
          </p:txBody>
        </p:sp>
      </p:grpSp>
      <p:sp>
        <p:nvSpPr>
          <p:cNvPr id="245" name="TextBox 244">
            <a:extLst>
              <a:ext uri="{FF2B5EF4-FFF2-40B4-BE49-F238E27FC236}">
                <a16:creationId xmlns:a16="http://schemas.microsoft.com/office/drawing/2014/main" xmlns="" id="{874E661D-7CAE-4165-A2BD-BF2561A5901A}"/>
              </a:ext>
            </a:extLst>
          </p:cNvPr>
          <p:cNvSpPr txBox="1"/>
          <p:nvPr/>
        </p:nvSpPr>
        <p:spPr>
          <a:xfrm>
            <a:off x="2948832" y="4108841"/>
            <a:ext cx="933269" cy="338554"/>
          </a:xfrm>
          <a:prstGeom prst="rect">
            <a:avLst/>
          </a:prstGeom>
          <a:noFill/>
        </p:spPr>
        <p:txBody>
          <a:bodyPr wrap="none" rtlCol="0">
            <a:spAutoFit/>
          </a:bodyPr>
          <a:lstStyle/>
          <a:p>
            <a:r>
              <a:rPr lang="ja-JP" sz="1600" b="0" i="0" strike="noStrike" cap="none" spc="0" baseline="0">
                <a:solidFill>
                  <a:srgbClr val="4D4D4D"/>
                </a:solidFill>
                <a:effectLst/>
                <a:latin typeface="+mn-lt"/>
                <a:ea typeface="ＭＳ Ｐゴシック" panose="020B0600070205080204" pitchFamily="50" charset="-128"/>
                <a:cs typeface="MS UI Gothic"/>
              </a:rPr>
              <a:t>p = 0.62</a:t>
            </a:r>
            <a:endParaRPr lang="en-US" sz="1600">
              <a:solidFill>
                <a:srgbClr val="4D4D4D"/>
              </a:solidFill>
              <a:latin typeface="+mn-lt"/>
              <a:ea typeface="ＭＳ Ｐゴシック" panose="020B0600070205080204" pitchFamily="50" charset="-128"/>
            </a:endParaRPr>
          </a:p>
        </p:txBody>
      </p:sp>
      <p:sp>
        <p:nvSpPr>
          <p:cNvPr id="246" name="TextBox 245">
            <a:extLst>
              <a:ext uri="{FF2B5EF4-FFF2-40B4-BE49-F238E27FC236}">
                <a16:creationId xmlns:a16="http://schemas.microsoft.com/office/drawing/2014/main" xmlns="" id="{C5E18C01-5F77-402E-B596-71DEE4BFF79B}"/>
              </a:ext>
            </a:extLst>
          </p:cNvPr>
          <p:cNvSpPr txBox="1"/>
          <p:nvPr/>
        </p:nvSpPr>
        <p:spPr>
          <a:xfrm rot="16200000">
            <a:off x="1768333" y="3316790"/>
            <a:ext cx="793273" cy="335615"/>
          </a:xfrm>
          <a:prstGeom prst="rect">
            <a:avLst/>
          </a:prstGeom>
          <a:noFill/>
        </p:spPr>
        <p:txBody>
          <a:bodyPr wrap="none" rtlCol="0">
            <a:spAutoFit/>
          </a:bodyPr>
          <a:lstStyle/>
          <a:p>
            <a:pPr algn="ctr"/>
            <a:r>
              <a:rPr lang="ja-JP" sz="1600" b="0" i="0" strike="noStrike" cap="none" spc="0" baseline="0" dirty="0">
                <a:solidFill>
                  <a:srgbClr val="4D4D4D"/>
                </a:solidFill>
                <a:effectLst/>
                <a:latin typeface="+mn-lt"/>
                <a:ea typeface="ＭＳ Ｐゴシック" panose="020B0600070205080204" pitchFamily="50" charset="-128"/>
                <a:cs typeface="MS UI Gothic"/>
              </a:rPr>
              <a:t>生存率</a:t>
            </a:r>
            <a:endParaRPr lang="en-US" sz="1600" dirty="0">
              <a:solidFill>
                <a:srgbClr val="4D4D4D"/>
              </a:solidFill>
              <a:latin typeface="+mn-lt"/>
              <a:ea typeface="ＭＳ Ｐゴシック" panose="020B0600070205080204" pitchFamily="50" charset="-128"/>
            </a:endParaRPr>
          </a:p>
        </p:txBody>
      </p:sp>
      <p:grpSp>
        <p:nvGrpSpPr>
          <p:cNvPr id="247" name="Group 246">
            <a:extLst>
              <a:ext uri="{FF2B5EF4-FFF2-40B4-BE49-F238E27FC236}">
                <a16:creationId xmlns:a16="http://schemas.microsoft.com/office/drawing/2014/main" xmlns="" id="{D530BBF1-8B36-4672-84AD-11B2DEE256AB}"/>
              </a:ext>
            </a:extLst>
          </p:cNvPr>
          <p:cNvGrpSpPr/>
          <p:nvPr/>
        </p:nvGrpSpPr>
        <p:grpSpPr>
          <a:xfrm>
            <a:off x="2938534" y="2638409"/>
            <a:ext cx="3744000" cy="710140"/>
            <a:chOff x="7369289" y="3553563"/>
            <a:chExt cx="5857875" cy="1076335"/>
          </a:xfrm>
        </p:grpSpPr>
        <p:sp>
          <p:nvSpPr>
            <p:cNvPr id="248" name="Freeform: Shape 67">
              <a:extLst>
                <a:ext uri="{FF2B5EF4-FFF2-40B4-BE49-F238E27FC236}">
                  <a16:creationId xmlns:a16="http://schemas.microsoft.com/office/drawing/2014/main" xmlns="" id="{EB92D549-DB5B-4611-8906-AB49628A9FFC}"/>
                </a:ext>
              </a:extLst>
            </p:cNvPr>
            <p:cNvSpPr/>
            <p:nvPr/>
          </p:nvSpPr>
          <p:spPr>
            <a:xfrm>
              <a:off x="7369289" y="3609286"/>
              <a:ext cx="5857875" cy="962025"/>
            </a:xfrm>
            <a:custGeom>
              <a:avLst/>
              <a:gdLst>
                <a:gd name="connsiteX0" fmla="*/ 5866676 w 5857875"/>
                <a:gd name="connsiteY0" fmla="*/ 970034 h 962025"/>
                <a:gd name="connsiteX1" fmla="*/ 4036971 w 5857875"/>
                <a:gd name="connsiteY1" fmla="*/ 970034 h 962025"/>
                <a:gd name="connsiteX2" fmla="*/ 4036971 w 5857875"/>
                <a:gd name="connsiteY2" fmla="*/ 862575 h 962025"/>
                <a:gd name="connsiteX3" fmla="*/ 3885943 w 5857875"/>
                <a:gd name="connsiteY3" fmla="*/ 862575 h 962025"/>
                <a:gd name="connsiteX4" fmla="*/ 3885943 w 5857875"/>
                <a:gd name="connsiteY4" fmla="*/ 772542 h 962025"/>
                <a:gd name="connsiteX5" fmla="*/ 2814257 w 5857875"/>
                <a:gd name="connsiteY5" fmla="*/ 772542 h 962025"/>
                <a:gd name="connsiteX6" fmla="*/ 2814257 w 5857875"/>
                <a:gd name="connsiteY6" fmla="*/ 705743 h 962025"/>
                <a:gd name="connsiteX7" fmla="*/ 2727131 w 5857875"/>
                <a:gd name="connsiteY7" fmla="*/ 705743 h 962025"/>
                <a:gd name="connsiteX8" fmla="*/ 2727131 w 5857875"/>
                <a:gd name="connsiteY8" fmla="*/ 641848 h 962025"/>
                <a:gd name="connsiteX9" fmla="*/ 1922640 w 5857875"/>
                <a:gd name="connsiteY9" fmla="*/ 641848 h 962025"/>
                <a:gd name="connsiteX10" fmla="*/ 1922640 w 5857875"/>
                <a:gd name="connsiteY10" fmla="*/ 595381 h 962025"/>
                <a:gd name="connsiteX11" fmla="*/ 1681582 w 5857875"/>
                <a:gd name="connsiteY11" fmla="*/ 595381 h 962025"/>
                <a:gd name="connsiteX12" fmla="*/ 1681582 w 5857875"/>
                <a:gd name="connsiteY12" fmla="*/ 546007 h 962025"/>
                <a:gd name="connsiteX13" fmla="*/ 1545088 w 5857875"/>
                <a:gd name="connsiteY13" fmla="*/ 546007 h 962025"/>
                <a:gd name="connsiteX14" fmla="*/ 1545088 w 5857875"/>
                <a:gd name="connsiteY14" fmla="*/ 493730 h 962025"/>
                <a:gd name="connsiteX15" fmla="*/ 1396965 w 5857875"/>
                <a:gd name="connsiteY15" fmla="*/ 493730 h 962025"/>
                <a:gd name="connsiteX16" fmla="*/ 1396965 w 5857875"/>
                <a:gd name="connsiteY16" fmla="*/ 461783 h 962025"/>
                <a:gd name="connsiteX17" fmla="*/ 1356303 w 5857875"/>
                <a:gd name="connsiteY17" fmla="*/ 461783 h 962025"/>
                <a:gd name="connsiteX18" fmla="*/ 1356303 w 5857875"/>
                <a:gd name="connsiteY18" fmla="*/ 403697 h 962025"/>
                <a:gd name="connsiteX19" fmla="*/ 1327261 w 5857875"/>
                <a:gd name="connsiteY19" fmla="*/ 403697 h 962025"/>
                <a:gd name="connsiteX20" fmla="*/ 1327261 w 5857875"/>
                <a:gd name="connsiteY20" fmla="*/ 371750 h 962025"/>
                <a:gd name="connsiteX21" fmla="*/ 1289504 w 5857875"/>
                <a:gd name="connsiteY21" fmla="*/ 371750 h 962025"/>
                <a:gd name="connsiteX22" fmla="*/ 1289504 w 5857875"/>
                <a:gd name="connsiteY22" fmla="*/ 336898 h 962025"/>
                <a:gd name="connsiteX23" fmla="*/ 1077497 w 5857875"/>
                <a:gd name="connsiteY23" fmla="*/ 336898 h 962025"/>
                <a:gd name="connsiteX24" fmla="*/ 1077497 w 5857875"/>
                <a:gd name="connsiteY24" fmla="*/ 293333 h 962025"/>
                <a:gd name="connsiteX25" fmla="*/ 946799 w 5857875"/>
                <a:gd name="connsiteY25" fmla="*/ 293333 h 962025"/>
                <a:gd name="connsiteX26" fmla="*/ 946799 w 5857875"/>
                <a:gd name="connsiteY26" fmla="*/ 270099 h 962025"/>
                <a:gd name="connsiteX27" fmla="*/ 787064 w 5857875"/>
                <a:gd name="connsiteY27" fmla="*/ 270099 h 962025"/>
                <a:gd name="connsiteX28" fmla="*/ 787064 w 5857875"/>
                <a:gd name="connsiteY28" fmla="*/ 232344 h 962025"/>
                <a:gd name="connsiteX29" fmla="*/ 583763 w 5857875"/>
                <a:gd name="connsiteY29" fmla="*/ 232344 h 962025"/>
                <a:gd name="connsiteX30" fmla="*/ 583763 w 5857875"/>
                <a:gd name="connsiteY30" fmla="*/ 162641 h 962025"/>
                <a:gd name="connsiteX31" fmla="*/ 447262 w 5857875"/>
                <a:gd name="connsiteY31" fmla="*/ 162641 h 962025"/>
                <a:gd name="connsiteX32" fmla="*/ 447262 w 5857875"/>
                <a:gd name="connsiteY32" fmla="*/ 116171 h 962025"/>
                <a:gd name="connsiteX33" fmla="*/ 397888 w 5857875"/>
                <a:gd name="connsiteY33" fmla="*/ 116171 h 962025"/>
                <a:gd name="connsiteX34" fmla="*/ 397888 w 5857875"/>
                <a:gd name="connsiteY34" fmla="*/ 81320 h 962025"/>
                <a:gd name="connsiteX35" fmla="*/ 348515 w 5857875"/>
                <a:gd name="connsiteY35" fmla="*/ 81320 h 962025"/>
                <a:gd name="connsiteX36" fmla="*/ 348515 w 5857875"/>
                <a:gd name="connsiteY36" fmla="*/ 0 h 962025"/>
                <a:gd name="connsiteX37" fmla="*/ 0 w 5857875"/>
                <a:gd name="connsiteY37"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57875" h="962025">
                  <a:moveTo>
                    <a:pt x="5866676" y="970034"/>
                  </a:moveTo>
                  <a:lnTo>
                    <a:pt x="4036971" y="970034"/>
                  </a:lnTo>
                  <a:lnTo>
                    <a:pt x="4036971" y="862575"/>
                  </a:lnTo>
                  <a:lnTo>
                    <a:pt x="3885943" y="862575"/>
                  </a:lnTo>
                  <a:lnTo>
                    <a:pt x="3885943" y="772542"/>
                  </a:lnTo>
                  <a:lnTo>
                    <a:pt x="2814257" y="772542"/>
                  </a:lnTo>
                  <a:lnTo>
                    <a:pt x="2814257" y="705743"/>
                  </a:lnTo>
                  <a:lnTo>
                    <a:pt x="2727131" y="705743"/>
                  </a:lnTo>
                  <a:lnTo>
                    <a:pt x="2727131" y="641848"/>
                  </a:lnTo>
                  <a:lnTo>
                    <a:pt x="1922640" y="641848"/>
                  </a:lnTo>
                  <a:lnTo>
                    <a:pt x="1922640" y="595381"/>
                  </a:lnTo>
                  <a:lnTo>
                    <a:pt x="1681582" y="595381"/>
                  </a:lnTo>
                  <a:lnTo>
                    <a:pt x="1681582" y="546007"/>
                  </a:lnTo>
                  <a:lnTo>
                    <a:pt x="1545088" y="546007"/>
                  </a:lnTo>
                  <a:lnTo>
                    <a:pt x="1545088" y="493730"/>
                  </a:lnTo>
                  <a:lnTo>
                    <a:pt x="1396965" y="493730"/>
                  </a:lnTo>
                  <a:lnTo>
                    <a:pt x="1396965" y="461783"/>
                  </a:lnTo>
                  <a:lnTo>
                    <a:pt x="1356303" y="461783"/>
                  </a:lnTo>
                  <a:lnTo>
                    <a:pt x="1356303" y="403697"/>
                  </a:lnTo>
                  <a:lnTo>
                    <a:pt x="1327261" y="403697"/>
                  </a:lnTo>
                  <a:lnTo>
                    <a:pt x="1327261" y="371750"/>
                  </a:lnTo>
                  <a:lnTo>
                    <a:pt x="1289504" y="371750"/>
                  </a:lnTo>
                  <a:lnTo>
                    <a:pt x="1289504" y="336898"/>
                  </a:lnTo>
                  <a:lnTo>
                    <a:pt x="1077497" y="336898"/>
                  </a:lnTo>
                  <a:lnTo>
                    <a:pt x="1077497" y="293333"/>
                  </a:lnTo>
                  <a:lnTo>
                    <a:pt x="946799" y="293333"/>
                  </a:lnTo>
                  <a:lnTo>
                    <a:pt x="946799" y="270099"/>
                  </a:lnTo>
                  <a:lnTo>
                    <a:pt x="787064" y="270099"/>
                  </a:lnTo>
                  <a:lnTo>
                    <a:pt x="787064" y="232344"/>
                  </a:lnTo>
                  <a:lnTo>
                    <a:pt x="583763" y="232344"/>
                  </a:lnTo>
                  <a:lnTo>
                    <a:pt x="583763" y="162641"/>
                  </a:lnTo>
                  <a:lnTo>
                    <a:pt x="447262" y="162641"/>
                  </a:lnTo>
                  <a:lnTo>
                    <a:pt x="447262" y="116171"/>
                  </a:lnTo>
                  <a:lnTo>
                    <a:pt x="397888" y="116171"/>
                  </a:lnTo>
                  <a:lnTo>
                    <a:pt x="397888" y="81320"/>
                  </a:lnTo>
                  <a:lnTo>
                    <a:pt x="348515" y="81320"/>
                  </a:lnTo>
                  <a:lnTo>
                    <a:pt x="348515" y="0"/>
                  </a:lnTo>
                  <a:lnTo>
                    <a:pt x="0" y="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grpSp>
          <p:nvGrpSpPr>
            <p:cNvPr id="249" name="Group 248">
              <a:extLst>
                <a:ext uri="{FF2B5EF4-FFF2-40B4-BE49-F238E27FC236}">
                  <a16:creationId xmlns:a16="http://schemas.microsoft.com/office/drawing/2014/main" xmlns="" id="{3FFBC955-4312-488A-848C-7BAE14C809AD}"/>
                </a:ext>
              </a:extLst>
            </p:cNvPr>
            <p:cNvGrpSpPr/>
            <p:nvPr/>
          </p:nvGrpSpPr>
          <p:grpSpPr>
            <a:xfrm>
              <a:off x="7478027" y="3553563"/>
              <a:ext cx="5724562" cy="1076335"/>
              <a:chOff x="7478027" y="3553563"/>
              <a:chExt cx="5724562" cy="1076335"/>
            </a:xfrm>
          </p:grpSpPr>
          <p:sp>
            <p:nvSpPr>
              <p:cNvPr id="250" name="Freeform: Shape 68">
                <a:extLst>
                  <a:ext uri="{FF2B5EF4-FFF2-40B4-BE49-F238E27FC236}">
                    <a16:creationId xmlns:a16="http://schemas.microsoft.com/office/drawing/2014/main" xmlns="" id="{9E0B7B4D-5FBE-4103-A432-42BE98CD166F}"/>
                  </a:ext>
                </a:extLst>
              </p:cNvPr>
              <p:cNvSpPr/>
              <p:nvPr/>
            </p:nvSpPr>
            <p:spPr>
              <a:xfrm>
                <a:off x="7478027" y="3553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1" name="Freeform: Shape 69">
                <a:extLst>
                  <a:ext uri="{FF2B5EF4-FFF2-40B4-BE49-F238E27FC236}">
                    <a16:creationId xmlns:a16="http://schemas.microsoft.com/office/drawing/2014/main" xmlns="" id="{9FF58456-9C83-4BCF-872A-243322E700A3}"/>
                  </a:ext>
                </a:extLst>
              </p:cNvPr>
              <p:cNvSpPr/>
              <p:nvPr/>
            </p:nvSpPr>
            <p:spPr>
              <a:xfrm>
                <a:off x="7554228" y="3553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2" name="Freeform: Shape 70">
                <a:extLst>
                  <a:ext uri="{FF2B5EF4-FFF2-40B4-BE49-F238E27FC236}">
                    <a16:creationId xmlns:a16="http://schemas.microsoft.com/office/drawing/2014/main" xmlns="" id="{E2FAD253-0229-490F-97DD-FB1C2A702680}"/>
                  </a:ext>
                </a:extLst>
              </p:cNvPr>
              <p:cNvSpPr/>
              <p:nvPr/>
            </p:nvSpPr>
            <p:spPr>
              <a:xfrm>
                <a:off x="7744729" y="3629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3" name="Freeform: Shape 71">
                <a:extLst>
                  <a:ext uri="{FF2B5EF4-FFF2-40B4-BE49-F238E27FC236}">
                    <a16:creationId xmlns:a16="http://schemas.microsoft.com/office/drawing/2014/main" xmlns="" id="{614DAB2E-8152-4F70-BB4B-7124F87FC820}"/>
                  </a:ext>
                </a:extLst>
              </p:cNvPr>
              <p:cNvSpPr/>
              <p:nvPr/>
            </p:nvSpPr>
            <p:spPr>
              <a:xfrm>
                <a:off x="7782829" y="36678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4" name="Freeform: Shape 72">
                <a:extLst>
                  <a:ext uri="{FF2B5EF4-FFF2-40B4-BE49-F238E27FC236}">
                    <a16:creationId xmlns:a16="http://schemas.microsoft.com/office/drawing/2014/main" xmlns="" id="{5F91BADF-2571-4AAA-AD90-52A4D05AD23B}"/>
                  </a:ext>
                </a:extLst>
              </p:cNvPr>
              <p:cNvSpPr/>
              <p:nvPr/>
            </p:nvSpPr>
            <p:spPr>
              <a:xfrm>
                <a:off x="78399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5" name="Freeform: Shape 73">
                <a:extLst>
                  <a:ext uri="{FF2B5EF4-FFF2-40B4-BE49-F238E27FC236}">
                    <a16:creationId xmlns:a16="http://schemas.microsoft.com/office/drawing/2014/main" xmlns="" id="{BEE8BA06-0140-4216-8378-2966E3F889F8}"/>
                  </a:ext>
                </a:extLst>
              </p:cNvPr>
              <p:cNvSpPr/>
              <p:nvPr/>
            </p:nvSpPr>
            <p:spPr>
              <a:xfrm>
                <a:off x="78780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6" name="Freeform: Shape 74">
                <a:extLst>
                  <a:ext uri="{FF2B5EF4-FFF2-40B4-BE49-F238E27FC236}">
                    <a16:creationId xmlns:a16="http://schemas.microsoft.com/office/drawing/2014/main" xmlns="" id="{577F15B9-6393-4184-A876-0D97F4E301DF}"/>
                  </a:ext>
                </a:extLst>
              </p:cNvPr>
              <p:cNvSpPr/>
              <p:nvPr/>
            </p:nvSpPr>
            <p:spPr>
              <a:xfrm>
                <a:off x="79161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7" name="Freeform: Shape 75">
                <a:extLst>
                  <a:ext uri="{FF2B5EF4-FFF2-40B4-BE49-F238E27FC236}">
                    <a16:creationId xmlns:a16="http://schemas.microsoft.com/office/drawing/2014/main" xmlns="" id="{0271ECAD-C78E-4D65-A446-0F42A165C2C7}"/>
                  </a:ext>
                </a:extLst>
              </p:cNvPr>
              <p:cNvSpPr/>
              <p:nvPr/>
            </p:nvSpPr>
            <p:spPr>
              <a:xfrm>
                <a:off x="7992381"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8" name="Freeform: Shape 76">
                <a:extLst>
                  <a:ext uri="{FF2B5EF4-FFF2-40B4-BE49-F238E27FC236}">
                    <a16:creationId xmlns:a16="http://schemas.microsoft.com/office/drawing/2014/main" xmlns="" id="{CE714FCC-C9EA-4493-B344-61F6F870E6AB}"/>
                  </a:ext>
                </a:extLst>
              </p:cNvPr>
              <p:cNvSpPr/>
              <p:nvPr/>
            </p:nvSpPr>
            <p:spPr>
              <a:xfrm>
                <a:off x="8087631"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59" name="Freeform: Shape 77">
                <a:extLst>
                  <a:ext uri="{FF2B5EF4-FFF2-40B4-BE49-F238E27FC236}">
                    <a16:creationId xmlns:a16="http://schemas.microsoft.com/office/drawing/2014/main" xmlns="" id="{854F3888-A864-47E8-BF11-33ADA6DD36FE}"/>
                  </a:ext>
                </a:extLst>
              </p:cNvPr>
              <p:cNvSpPr/>
              <p:nvPr/>
            </p:nvSpPr>
            <p:spPr>
              <a:xfrm>
                <a:off x="8125732"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0" name="Freeform: Shape 78">
                <a:extLst>
                  <a:ext uri="{FF2B5EF4-FFF2-40B4-BE49-F238E27FC236}">
                    <a16:creationId xmlns:a16="http://schemas.microsoft.com/office/drawing/2014/main" xmlns="" id="{74A8B86A-74CD-4931-B4C5-2611B84CE576}"/>
                  </a:ext>
                </a:extLst>
              </p:cNvPr>
              <p:cNvSpPr/>
              <p:nvPr/>
            </p:nvSpPr>
            <p:spPr>
              <a:xfrm>
                <a:off x="8182882"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1" name="Freeform: Shape 79">
                <a:extLst>
                  <a:ext uri="{FF2B5EF4-FFF2-40B4-BE49-F238E27FC236}">
                    <a16:creationId xmlns:a16="http://schemas.microsoft.com/office/drawing/2014/main" xmlns="" id="{B9162E7A-21B4-49FB-9EB9-7F689F9DEDBC}"/>
                  </a:ext>
                </a:extLst>
              </p:cNvPr>
              <p:cNvSpPr/>
              <p:nvPr/>
            </p:nvSpPr>
            <p:spPr>
              <a:xfrm>
                <a:off x="8220982"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2" name="Freeform: Shape 80">
                <a:extLst>
                  <a:ext uri="{FF2B5EF4-FFF2-40B4-BE49-F238E27FC236}">
                    <a16:creationId xmlns:a16="http://schemas.microsoft.com/office/drawing/2014/main" xmlns="" id="{8CA43526-BA67-4221-BEC6-D37B4CA64CEE}"/>
                  </a:ext>
                </a:extLst>
              </p:cNvPr>
              <p:cNvSpPr/>
              <p:nvPr/>
            </p:nvSpPr>
            <p:spPr>
              <a:xfrm>
                <a:off x="8259083"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3" name="Freeform: Shape 81">
                <a:extLst>
                  <a:ext uri="{FF2B5EF4-FFF2-40B4-BE49-F238E27FC236}">
                    <a16:creationId xmlns:a16="http://schemas.microsoft.com/office/drawing/2014/main" xmlns="" id="{15816B1C-2EB3-4ADF-8359-208528463B01}"/>
                  </a:ext>
                </a:extLst>
              </p:cNvPr>
              <p:cNvSpPr/>
              <p:nvPr/>
            </p:nvSpPr>
            <p:spPr>
              <a:xfrm>
                <a:off x="8335286" y="3858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4" name="Freeform: Shape 82">
                <a:extLst>
                  <a:ext uri="{FF2B5EF4-FFF2-40B4-BE49-F238E27FC236}">
                    <a16:creationId xmlns:a16="http://schemas.microsoft.com/office/drawing/2014/main" xmlns="" id="{4A225504-4BAD-4297-91F0-514E63C54EBB}"/>
                  </a:ext>
                </a:extLst>
              </p:cNvPr>
              <p:cNvSpPr/>
              <p:nvPr/>
            </p:nvSpPr>
            <p:spPr>
              <a:xfrm>
                <a:off x="848768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5" name="Freeform: Shape 83">
                <a:extLst>
                  <a:ext uri="{FF2B5EF4-FFF2-40B4-BE49-F238E27FC236}">
                    <a16:creationId xmlns:a16="http://schemas.microsoft.com/office/drawing/2014/main" xmlns="" id="{FF1CB7E6-39C2-41BB-8A00-C96DBB6930D8}"/>
                  </a:ext>
                </a:extLst>
              </p:cNvPr>
              <p:cNvSpPr/>
              <p:nvPr/>
            </p:nvSpPr>
            <p:spPr>
              <a:xfrm>
                <a:off x="85448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6" name="Freeform: Shape 84">
                <a:extLst>
                  <a:ext uri="{FF2B5EF4-FFF2-40B4-BE49-F238E27FC236}">
                    <a16:creationId xmlns:a16="http://schemas.microsoft.com/office/drawing/2014/main" xmlns="" id="{4DA52203-FA50-4D67-AD86-760175CE62DE}"/>
                  </a:ext>
                </a:extLst>
              </p:cNvPr>
              <p:cNvSpPr/>
              <p:nvPr/>
            </p:nvSpPr>
            <p:spPr>
              <a:xfrm>
                <a:off x="85829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7" name="Freeform: Shape 85">
                <a:extLst>
                  <a:ext uri="{FF2B5EF4-FFF2-40B4-BE49-F238E27FC236}">
                    <a16:creationId xmlns:a16="http://schemas.microsoft.com/office/drawing/2014/main" xmlns="" id="{5224E360-06EC-4F34-A895-5D92F81431AA}"/>
                  </a:ext>
                </a:extLst>
              </p:cNvPr>
              <p:cNvSpPr/>
              <p:nvPr/>
            </p:nvSpPr>
            <p:spPr>
              <a:xfrm>
                <a:off x="85829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8" name="Freeform: Shape 86">
                <a:extLst>
                  <a:ext uri="{FF2B5EF4-FFF2-40B4-BE49-F238E27FC236}">
                    <a16:creationId xmlns:a16="http://schemas.microsoft.com/office/drawing/2014/main" xmlns="" id="{5DCD4597-6AD5-4835-8EBF-70CCB66B7DB6}"/>
                  </a:ext>
                </a:extLst>
              </p:cNvPr>
              <p:cNvSpPr/>
              <p:nvPr/>
            </p:nvSpPr>
            <p:spPr>
              <a:xfrm>
                <a:off x="8792486" y="40488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69" name="Freeform: Shape 87">
                <a:extLst>
                  <a:ext uri="{FF2B5EF4-FFF2-40B4-BE49-F238E27FC236}">
                    <a16:creationId xmlns:a16="http://schemas.microsoft.com/office/drawing/2014/main" xmlns="" id="{07C641B7-9C4D-4090-BF79-441216ACF214}"/>
                  </a:ext>
                </a:extLst>
              </p:cNvPr>
              <p:cNvSpPr/>
              <p:nvPr/>
            </p:nvSpPr>
            <p:spPr>
              <a:xfrm>
                <a:off x="8982986" y="41060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0" name="Freeform: Shape 88">
                <a:extLst>
                  <a:ext uri="{FF2B5EF4-FFF2-40B4-BE49-F238E27FC236}">
                    <a16:creationId xmlns:a16="http://schemas.microsoft.com/office/drawing/2014/main" xmlns="" id="{36681D50-6AE3-42BF-BC51-7EA674B0FAF2}"/>
                  </a:ext>
                </a:extLst>
              </p:cNvPr>
              <p:cNvSpPr/>
              <p:nvPr/>
            </p:nvSpPr>
            <p:spPr>
              <a:xfrm>
                <a:off x="9021086" y="41060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1" name="Freeform: Shape 89">
                <a:extLst>
                  <a:ext uri="{FF2B5EF4-FFF2-40B4-BE49-F238E27FC236}">
                    <a16:creationId xmlns:a16="http://schemas.microsoft.com/office/drawing/2014/main" xmlns="" id="{7E36C410-FF6F-43CB-9A47-E840A6D158EA}"/>
                  </a:ext>
                </a:extLst>
              </p:cNvPr>
              <p:cNvSpPr/>
              <p:nvPr/>
            </p:nvSpPr>
            <p:spPr>
              <a:xfrm>
                <a:off x="909728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2" name="Freeform: Shape 90">
                <a:extLst>
                  <a:ext uri="{FF2B5EF4-FFF2-40B4-BE49-F238E27FC236}">
                    <a16:creationId xmlns:a16="http://schemas.microsoft.com/office/drawing/2014/main" xmlns="" id="{EA9884AC-62F4-44F1-8264-D3EF6F1390CC}"/>
                  </a:ext>
                </a:extLst>
              </p:cNvPr>
              <p:cNvSpPr/>
              <p:nvPr/>
            </p:nvSpPr>
            <p:spPr>
              <a:xfrm>
                <a:off x="919253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3" name="Freeform: Shape 91">
                <a:extLst>
                  <a:ext uri="{FF2B5EF4-FFF2-40B4-BE49-F238E27FC236}">
                    <a16:creationId xmlns:a16="http://schemas.microsoft.com/office/drawing/2014/main" xmlns="" id="{E6F9D761-F008-4F5D-97A2-00B8C06BD39B}"/>
                  </a:ext>
                </a:extLst>
              </p:cNvPr>
              <p:cNvSpPr/>
              <p:nvPr/>
            </p:nvSpPr>
            <p:spPr>
              <a:xfrm>
                <a:off x="926873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4" name="Freeform: Shape 92">
                <a:extLst>
                  <a:ext uri="{FF2B5EF4-FFF2-40B4-BE49-F238E27FC236}">
                    <a16:creationId xmlns:a16="http://schemas.microsoft.com/office/drawing/2014/main" xmlns="" id="{4941D7C4-665F-4990-A1C9-8309A8EFBE6A}"/>
                  </a:ext>
                </a:extLst>
              </p:cNvPr>
              <p:cNvSpPr/>
              <p:nvPr/>
            </p:nvSpPr>
            <p:spPr>
              <a:xfrm>
                <a:off x="938303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5" name="Freeform: Shape 93">
                <a:extLst>
                  <a:ext uri="{FF2B5EF4-FFF2-40B4-BE49-F238E27FC236}">
                    <a16:creationId xmlns:a16="http://schemas.microsoft.com/office/drawing/2014/main" xmlns="" id="{A59C567C-A408-4DF0-B863-40A7A2E86ACE}"/>
                  </a:ext>
                </a:extLst>
              </p:cNvPr>
              <p:cNvSpPr/>
              <p:nvPr/>
            </p:nvSpPr>
            <p:spPr>
              <a:xfrm>
                <a:off x="944018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6" name="Freeform: Shape 94">
                <a:extLst>
                  <a:ext uri="{FF2B5EF4-FFF2-40B4-BE49-F238E27FC236}">
                    <a16:creationId xmlns:a16="http://schemas.microsoft.com/office/drawing/2014/main" xmlns="" id="{FDB4933E-7FFE-473E-A7C8-AE5DAC421B87}"/>
                  </a:ext>
                </a:extLst>
              </p:cNvPr>
              <p:cNvSpPr/>
              <p:nvPr/>
            </p:nvSpPr>
            <p:spPr>
              <a:xfrm>
                <a:off x="947828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7" name="Freeform: Shape 95">
                <a:extLst>
                  <a:ext uri="{FF2B5EF4-FFF2-40B4-BE49-F238E27FC236}">
                    <a16:creationId xmlns:a16="http://schemas.microsoft.com/office/drawing/2014/main" xmlns="" id="{6D70286A-0F87-43E7-99D0-1D927B82CA07}"/>
                  </a:ext>
                </a:extLst>
              </p:cNvPr>
              <p:cNvSpPr/>
              <p:nvPr/>
            </p:nvSpPr>
            <p:spPr>
              <a:xfrm>
                <a:off x="95925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8" name="Freeform: Shape 96">
                <a:extLst>
                  <a:ext uri="{FF2B5EF4-FFF2-40B4-BE49-F238E27FC236}">
                    <a16:creationId xmlns:a16="http://schemas.microsoft.com/office/drawing/2014/main" xmlns="" id="{397B0274-A7E1-4EDC-9414-29C46C6D055C}"/>
                  </a:ext>
                </a:extLst>
              </p:cNvPr>
              <p:cNvSpPr/>
              <p:nvPr/>
            </p:nvSpPr>
            <p:spPr>
              <a:xfrm>
                <a:off x="96306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79" name="Freeform: Shape 97">
                <a:extLst>
                  <a:ext uri="{FF2B5EF4-FFF2-40B4-BE49-F238E27FC236}">
                    <a16:creationId xmlns:a16="http://schemas.microsoft.com/office/drawing/2014/main" xmlns="" id="{60F35563-A52E-4E44-B22C-A10EABACAF9C}"/>
                  </a:ext>
                </a:extLst>
              </p:cNvPr>
              <p:cNvSpPr/>
              <p:nvPr/>
            </p:nvSpPr>
            <p:spPr>
              <a:xfrm>
                <a:off x="96687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0" name="Freeform: Shape 98">
                <a:extLst>
                  <a:ext uri="{FF2B5EF4-FFF2-40B4-BE49-F238E27FC236}">
                    <a16:creationId xmlns:a16="http://schemas.microsoft.com/office/drawing/2014/main" xmlns="" id="{D21268E2-FD93-4E74-B87B-A39E554095A9}"/>
                  </a:ext>
                </a:extLst>
              </p:cNvPr>
              <p:cNvSpPr/>
              <p:nvPr/>
            </p:nvSpPr>
            <p:spPr>
              <a:xfrm>
                <a:off x="97068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1" name="Freeform: Shape 99">
                <a:extLst>
                  <a:ext uri="{FF2B5EF4-FFF2-40B4-BE49-F238E27FC236}">
                    <a16:creationId xmlns:a16="http://schemas.microsoft.com/office/drawing/2014/main" xmlns="" id="{F2871C43-FEFA-41EC-A80A-94C0251002BA}"/>
                  </a:ext>
                </a:extLst>
              </p:cNvPr>
              <p:cNvSpPr/>
              <p:nvPr/>
            </p:nvSpPr>
            <p:spPr>
              <a:xfrm>
                <a:off x="99735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2" name="Freeform: Shape 100">
                <a:extLst>
                  <a:ext uri="{FF2B5EF4-FFF2-40B4-BE49-F238E27FC236}">
                    <a16:creationId xmlns:a16="http://schemas.microsoft.com/office/drawing/2014/main" xmlns="" id="{DB6413B3-96FD-43D0-9867-233B34164601}"/>
                  </a:ext>
                </a:extLst>
              </p:cNvPr>
              <p:cNvSpPr/>
              <p:nvPr/>
            </p:nvSpPr>
            <p:spPr>
              <a:xfrm>
                <a:off x="100116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3" name="Freeform: Shape 101">
                <a:extLst>
                  <a:ext uri="{FF2B5EF4-FFF2-40B4-BE49-F238E27FC236}">
                    <a16:creationId xmlns:a16="http://schemas.microsoft.com/office/drawing/2014/main" xmlns="" id="{ED9E43C8-C40E-4F57-9BB1-04C00680B081}"/>
                  </a:ext>
                </a:extLst>
              </p:cNvPr>
              <p:cNvSpPr/>
              <p:nvPr/>
            </p:nvSpPr>
            <p:spPr>
              <a:xfrm>
                <a:off x="104879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4" name="Freeform: Shape 102">
                <a:extLst>
                  <a:ext uri="{FF2B5EF4-FFF2-40B4-BE49-F238E27FC236}">
                    <a16:creationId xmlns:a16="http://schemas.microsoft.com/office/drawing/2014/main" xmlns="" id="{BE5FE5AF-FA33-4A33-9051-39CDE65E713F}"/>
                  </a:ext>
                </a:extLst>
              </p:cNvPr>
              <p:cNvSpPr/>
              <p:nvPr/>
            </p:nvSpPr>
            <p:spPr>
              <a:xfrm>
                <a:off x="105069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5" name="Freeform: Shape 103">
                <a:extLst>
                  <a:ext uri="{FF2B5EF4-FFF2-40B4-BE49-F238E27FC236}">
                    <a16:creationId xmlns:a16="http://schemas.microsoft.com/office/drawing/2014/main" xmlns="" id="{45AB3CB7-4617-4B0A-A5AB-98EAAC82DC8D}"/>
                  </a:ext>
                </a:extLst>
              </p:cNvPr>
              <p:cNvSpPr/>
              <p:nvPr/>
            </p:nvSpPr>
            <p:spPr>
              <a:xfrm>
                <a:off x="105641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6" name="Freeform: Shape 104">
                <a:extLst>
                  <a:ext uri="{FF2B5EF4-FFF2-40B4-BE49-F238E27FC236}">
                    <a16:creationId xmlns:a16="http://schemas.microsoft.com/office/drawing/2014/main" xmlns="" id="{D3B0D645-E9FA-4DFC-A32E-20D96F6F28A4}"/>
                  </a:ext>
                </a:extLst>
              </p:cNvPr>
              <p:cNvSpPr/>
              <p:nvPr/>
            </p:nvSpPr>
            <p:spPr>
              <a:xfrm>
                <a:off x="106022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7" name="Freeform: Shape 105">
                <a:extLst>
                  <a:ext uri="{FF2B5EF4-FFF2-40B4-BE49-F238E27FC236}">
                    <a16:creationId xmlns:a16="http://schemas.microsoft.com/office/drawing/2014/main" xmlns="" id="{E7A57B5F-70FD-48C5-A021-8E243AC950CC}"/>
                  </a:ext>
                </a:extLst>
              </p:cNvPr>
              <p:cNvSpPr/>
              <p:nvPr/>
            </p:nvSpPr>
            <p:spPr>
              <a:xfrm>
                <a:off x="106593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8" name="Freeform: Shape 106">
                <a:extLst>
                  <a:ext uri="{FF2B5EF4-FFF2-40B4-BE49-F238E27FC236}">
                    <a16:creationId xmlns:a16="http://schemas.microsoft.com/office/drawing/2014/main" xmlns="" id="{4283DB95-ACD1-4F17-8163-5DA06A1D879E}"/>
                  </a:ext>
                </a:extLst>
              </p:cNvPr>
              <p:cNvSpPr/>
              <p:nvPr/>
            </p:nvSpPr>
            <p:spPr>
              <a:xfrm>
                <a:off x="107165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89" name="Freeform: Shape 107">
                <a:extLst>
                  <a:ext uri="{FF2B5EF4-FFF2-40B4-BE49-F238E27FC236}">
                    <a16:creationId xmlns:a16="http://schemas.microsoft.com/office/drawing/2014/main" xmlns="" id="{C51BB9DD-B3E2-40AF-BB6B-AD9967390526}"/>
                  </a:ext>
                </a:extLst>
              </p:cNvPr>
              <p:cNvSpPr/>
              <p:nvPr/>
            </p:nvSpPr>
            <p:spPr>
              <a:xfrm>
                <a:off x="107736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0" name="Freeform: Shape 108">
                <a:extLst>
                  <a:ext uri="{FF2B5EF4-FFF2-40B4-BE49-F238E27FC236}">
                    <a16:creationId xmlns:a16="http://schemas.microsoft.com/office/drawing/2014/main" xmlns="" id="{163284C5-CE09-4849-8821-C344F221A6B0}"/>
                  </a:ext>
                </a:extLst>
              </p:cNvPr>
              <p:cNvSpPr/>
              <p:nvPr/>
            </p:nvSpPr>
            <p:spPr>
              <a:xfrm>
                <a:off x="1105945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1" name="Freeform: Shape 109">
                <a:extLst>
                  <a:ext uri="{FF2B5EF4-FFF2-40B4-BE49-F238E27FC236}">
                    <a16:creationId xmlns:a16="http://schemas.microsoft.com/office/drawing/2014/main" xmlns="" id="{B4076512-EF48-485E-9A67-145E805FAE17}"/>
                  </a:ext>
                </a:extLst>
              </p:cNvPr>
              <p:cNvSpPr/>
              <p:nvPr/>
            </p:nvSpPr>
            <p:spPr>
              <a:xfrm>
                <a:off x="1105945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2" name="Freeform: Shape 110">
                <a:extLst>
                  <a:ext uri="{FF2B5EF4-FFF2-40B4-BE49-F238E27FC236}">
                    <a16:creationId xmlns:a16="http://schemas.microsoft.com/office/drawing/2014/main" xmlns="" id="{8379283D-4381-497E-97D0-F9892B0BA6BF}"/>
                  </a:ext>
                </a:extLst>
              </p:cNvPr>
              <p:cNvSpPr/>
              <p:nvPr/>
            </p:nvSpPr>
            <p:spPr>
              <a:xfrm>
                <a:off x="1126900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3" name="Freeform: Shape 111">
                <a:extLst>
                  <a:ext uri="{FF2B5EF4-FFF2-40B4-BE49-F238E27FC236}">
                    <a16:creationId xmlns:a16="http://schemas.microsoft.com/office/drawing/2014/main" xmlns="" id="{8DD3D4E5-92AA-4B38-B935-8198F827121A}"/>
                  </a:ext>
                </a:extLst>
              </p:cNvPr>
              <p:cNvSpPr/>
              <p:nvPr/>
            </p:nvSpPr>
            <p:spPr>
              <a:xfrm>
                <a:off x="11364255" y="4410819"/>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4" name="Freeform: Shape 112">
                <a:extLst>
                  <a:ext uri="{FF2B5EF4-FFF2-40B4-BE49-F238E27FC236}">
                    <a16:creationId xmlns:a16="http://schemas.microsoft.com/office/drawing/2014/main" xmlns="" id="{7585B54F-3097-454E-9895-E183A4DFACB2}"/>
                  </a:ext>
                </a:extLst>
              </p:cNvPr>
              <p:cNvSpPr/>
              <p:nvPr/>
            </p:nvSpPr>
            <p:spPr>
              <a:xfrm>
                <a:off x="114595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5" name="Freeform: Shape 113">
                <a:extLst>
                  <a:ext uri="{FF2B5EF4-FFF2-40B4-BE49-F238E27FC236}">
                    <a16:creationId xmlns:a16="http://schemas.microsoft.com/office/drawing/2014/main" xmlns="" id="{28943617-3E77-4E77-9496-563DCEC85815}"/>
                  </a:ext>
                </a:extLst>
              </p:cNvPr>
              <p:cNvSpPr/>
              <p:nvPr/>
            </p:nvSpPr>
            <p:spPr>
              <a:xfrm>
                <a:off x="116119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6" name="Freeform: Shape 114">
                <a:extLst>
                  <a:ext uri="{FF2B5EF4-FFF2-40B4-BE49-F238E27FC236}">
                    <a16:creationId xmlns:a16="http://schemas.microsoft.com/office/drawing/2014/main" xmlns="" id="{B2819EEE-E0F9-466F-ACFB-74353C46AADE}"/>
                  </a:ext>
                </a:extLst>
              </p:cNvPr>
              <p:cNvSpPr/>
              <p:nvPr/>
            </p:nvSpPr>
            <p:spPr>
              <a:xfrm>
                <a:off x="116690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7" name="Freeform: Shape 115">
                <a:extLst>
                  <a:ext uri="{FF2B5EF4-FFF2-40B4-BE49-F238E27FC236}">
                    <a16:creationId xmlns:a16="http://schemas.microsoft.com/office/drawing/2014/main" xmlns="" id="{43206DE8-351D-48B6-B44E-BFFBFC22522A}"/>
                  </a:ext>
                </a:extLst>
              </p:cNvPr>
              <p:cNvSpPr/>
              <p:nvPr/>
            </p:nvSpPr>
            <p:spPr>
              <a:xfrm>
                <a:off x="117452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8" name="Freeform: Shape 116">
                <a:extLst>
                  <a:ext uri="{FF2B5EF4-FFF2-40B4-BE49-F238E27FC236}">
                    <a16:creationId xmlns:a16="http://schemas.microsoft.com/office/drawing/2014/main" xmlns="" id="{76C37C6D-F48C-4E98-B544-130276AEF675}"/>
                  </a:ext>
                </a:extLst>
              </p:cNvPr>
              <p:cNvSpPr/>
              <p:nvPr/>
            </p:nvSpPr>
            <p:spPr>
              <a:xfrm>
                <a:off x="122596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299" name="Freeform: Shape 117">
                <a:extLst>
                  <a:ext uri="{FF2B5EF4-FFF2-40B4-BE49-F238E27FC236}">
                    <a16:creationId xmlns:a16="http://schemas.microsoft.com/office/drawing/2014/main" xmlns="" id="{8D925435-6E52-4537-9E78-914A62921C2E}"/>
                  </a:ext>
                </a:extLst>
              </p:cNvPr>
              <p:cNvSpPr/>
              <p:nvPr/>
            </p:nvSpPr>
            <p:spPr>
              <a:xfrm>
                <a:off x="125453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0" name="Freeform: Shape 118">
                <a:extLst>
                  <a:ext uri="{FF2B5EF4-FFF2-40B4-BE49-F238E27FC236}">
                    <a16:creationId xmlns:a16="http://schemas.microsoft.com/office/drawing/2014/main" xmlns="" id="{61678970-03B2-4722-8B23-14EAD8515277}"/>
                  </a:ext>
                </a:extLst>
              </p:cNvPr>
              <p:cNvSpPr/>
              <p:nvPr/>
            </p:nvSpPr>
            <p:spPr>
              <a:xfrm>
                <a:off x="126025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1" name="Freeform: Shape 119">
                <a:extLst>
                  <a:ext uri="{FF2B5EF4-FFF2-40B4-BE49-F238E27FC236}">
                    <a16:creationId xmlns:a16="http://schemas.microsoft.com/office/drawing/2014/main" xmlns="" id="{E0D8EBFB-A169-4D8E-9225-7C17C2104B18}"/>
                  </a:ext>
                </a:extLst>
              </p:cNvPr>
              <p:cNvSpPr/>
              <p:nvPr/>
            </p:nvSpPr>
            <p:spPr>
              <a:xfrm>
                <a:off x="126406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2" name="Freeform: Shape 120">
                <a:extLst>
                  <a:ext uri="{FF2B5EF4-FFF2-40B4-BE49-F238E27FC236}">
                    <a16:creationId xmlns:a16="http://schemas.microsoft.com/office/drawing/2014/main" xmlns="" id="{FEE12862-2AAA-4D53-B132-EE072E0C8217}"/>
                  </a:ext>
                </a:extLst>
              </p:cNvPr>
              <p:cNvSpPr/>
              <p:nvPr/>
            </p:nvSpPr>
            <p:spPr>
              <a:xfrm>
                <a:off x="126787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3" name="Freeform: Shape 121">
                <a:extLst>
                  <a:ext uri="{FF2B5EF4-FFF2-40B4-BE49-F238E27FC236}">
                    <a16:creationId xmlns:a16="http://schemas.microsoft.com/office/drawing/2014/main" xmlns="" id="{8A195712-C728-4BD9-ABE0-7BDD00345F4D}"/>
                  </a:ext>
                </a:extLst>
              </p:cNvPr>
              <p:cNvSpPr/>
              <p:nvPr/>
            </p:nvSpPr>
            <p:spPr>
              <a:xfrm>
                <a:off x="127168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4" name="Freeform: Shape 122">
                <a:extLst>
                  <a:ext uri="{FF2B5EF4-FFF2-40B4-BE49-F238E27FC236}">
                    <a16:creationId xmlns:a16="http://schemas.microsoft.com/office/drawing/2014/main" xmlns="" id="{CADA135E-622D-4365-833A-BA5674CEBC96}"/>
                  </a:ext>
                </a:extLst>
              </p:cNvPr>
              <p:cNvSpPr/>
              <p:nvPr/>
            </p:nvSpPr>
            <p:spPr>
              <a:xfrm>
                <a:off x="127358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5" name="Freeform: Shape 123">
                <a:extLst>
                  <a:ext uri="{FF2B5EF4-FFF2-40B4-BE49-F238E27FC236}">
                    <a16:creationId xmlns:a16="http://schemas.microsoft.com/office/drawing/2014/main" xmlns="" id="{5E460051-CCE0-4538-B6AD-DB3E8D938EA0}"/>
                  </a:ext>
                </a:extLst>
              </p:cNvPr>
              <p:cNvSpPr/>
              <p:nvPr/>
            </p:nvSpPr>
            <p:spPr>
              <a:xfrm>
                <a:off x="127549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6" name="Freeform: Shape 124">
                <a:extLst>
                  <a:ext uri="{FF2B5EF4-FFF2-40B4-BE49-F238E27FC236}">
                    <a16:creationId xmlns:a16="http://schemas.microsoft.com/office/drawing/2014/main" xmlns="" id="{4E10C999-0AD9-4AB0-8F40-FEADBEFE0DC7}"/>
                  </a:ext>
                </a:extLst>
              </p:cNvPr>
              <p:cNvSpPr/>
              <p:nvPr/>
            </p:nvSpPr>
            <p:spPr>
              <a:xfrm>
                <a:off x="129644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07" name="Freeform: Shape 125">
                <a:extLst>
                  <a:ext uri="{FF2B5EF4-FFF2-40B4-BE49-F238E27FC236}">
                    <a16:creationId xmlns:a16="http://schemas.microsoft.com/office/drawing/2014/main" xmlns="" id="{FFDC6AA4-297E-45EA-A74F-26517455F84C}"/>
                  </a:ext>
                </a:extLst>
              </p:cNvPr>
              <p:cNvSpPr/>
              <p:nvPr/>
            </p:nvSpPr>
            <p:spPr>
              <a:xfrm>
                <a:off x="131930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grpSp>
      </p:grpSp>
      <p:grpSp>
        <p:nvGrpSpPr>
          <p:cNvPr id="308" name="Group 307">
            <a:extLst>
              <a:ext uri="{FF2B5EF4-FFF2-40B4-BE49-F238E27FC236}">
                <a16:creationId xmlns:a16="http://schemas.microsoft.com/office/drawing/2014/main" xmlns="" id="{F7713951-2775-4BE5-85EE-E46CDE896BC7}"/>
              </a:ext>
            </a:extLst>
          </p:cNvPr>
          <p:cNvGrpSpPr/>
          <p:nvPr/>
        </p:nvGrpSpPr>
        <p:grpSpPr>
          <a:xfrm>
            <a:off x="2938535" y="2638409"/>
            <a:ext cx="4169048" cy="771527"/>
            <a:chOff x="7957321" y="3476990"/>
            <a:chExt cx="6496050" cy="1171585"/>
          </a:xfrm>
        </p:grpSpPr>
        <p:sp>
          <p:nvSpPr>
            <p:cNvPr id="309" name="Freeform: Shape 130">
              <a:extLst>
                <a:ext uri="{FF2B5EF4-FFF2-40B4-BE49-F238E27FC236}">
                  <a16:creationId xmlns:a16="http://schemas.microsoft.com/office/drawing/2014/main" xmlns="" id="{5C6A04B7-B2C8-48D1-9729-444A926B49E6}"/>
                </a:ext>
              </a:extLst>
            </p:cNvPr>
            <p:cNvSpPr/>
            <p:nvPr/>
          </p:nvSpPr>
          <p:spPr>
            <a:xfrm>
              <a:off x="7957321" y="3528960"/>
              <a:ext cx="6496050" cy="1066800"/>
            </a:xfrm>
            <a:custGeom>
              <a:avLst/>
              <a:gdLst>
                <a:gd name="connsiteX0" fmla="*/ 6499413 w 6496050"/>
                <a:gd name="connsiteY0" fmla="*/ 1067674 h 1066800"/>
                <a:gd name="connsiteX1" fmla="*/ 3925177 w 6496050"/>
                <a:gd name="connsiteY1" fmla="*/ 1067674 h 1066800"/>
                <a:gd name="connsiteX2" fmla="*/ 3925177 w 6496050"/>
                <a:gd name="connsiteY2" fmla="*/ 977406 h 1066800"/>
                <a:gd name="connsiteX3" fmla="*/ 3725951 w 6496050"/>
                <a:gd name="connsiteY3" fmla="*/ 977406 h 1066800"/>
                <a:gd name="connsiteX4" fmla="*/ 3725951 w 6496050"/>
                <a:gd name="connsiteY4" fmla="*/ 899584 h 1066800"/>
                <a:gd name="connsiteX5" fmla="*/ 3234138 w 6496050"/>
                <a:gd name="connsiteY5" fmla="*/ 899584 h 1066800"/>
                <a:gd name="connsiteX6" fmla="*/ 3234138 w 6496050"/>
                <a:gd name="connsiteY6" fmla="*/ 837328 h 1066800"/>
                <a:gd name="connsiteX7" fmla="*/ 2726769 w 6496050"/>
                <a:gd name="connsiteY7" fmla="*/ 837328 h 1066800"/>
                <a:gd name="connsiteX8" fmla="*/ 2726769 w 6496050"/>
                <a:gd name="connsiteY8" fmla="*/ 775074 h 1066800"/>
                <a:gd name="connsiteX9" fmla="*/ 2440391 w 6496050"/>
                <a:gd name="connsiteY9" fmla="*/ 775074 h 1066800"/>
                <a:gd name="connsiteX10" fmla="*/ 2440391 w 6496050"/>
                <a:gd name="connsiteY10" fmla="*/ 725270 h 1066800"/>
                <a:gd name="connsiteX11" fmla="*/ 1998383 w 6496050"/>
                <a:gd name="connsiteY11" fmla="*/ 725270 h 1066800"/>
                <a:gd name="connsiteX12" fmla="*/ 1998383 w 6496050"/>
                <a:gd name="connsiteY12" fmla="*/ 681691 h 1066800"/>
                <a:gd name="connsiteX13" fmla="*/ 1799168 w 6496050"/>
                <a:gd name="connsiteY13" fmla="*/ 681691 h 1066800"/>
                <a:gd name="connsiteX14" fmla="*/ 1799168 w 6496050"/>
                <a:gd name="connsiteY14" fmla="*/ 610098 h 1066800"/>
                <a:gd name="connsiteX15" fmla="*/ 1431865 w 6496050"/>
                <a:gd name="connsiteY15" fmla="*/ 610098 h 1066800"/>
                <a:gd name="connsiteX16" fmla="*/ 1431865 w 6496050"/>
                <a:gd name="connsiteY16" fmla="*/ 563407 h 1066800"/>
                <a:gd name="connsiteX17" fmla="*/ 1322918 w 6496050"/>
                <a:gd name="connsiteY17" fmla="*/ 563407 h 1066800"/>
                <a:gd name="connsiteX18" fmla="*/ 1322918 w 6496050"/>
                <a:gd name="connsiteY18" fmla="*/ 501152 h 1066800"/>
                <a:gd name="connsiteX19" fmla="*/ 1095689 w 6496050"/>
                <a:gd name="connsiteY19" fmla="*/ 501152 h 1066800"/>
                <a:gd name="connsiteX20" fmla="*/ 1095689 w 6496050"/>
                <a:gd name="connsiteY20" fmla="*/ 470024 h 1066800"/>
                <a:gd name="connsiteX21" fmla="*/ 924485 w 6496050"/>
                <a:gd name="connsiteY21" fmla="*/ 470024 h 1066800"/>
                <a:gd name="connsiteX22" fmla="*/ 924485 w 6496050"/>
                <a:gd name="connsiteY22" fmla="*/ 395319 h 1066800"/>
                <a:gd name="connsiteX23" fmla="*/ 809314 w 6496050"/>
                <a:gd name="connsiteY23" fmla="*/ 395319 h 1066800"/>
                <a:gd name="connsiteX24" fmla="*/ 809314 w 6496050"/>
                <a:gd name="connsiteY24" fmla="*/ 364191 h 1066800"/>
                <a:gd name="connsiteX25" fmla="*/ 747058 w 6496050"/>
                <a:gd name="connsiteY25" fmla="*/ 364191 h 1066800"/>
                <a:gd name="connsiteX26" fmla="*/ 747058 w 6496050"/>
                <a:gd name="connsiteY26" fmla="*/ 308161 h 1066800"/>
                <a:gd name="connsiteX27" fmla="*/ 709706 w 6496050"/>
                <a:gd name="connsiteY27" fmla="*/ 308161 h 1066800"/>
                <a:gd name="connsiteX28" fmla="*/ 709706 w 6496050"/>
                <a:gd name="connsiteY28" fmla="*/ 273922 h 1066800"/>
                <a:gd name="connsiteX29" fmla="*/ 625661 w 6496050"/>
                <a:gd name="connsiteY29" fmla="*/ 273922 h 1066800"/>
                <a:gd name="connsiteX30" fmla="*/ 625661 w 6496050"/>
                <a:gd name="connsiteY30" fmla="*/ 177426 h 1066800"/>
                <a:gd name="connsiteX31" fmla="*/ 606985 w 6496050"/>
                <a:gd name="connsiteY31" fmla="*/ 177426 h 1066800"/>
                <a:gd name="connsiteX32" fmla="*/ 606985 w 6496050"/>
                <a:gd name="connsiteY32" fmla="*/ 96495 h 1066800"/>
                <a:gd name="connsiteX33" fmla="*/ 544730 w 6496050"/>
                <a:gd name="connsiteY33" fmla="*/ 96495 h 1066800"/>
                <a:gd name="connsiteX34" fmla="*/ 544730 w 6496050"/>
                <a:gd name="connsiteY34" fmla="*/ 68480 h 1066800"/>
                <a:gd name="connsiteX35" fmla="*/ 501151 w 6496050"/>
                <a:gd name="connsiteY35" fmla="*/ 68480 h 1066800"/>
                <a:gd name="connsiteX36" fmla="*/ 501151 w 6496050"/>
                <a:gd name="connsiteY36" fmla="*/ 34240 h 1066800"/>
                <a:gd name="connsiteX37" fmla="*/ 311274 w 6496050"/>
                <a:gd name="connsiteY37" fmla="*/ 34240 h 1066800"/>
                <a:gd name="connsiteX38" fmla="*/ 311274 w 6496050"/>
                <a:gd name="connsiteY38" fmla="*/ 0 h 1066800"/>
                <a:gd name="connsiteX39" fmla="*/ 0 w 6496050"/>
                <a:gd name="connsiteY3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6050" h="1066800">
                  <a:moveTo>
                    <a:pt x="6499413" y="1067674"/>
                  </a:moveTo>
                  <a:lnTo>
                    <a:pt x="3925177" y="1067674"/>
                  </a:lnTo>
                  <a:lnTo>
                    <a:pt x="3925177" y="977406"/>
                  </a:lnTo>
                  <a:lnTo>
                    <a:pt x="3725951" y="977406"/>
                  </a:lnTo>
                  <a:lnTo>
                    <a:pt x="3725951" y="899584"/>
                  </a:lnTo>
                  <a:lnTo>
                    <a:pt x="3234138" y="899584"/>
                  </a:lnTo>
                  <a:lnTo>
                    <a:pt x="3234138" y="837328"/>
                  </a:lnTo>
                  <a:lnTo>
                    <a:pt x="2726769" y="837328"/>
                  </a:lnTo>
                  <a:lnTo>
                    <a:pt x="2726769" y="775074"/>
                  </a:lnTo>
                  <a:lnTo>
                    <a:pt x="2440391" y="775074"/>
                  </a:lnTo>
                  <a:lnTo>
                    <a:pt x="2440391" y="725270"/>
                  </a:lnTo>
                  <a:lnTo>
                    <a:pt x="1998383" y="725270"/>
                  </a:lnTo>
                  <a:lnTo>
                    <a:pt x="1998383" y="681691"/>
                  </a:lnTo>
                  <a:lnTo>
                    <a:pt x="1799168" y="681691"/>
                  </a:lnTo>
                  <a:lnTo>
                    <a:pt x="1799168" y="610098"/>
                  </a:lnTo>
                  <a:lnTo>
                    <a:pt x="1431865" y="610098"/>
                  </a:lnTo>
                  <a:lnTo>
                    <a:pt x="1431865" y="563407"/>
                  </a:lnTo>
                  <a:lnTo>
                    <a:pt x="1322918" y="563407"/>
                  </a:lnTo>
                  <a:lnTo>
                    <a:pt x="1322918" y="501152"/>
                  </a:lnTo>
                  <a:lnTo>
                    <a:pt x="1095689" y="501152"/>
                  </a:lnTo>
                  <a:lnTo>
                    <a:pt x="1095689" y="470024"/>
                  </a:lnTo>
                  <a:lnTo>
                    <a:pt x="924485" y="470024"/>
                  </a:lnTo>
                  <a:lnTo>
                    <a:pt x="924485" y="395319"/>
                  </a:lnTo>
                  <a:lnTo>
                    <a:pt x="809314" y="395319"/>
                  </a:lnTo>
                  <a:lnTo>
                    <a:pt x="809314" y="364191"/>
                  </a:lnTo>
                  <a:lnTo>
                    <a:pt x="747058" y="364191"/>
                  </a:lnTo>
                  <a:lnTo>
                    <a:pt x="747058" y="308161"/>
                  </a:lnTo>
                  <a:lnTo>
                    <a:pt x="709706" y="308161"/>
                  </a:lnTo>
                  <a:lnTo>
                    <a:pt x="709706" y="273922"/>
                  </a:lnTo>
                  <a:lnTo>
                    <a:pt x="625661" y="273922"/>
                  </a:lnTo>
                  <a:lnTo>
                    <a:pt x="625661" y="177426"/>
                  </a:lnTo>
                  <a:lnTo>
                    <a:pt x="606985" y="177426"/>
                  </a:lnTo>
                  <a:lnTo>
                    <a:pt x="606985" y="96495"/>
                  </a:lnTo>
                  <a:lnTo>
                    <a:pt x="544730" y="96495"/>
                  </a:lnTo>
                  <a:lnTo>
                    <a:pt x="544730" y="68480"/>
                  </a:lnTo>
                  <a:lnTo>
                    <a:pt x="501151" y="68480"/>
                  </a:lnTo>
                  <a:lnTo>
                    <a:pt x="501151" y="34240"/>
                  </a:lnTo>
                  <a:lnTo>
                    <a:pt x="311274" y="34240"/>
                  </a:lnTo>
                  <a:lnTo>
                    <a:pt x="311274" y="0"/>
                  </a:lnTo>
                  <a:lnTo>
                    <a:pt x="0" y="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0" name="Freeform: Shape 131">
              <a:extLst>
                <a:ext uri="{FF2B5EF4-FFF2-40B4-BE49-F238E27FC236}">
                  <a16:creationId xmlns:a16="http://schemas.microsoft.com/office/drawing/2014/main" xmlns="" id="{96635C10-14DD-42DA-B553-78D617C51E1D}"/>
                </a:ext>
              </a:extLst>
            </p:cNvPr>
            <p:cNvSpPr/>
            <p:nvPr/>
          </p:nvSpPr>
          <p:spPr>
            <a:xfrm>
              <a:off x="8013350"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1" name="Freeform: Shape 132">
              <a:extLst>
                <a:ext uri="{FF2B5EF4-FFF2-40B4-BE49-F238E27FC236}">
                  <a16:creationId xmlns:a16="http://schemas.microsoft.com/office/drawing/2014/main" xmlns="" id="{EB3E4306-0445-43D8-9CCC-F218B58F8135}"/>
                </a:ext>
              </a:extLst>
            </p:cNvPr>
            <p:cNvSpPr/>
            <p:nvPr/>
          </p:nvSpPr>
          <p:spPr>
            <a:xfrm>
              <a:off x="8108601"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2" name="Freeform: Shape 133">
              <a:extLst>
                <a:ext uri="{FF2B5EF4-FFF2-40B4-BE49-F238E27FC236}">
                  <a16:creationId xmlns:a16="http://schemas.microsoft.com/office/drawing/2014/main" xmlns="" id="{D21B4061-F773-45BA-BEFC-B82B45966675}"/>
                </a:ext>
              </a:extLst>
            </p:cNvPr>
            <p:cNvSpPr/>
            <p:nvPr/>
          </p:nvSpPr>
          <p:spPr>
            <a:xfrm>
              <a:off x="8241952"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3" name="Freeform: Shape 134">
              <a:extLst>
                <a:ext uri="{FF2B5EF4-FFF2-40B4-BE49-F238E27FC236}">
                  <a16:creationId xmlns:a16="http://schemas.microsoft.com/office/drawing/2014/main" xmlns="" id="{ECD16F2E-A956-4C5B-823F-A2481265FD1F}"/>
                </a:ext>
              </a:extLst>
            </p:cNvPr>
            <p:cNvSpPr/>
            <p:nvPr/>
          </p:nvSpPr>
          <p:spPr>
            <a:xfrm>
              <a:off x="8318152"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4" name="Freeform: Shape 135">
              <a:extLst>
                <a:ext uri="{FF2B5EF4-FFF2-40B4-BE49-F238E27FC236}">
                  <a16:creationId xmlns:a16="http://schemas.microsoft.com/office/drawing/2014/main" xmlns="" id="{066B58D2-1EAD-483B-A85A-620954E815D7}"/>
                </a:ext>
              </a:extLst>
            </p:cNvPr>
            <p:cNvSpPr/>
            <p:nvPr/>
          </p:nvSpPr>
          <p:spPr>
            <a:xfrm>
              <a:off x="83562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5" name="Freeform: Shape 136">
              <a:extLst>
                <a:ext uri="{FF2B5EF4-FFF2-40B4-BE49-F238E27FC236}">
                  <a16:creationId xmlns:a16="http://schemas.microsoft.com/office/drawing/2014/main" xmlns="" id="{4DD97366-1968-47A0-8412-C5484ABCF4C8}"/>
                </a:ext>
              </a:extLst>
            </p:cNvPr>
            <p:cNvSpPr/>
            <p:nvPr/>
          </p:nvSpPr>
          <p:spPr>
            <a:xfrm>
              <a:off x="83943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6" name="Freeform: Shape 137">
              <a:extLst>
                <a:ext uri="{FF2B5EF4-FFF2-40B4-BE49-F238E27FC236}">
                  <a16:creationId xmlns:a16="http://schemas.microsoft.com/office/drawing/2014/main" xmlns="" id="{DE5AFD17-FA3E-4F68-BE06-69382FF53AC2}"/>
                </a:ext>
              </a:extLst>
            </p:cNvPr>
            <p:cNvSpPr/>
            <p:nvPr/>
          </p:nvSpPr>
          <p:spPr>
            <a:xfrm>
              <a:off x="84324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7" name="Freeform: Shape 138">
              <a:extLst>
                <a:ext uri="{FF2B5EF4-FFF2-40B4-BE49-F238E27FC236}">
                  <a16:creationId xmlns:a16="http://schemas.microsoft.com/office/drawing/2014/main" xmlns="" id="{9F7ECFA3-5312-4E71-A31B-7389E5475D7E}"/>
                </a:ext>
              </a:extLst>
            </p:cNvPr>
            <p:cNvSpPr/>
            <p:nvPr/>
          </p:nvSpPr>
          <p:spPr>
            <a:xfrm>
              <a:off x="8603904" y="37436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8" name="Freeform: Shape 139">
              <a:extLst>
                <a:ext uri="{FF2B5EF4-FFF2-40B4-BE49-F238E27FC236}">
                  <a16:creationId xmlns:a16="http://schemas.microsoft.com/office/drawing/2014/main" xmlns="" id="{FC377D56-3E56-40A4-8815-3FA34CED6AA3}"/>
                </a:ext>
              </a:extLst>
            </p:cNvPr>
            <p:cNvSpPr/>
            <p:nvPr/>
          </p:nvSpPr>
          <p:spPr>
            <a:xfrm>
              <a:off x="8642005" y="37436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19" name="Freeform: Shape 140">
              <a:extLst>
                <a:ext uri="{FF2B5EF4-FFF2-40B4-BE49-F238E27FC236}">
                  <a16:creationId xmlns:a16="http://schemas.microsoft.com/office/drawing/2014/main" xmlns="" id="{3D34152B-F766-4223-9EEF-7C6B6BA21443}"/>
                </a:ext>
              </a:extLst>
            </p:cNvPr>
            <p:cNvSpPr/>
            <p:nvPr/>
          </p:nvSpPr>
          <p:spPr>
            <a:xfrm>
              <a:off x="8680105" y="3781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0" name="Freeform: Shape 141">
              <a:extLst>
                <a:ext uri="{FF2B5EF4-FFF2-40B4-BE49-F238E27FC236}">
                  <a16:creationId xmlns:a16="http://schemas.microsoft.com/office/drawing/2014/main" xmlns="" id="{4A6CC7DB-45B3-4334-8478-30C1621021BA}"/>
                </a:ext>
              </a:extLst>
            </p:cNvPr>
            <p:cNvSpPr/>
            <p:nvPr/>
          </p:nvSpPr>
          <p:spPr>
            <a:xfrm>
              <a:off x="8718205" y="3838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1" name="Freeform: Shape 142">
              <a:extLst>
                <a:ext uri="{FF2B5EF4-FFF2-40B4-BE49-F238E27FC236}">
                  <a16:creationId xmlns:a16="http://schemas.microsoft.com/office/drawing/2014/main" xmlns="" id="{33049834-8611-4FB4-99E8-15760CA3B938}"/>
                </a:ext>
              </a:extLst>
            </p:cNvPr>
            <p:cNvSpPr/>
            <p:nvPr/>
          </p:nvSpPr>
          <p:spPr>
            <a:xfrm>
              <a:off x="8756305" y="3838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2" name="Freeform: Shape 143">
              <a:extLst>
                <a:ext uri="{FF2B5EF4-FFF2-40B4-BE49-F238E27FC236}">
                  <a16:creationId xmlns:a16="http://schemas.microsoft.com/office/drawing/2014/main" xmlns="" id="{CC757323-CC76-4A64-B98C-A2BA81C59B7C}"/>
                </a:ext>
              </a:extLst>
            </p:cNvPr>
            <p:cNvSpPr/>
            <p:nvPr/>
          </p:nvSpPr>
          <p:spPr>
            <a:xfrm>
              <a:off x="8794406" y="38579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3" name="Freeform: Shape 144">
              <a:extLst>
                <a:ext uri="{FF2B5EF4-FFF2-40B4-BE49-F238E27FC236}">
                  <a16:creationId xmlns:a16="http://schemas.microsoft.com/office/drawing/2014/main" xmlns="" id="{21A0CA54-61B5-4786-8E15-53F7914E70E6}"/>
                </a:ext>
              </a:extLst>
            </p:cNvPr>
            <p:cNvSpPr/>
            <p:nvPr/>
          </p:nvSpPr>
          <p:spPr>
            <a:xfrm>
              <a:off x="8832506" y="38579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4" name="Freeform: Shape 145">
              <a:extLst>
                <a:ext uri="{FF2B5EF4-FFF2-40B4-BE49-F238E27FC236}">
                  <a16:creationId xmlns:a16="http://schemas.microsoft.com/office/drawing/2014/main" xmlns="" id="{64DD8963-C03F-4DD0-8A01-E1922BED8627}"/>
                </a:ext>
              </a:extLst>
            </p:cNvPr>
            <p:cNvSpPr/>
            <p:nvPr/>
          </p:nvSpPr>
          <p:spPr>
            <a:xfrm>
              <a:off x="8889656"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5" name="Freeform: Shape 146">
              <a:extLst>
                <a:ext uri="{FF2B5EF4-FFF2-40B4-BE49-F238E27FC236}">
                  <a16:creationId xmlns:a16="http://schemas.microsoft.com/office/drawing/2014/main" xmlns="" id="{1A5645EB-8BEB-4364-896C-279A794BBF58}"/>
                </a:ext>
              </a:extLst>
            </p:cNvPr>
            <p:cNvSpPr/>
            <p:nvPr/>
          </p:nvSpPr>
          <p:spPr>
            <a:xfrm>
              <a:off x="8908706"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6" name="Freeform: Shape 147">
              <a:extLst>
                <a:ext uri="{FF2B5EF4-FFF2-40B4-BE49-F238E27FC236}">
                  <a16:creationId xmlns:a16="http://schemas.microsoft.com/office/drawing/2014/main" xmlns="" id="{B9F1761F-EAB4-4115-A965-104ECA321BA4}"/>
                </a:ext>
              </a:extLst>
            </p:cNvPr>
            <p:cNvSpPr/>
            <p:nvPr/>
          </p:nvSpPr>
          <p:spPr>
            <a:xfrm>
              <a:off x="89658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7" name="Freeform: Shape 148">
              <a:extLst>
                <a:ext uri="{FF2B5EF4-FFF2-40B4-BE49-F238E27FC236}">
                  <a16:creationId xmlns:a16="http://schemas.microsoft.com/office/drawing/2014/main" xmlns="" id="{0DE29F82-074C-4CC1-93F4-63D51B2E6FD9}"/>
                </a:ext>
              </a:extLst>
            </p:cNvPr>
            <p:cNvSpPr/>
            <p:nvPr/>
          </p:nvSpPr>
          <p:spPr>
            <a:xfrm>
              <a:off x="90039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8" name="Freeform: Shape 149">
              <a:extLst>
                <a:ext uri="{FF2B5EF4-FFF2-40B4-BE49-F238E27FC236}">
                  <a16:creationId xmlns:a16="http://schemas.microsoft.com/office/drawing/2014/main" xmlns="" id="{57674DE4-D3FF-4F98-9973-FE784C4EB536}"/>
                </a:ext>
              </a:extLst>
            </p:cNvPr>
            <p:cNvSpPr/>
            <p:nvPr/>
          </p:nvSpPr>
          <p:spPr>
            <a:xfrm>
              <a:off x="90420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29" name="Freeform: Shape 150">
              <a:extLst>
                <a:ext uri="{FF2B5EF4-FFF2-40B4-BE49-F238E27FC236}">
                  <a16:creationId xmlns:a16="http://schemas.microsoft.com/office/drawing/2014/main" xmlns="" id="{65A79F0B-71CF-463C-B4BA-A6B9B0898390}"/>
                </a:ext>
              </a:extLst>
            </p:cNvPr>
            <p:cNvSpPr/>
            <p:nvPr/>
          </p:nvSpPr>
          <p:spPr>
            <a:xfrm>
              <a:off x="90801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0" name="Freeform: Shape 151">
              <a:extLst>
                <a:ext uri="{FF2B5EF4-FFF2-40B4-BE49-F238E27FC236}">
                  <a16:creationId xmlns:a16="http://schemas.microsoft.com/office/drawing/2014/main" xmlns="" id="{A508A589-4394-4A38-A231-851E9EDE4B6B}"/>
                </a:ext>
              </a:extLst>
            </p:cNvPr>
            <p:cNvSpPr/>
            <p:nvPr/>
          </p:nvSpPr>
          <p:spPr>
            <a:xfrm>
              <a:off x="91182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1" name="Freeform: Shape 152">
              <a:extLst>
                <a:ext uri="{FF2B5EF4-FFF2-40B4-BE49-F238E27FC236}">
                  <a16:creationId xmlns:a16="http://schemas.microsoft.com/office/drawing/2014/main" xmlns="" id="{044AAD4C-1BE0-4856-86D2-F699D4A5E922}"/>
                </a:ext>
              </a:extLst>
            </p:cNvPr>
            <p:cNvSpPr/>
            <p:nvPr/>
          </p:nvSpPr>
          <p:spPr>
            <a:xfrm>
              <a:off x="91944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2" name="Freeform: Shape 153">
              <a:extLst>
                <a:ext uri="{FF2B5EF4-FFF2-40B4-BE49-F238E27FC236}">
                  <a16:creationId xmlns:a16="http://schemas.microsoft.com/office/drawing/2014/main" xmlns="" id="{523C7880-7C57-48F8-8891-4E536AE9A786}"/>
                </a:ext>
              </a:extLst>
            </p:cNvPr>
            <p:cNvSpPr/>
            <p:nvPr/>
          </p:nvSpPr>
          <p:spPr>
            <a:xfrm>
              <a:off x="9289707" y="402944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3" name="Freeform: Shape 154">
              <a:extLst>
                <a:ext uri="{FF2B5EF4-FFF2-40B4-BE49-F238E27FC236}">
                  <a16:creationId xmlns:a16="http://schemas.microsoft.com/office/drawing/2014/main" xmlns="" id="{C6F9C4B2-12E7-44A1-BCFB-5E1EC5C9D31A}"/>
                </a:ext>
              </a:extLst>
            </p:cNvPr>
            <p:cNvSpPr/>
            <p:nvPr/>
          </p:nvSpPr>
          <p:spPr>
            <a:xfrm>
              <a:off x="955640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4" name="Freeform: Shape 155">
              <a:extLst>
                <a:ext uri="{FF2B5EF4-FFF2-40B4-BE49-F238E27FC236}">
                  <a16:creationId xmlns:a16="http://schemas.microsoft.com/office/drawing/2014/main" xmlns="" id="{D46B422B-34D4-44E1-BBCC-A6EE69CA9848}"/>
                </a:ext>
              </a:extLst>
            </p:cNvPr>
            <p:cNvSpPr/>
            <p:nvPr/>
          </p:nvSpPr>
          <p:spPr>
            <a:xfrm>
              <a:off x="963260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5" name="Freeform: Shape 156">
              <a:extLst>
                <a:ext uri="{FF2B5EF4-FFF2-40B4-BE49-F238E27FC236}">
                  <a16:creationId xmlns:a16="http://schemas.microsoft.com/office/drawing/2014/main" xmlns="" id="{5FE19661-E3BD-4160-BFB8-F3D461F2D6EE}"/>
                </a:ext>
              </a:extLst>
            </p:cNvPr>
            <p:cNvSpPr/>
            <p:nvPr/>
          </p:nvSpPr>
          <p:spPr>
            <a:xfrm>
              <a:off x="972785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6" name="Freeform: Shape 157">
              <a:extLst>
                <a:ext uri="{FF2B5EF4-FFF2-40B4-BE49-F238E27FC236}">
                  <a16:creationId xmlns:a16="http://schemas.microsoft.com/office/drawing/2014/main" xmlns="" id="{21CC3B5E-7EBB-46A2-8F1D-31EE8845DEE2}"/>
                </a:ext>
              </a:extLst>
            </p:cNvPr>
            <p:cNvSpPr/>
            <p:nvPr/>
          </p:nvSpPr>
          <p:spPr>
            <a:xfrm>
              <a:off x="978501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7" name="Freeform: Shape 158">
              <a:extLst>
                <a:ext uri="{FF2B5EF4-FFF2-40B4-BE49-F238E27FC236}">
                  <a16:creationId xmlns:a16="http://schemas.microsoft.com/office/drawing/2014/main" xmlns="" id="{6B470847-9711-4387-B34B-C7AB10EC0C41}"/>
                </a:ext>
              </a:extLst>
            </p:cNvPr>
            <p:cNvSpPr/>
            <p:nvPr/>
          </p:nvSpPr>
          <p:spPr>
            <a:xfrm>
              <a:off x="982311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8" name="Freeform: Shape 159">
              <a:extLst>
                <a:ext uri="{FF2B5EF4-FFF2-40B4-BE49-F238E27FC236}">
                  <a16:creationId xmlns:a16="http://schemas.microsoft.com/office/drawing/2014/main" xmlns="" id="{73A99714-2DE1-45ED-91F9-F88BA90FC163}"/>
                </a:ext>
              </a:extLst>
            </p:cNvPr>
            <p:cNvSpPr/>
            <p:nvPr/>
          </p:nvSpPr>
          <p:spPr>
            <a:xfrm>
              <a:off x="988026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39" name="Freeform: Shape 160">
              <a:extLst>
                <a:ext uri="{FF2B5EF4-FFF2-40B4-BE49-F238E27FC236}">
                  <a16:creationId xmlns:a16="http://schemas.microsoft.com/office/drawing/2014/main" xmlns="" id="{4D7DD97C-B489-410F-B91F-03E98B079CBD}"/>
                </a:ext>
              </a:extLst>
            </p:cNvPr>
            <p:cNvSpPr/>
            <p:nvPr/>
          </p:nvSpPr>
          <p:spPr>
            <a:xfrm>
              <a:off x="991836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0" name="Freeform: Shape 161">
              <a:extLst>
                <a:ext uri="{FF2B5EF4-FFF2-40B4-BE49-F238E27FC236}">
                  <a16:creationId xmlns:a16="http://schemas.microsoft.com/office/drawing/2014/main" xmlns="" id="{C3B09EFB-29D0-42D8-B5F1-18455B781C96}"/>
                </a:ext>
              </a:extLst>
            </p:cNvPr>
            <p:cNvSpPr/>
            <p:nvPr/>
          </p:nvSpPr>
          <p:spPr>
            <a:xfrm>
              <a:off x="100517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1" name="Freeform: Shape 162">
              <a:extLst>
                <a:ext uri="{FF2B5EF4-FFF2-40B4-BE49-F238E27FC236}">
                  <a16:creationId xmlns:a16="http://schemas.microsoft.com/office/drawing/2014/main" xmlns="" id="{2780C728-095A-48E2-ABD9-B1261106D9DE}"/>
                </a:ext>
              </a:extLst>
            </p:cNvPr>
            <p:cNvSpPr/>
            <p:nvPr/>
          </p:nvSpPr>
          <p:spPr>
            <a:xfrm>
              <a:off x="100898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2" name="Freeform: Shape 163">
              <a:extLst>
                <a:ext uri="{FF2B5EF4-FFF2-40B4-BE49-F238E27FC236}">
                  <a16:creationId xmlns:a16="http://schemas.microsoft.com/office/drawing/2014/main" xmlns="" id="{B417334D-752D-4FD7-9002-2EF250FA1B68}"/>
                </a:ext>
              </a:extLst>
            </p:cNvPr>
            <p:cNvSpPr/>
            <p:nvPr/>
          </p:nvSpPr>
          <p:spPr>
            <a:xfrm>
              <a:off x="101279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3" name="Freeform: Shape 164">
              <a:extLst>
                <a:ext uri="{FF2B5EF4-FFF2-40B4-BE49-F238E27FC236}">
                  <a16:creationId xmlns:a16="http://schemas.microsoft.com/office/drawing/2014/main" xmlns="" id="{D6ADA405-64DB-4B79-B4BC-EFEABFF15AD4}"/>
                </a:ext>
              </a:extLst>
            </p:cNvPr>
            <p:cNvSpPr/>
            <p:nvPr/>
          </p:nvSpPr>
          <p:spPr>
            <a:xfrm>
              <a:off x="101660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4" name="Freeform: Shape 165">
              <a:extLst>
                <a:ext uri="{FF2B5EF4-FFF2-40B4-BE49-F238E27FC236}">
                  <a16:creationId xmlns:a16="http://schemas.microsoft.com/office/drawing/2014/main" xmlns="" id="{96802250-921A-4E9F-88C9-8F1E24D61051}"/>
                </a:ext>
              </a:extLst>
            </p:cNvPr>
            <p:cNvSpPr/>
            <p:nvPr/>
          </p:nvSpPr>
          <p:spPr>
            <a:xfrm>
              <a:off x="102041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5" name="Freeform: Shape 166">
              <a:extLst>
                <a:ext uri="{FF2B5EF4-FFF2-40B4-BE49-F238E27FC236}">
                  <a16:creationId xmlns:a16="http://schemas.microsoft.com/office/drawing/2014/main" xmlns="" id="{616158B7-406E-469E-880E-8F6A374C7860}"/>
                </a:ext>
              </a:extLst>
            </p:cNvPr>
            <p:cNvSpPr/>
            <p:nvPr/>
          </p:nvSpPr>
          <p:spPr>
            <a:xfrm>
              <a:off x="1029936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6" name="Freeform: Shape 167">
              <a:extLst>
                <a:ext uri="{FF2B5EF4-FFF2-40B4-BE49-F238E27FC236}">
                  <a16:creationId xmlns:a16="http://schemas.microsoft.com/office/drawing/2014/main" xmlns="" id="{F5B8B542-B44C-4231-BD8D-5981CA3B0CAF}"/>
                </a:ext>
              </a:extLst>
            </p:cNvPr>
            <p:cNvSpPr/>
            <p:nvPr/>
          </p:nvSpPr>
          <p:spPr>
            <a:xfrm>
              <a:off x="1033746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7" name="Freeform: Shape 168">
              <a:extLst>
                <a:ext uri="{FF2B5EF4-FFF2-40B4-BE49-F238E27FC236}">
                  <a16:creationId xmlns:a16="http://schemas.microsoft.com/office/drawing/2014/main" xmlns="" id="{057C0A6C-679C-40A8-8318-3A8120E54B9B}"/>
                </a:ext>
              </a:extLst>
            </p:cNvPr>
            <p:cNvSpPr/>
            <p:nvPr/>
          </p:nvSpPr>
          <p:spPr>
            <a:xfrm>
              <a:off x="10413666" y="42389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8" name="Freeform: Shape 169">
              <a:extLst>
                <a:ext uri="{FF2B5EF4-FFF2-40B4-BE49-F238E27FC236}">
                  <a16:creationId xmlns:a16="http://schemas.microsoft.com/office/drawing/2014/main" xmlns="" id="{C6CE9C83-CDC8-4664-8775-A24E1B8430A7}"/>
                </a:ext>
              </a:extLst>
            </p:cNvPr>
            <p:cNvSpPr/>
            <p:nvPr/>
          </p:nvSpPr>
          <p:spPr>
            <a:xfrm>
              <a:off x="10508916" y="42389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49" name="Freeform: Shape 170">
              <a:extLst>
                <a:ext uri="{FF2B5EF4-FFF2-40B4-BE49-F238E27FC236}">
                  <a16:creationId xmlns:a16="http://schemas.microsoft.com/office/drawing/2014/main" xmlns="" id="{C803C8CE-6B41-407C-BC3C-E97A0DE7672B}"/>
                </a:ext>
              </a:extLst>
            </p:cNvPr>
            <p:cNvSpPr/>
            <p:nvPr/>
          </p:nvSpPr>
          <p:spPr>
            <a:xfrm>
              <a:off x="108137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0" name="Freeform: Shape 171">
              <a:extLst>
                <a:ext uri="{FF2B5EF4-FFF2-40B4-BE49-F238E27FC236}">
                  <a16:creationId xmlns:a16="http://schemas.microsoft.com/office/drawing/2014/main" xmlns="" id="{F9D1966D-105B-4BE2-A23B-75E559556F56}"/>
                </a:ext>
              </a:extLst>
            </p:cNvPr>
            <p:cNvSpPr/>
            <p:nvPr/>
          </p:nvSpPr>
          <p:spPr>
            <a:xfrm>
              <a:off x="110423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1" name="Freeform: Shape 172">
              <a:extLst>
                <a:ext uri="{FF2B5EF4-FFF2-40B4-BE49-F238E27FC236}">
                  <a16:creationId xmlns:a16="http://schemas.microsoft.com/office/drawing/2014/main" xmlns="" id="{95F5090A-F62C-45EB-BF1B-70D6DFCE4778}"/>
                </a:ext>
              </a:extLst>
            </p:cNvPr>
            <p:cNvSpPr/>
            <p:nvPr/>
          </p:nvSpPr>
          <p:spPr>
            <a:xfrm>
              <a:off x="111185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2" name="Freeform: Shape 173">
              <a:extLst>
                <a:ext uri="{FF2B5EF4-FFF2-40B4-BE49-F238E27FC236}">
                  <a16:creationId xmlns:a16="http://schemas.microsoft.com/office/drawing/2014/main" xmlns="" id="{DC3A8588-4915-40E0-A06A-12DFA161DAA5}"/>
                </a:ext>
              </a:extLst>
            </p:cNvPr>
            <p:cNvSpPr/>
            <p:nvPr/>
          </p:nvSpPr>
          <p:spPr>
            <a:xfrm>
              <a:off x="1121376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3" name="Freeform: Shape 174">
              <a:extLst>
                <a:ext uri="{FF2B5EF4-FFF2-40B4-BE49-F238E27FC236}">
                  <a16:creationId xmlns:a16="http://schemas.microsoft.com/office/drawing/2014/main" xmlns="" id="{29BE173F-0AA4-4E1C-A3F8-8DCD8A8E41C6}"/>
                </a:ext>
              </a:extLst>
            </p:cNvPr>
            <p:cNvSpPr/>
            <p:nvPr/>
          </p:nvSpPr>
          <p:spPr>
            <a:xfrm>
              <a:off x="1125186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4" name="Freeform: Shape 175">
              <a:extLst>
                <a:ext uri="{FF2B5EF4-FFF2-40B4-BE49-F238E27FC236}">
                  <a16:creationId xmlns:a16="http://schemas.microsoft.com/office/drawing/2014/main" xmlns="" id="{A6F22079-A4DD-4B9A-9322-484EF514911F}"/>
                </a:ext>
              </a:extLst>
            </p:cNvPr>
            <p:cNvSpPr/>
            <p:nvPr/>
          </p:nvSpPr>
          <p:spPr>
            <a:xfrm>
              <a:off x="1128997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5" name="Freeform: Shape 176">
              <a:extLst>
                <a:ext uri="{FF2B5EF4-FFF2-40B4-BE49-F238E27FC236}">
                  <a16:creationId xmlns:a16="http://schemas.microsoft.com/office/drawing/2014/main" xmlns="" id="{9C31CCCD-C4AA-4910-89CC-8952B9EEED09}"/>
                </a:ext>
              </a:extLst>
            </p:cNvPr>
            <p:cNvSpPr/>
            <p:nvPr/>
          </p:nvSpPr>
          <p:spPr>
            <a:xfrm>
              <a:off x="1142332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6" name="Freeform: Shape 177">
              <a:extLst>
                <a:ext uri="{FF2B5EF4-FFF2-40B4-BE49-F238E27FC236}">
                  <a16:creationId xmlns:a16="http://schemas.microsoft.com/office/drawing/2014/main" xmlns="" id="{C53D155B-16D5-4D6A-833A-20621F1D32F0}"/>
                </a:ext>
              </a:extLst>
            </p:cNvPr>
            <p:cNvSpPr/>
            <p:nvPr/>
          </p:nvSpPr>
          <p:spPr>
            <a:xfrm>
              <a:off x="1146142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7" name="Freeform: Shape 178">
              <a:extLst>
                <a:ext uri="{FF2B5EF4-FFF2-40B4-BE49-F238E27FC236}">
                  <a16:creationId xmlns:a16="http://schemas.microsoft.com/office/drawing/2014/main" xmlns="" id="{2978FE02-DEF4-4CEF-96AB-657AD5D41EDF}"/>
                </a:ext>
              </a:extLst>
            </p:cNvPr>
            <p:cNvSpPr/>
            <p:nvPr/>
          </p:nvSpPr>
          <p:spPr>
            <a:xfrm>
              <a:off x="1159477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8" name="Freeform: Shape 179">
              <a:extLst>
                <a:ext uri="{FF2B5EF4-FFF2-40B4-BE49-F238E27FC236}">
                  <a16:creationId xmlns:a16="http://schemas.microsoft.com/office/drawing/2014/main" xmlns="" id="{92D02896-BCB4-4A73-875A-D156BEE8C36C}"/>
                </a:ext>
              </a:extLst>
            </p:cNvPr>
            <p:cNvSpPr/>
            <p:nvPr/>
          </p:nvSpPr>
          <p:spPr>
            <a:xfrm>
              <a:off x="11690026" y="444855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59" name="Freeform: Shape 180">
              <a:extLst>
                <a:ext uri="{FF2B5EF4-FFF2-40B4-BE49-F238E27FC236}">
                  <a16:creationId xmlns:a16="http://schemas.microsoft.com/office/drawing/2014/main" xmlns="" id="{99C1CE87-AE63-4EEA-A8E4-8C6C3AB11283}"/>
                </a:ext>
              </a:extLst>
            </p:cNvPr>
            <p:cNvSpPr/>
            <p:nvPr/>
          </p:nvSpPr>
          <p:spPr>
            <a:xfrm>
              <a:off x="11956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0" name="Freeform: Shape 181">
              <a:extLst>
                <a:ext uri="{FF2B5EF4-FFF2-40B4-BE49-F238E27FC236}">
                  <a16:creationId xmlns:a16="http://schemas.microsoft.com/office/drawing/2014/main" xmlns="" id="{54AC7C41-4DB4-4A66-94B4-A7BADE2D3E01}"/>
                </a:ext>
              </a:extLst>
            </p:cNvPr>
            <p:cNvSpPr/>
            <p:nvPr/>
          </p:nvSpPr>
          <p:spPr>
            <a:xfrm>
              <a:off x="11956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1" name="Freeform: Shape 182">
              <a:extLst>
                <a:ext uri="{FF2B5EF4-FFF2-40B4-BE49-F238E27FC236}">
                  <a16:creationId xmlns:a16="http://schemas.microsoft.com/office/drawing/2014/main" xmlns="" id="{38EBBE1F-D53B-411F-AAF5-D0CD1DBAD6C9}"/>
                </a:ext>
              </a:extLst>
            </p:cNvPr>
            <p:cNvSpPr/>
            <p:nvPr/>
          </p:nvSpPr>
          <p:spPr>
            <a:xfrm>
              <a:off x="122234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2" name="Freeform: Shape 183">
              <a:extLst>
                <a:ext uri="{FF2B5EF4-FFF2-40B4-BE49-F238E27FC236}">
                  <a16:creationId xmlns:a16="http://schemas.microsoft.com/office/drawing/2014/main" xmlns="" id="{C9E1C2B1-9FC2-449F-8859-B5F7F2D69E6B}"/>
                </a:ext>
              </a:extLst>
            </p:cNvPr>
            <p:cNvSpPr/>
            <p:nvPr/>
          </p:nvSpPr>
          <p:spPr>
            <a:xfrm>
              <a:off x="122615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3" name="Freeform: Shape 184">
              <a:extLst>
                <a:ext uri="{FF2B5EF4-FFF2-40B4-BE49-F238E27FC236}">
                  <a16:creationId xmlns:a16="http://schemas.microsoft.com/office/drawing/2014/main" xmlns="" id="{33FBDCD4-396F-4A58-A16C-00FBA7181359}"/>
                </a:ext>
              </a:extLst>
            </p:cNvPr>
            <p:cNvSpPr/>
            <p:nvPr/>
          </p:nvSpPr>
          <p:spPr>
            <a:xfrm>
              <a:off x="1231867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4" name="Freeform: Shape 185">
              <a:extLst>
                <a:ext uri="{FF2B5EF4-FFF2-40B4-BE49-F238E27FC236}">
                  <a16:creationId xmlns:a16="http://schemas.microsoft.com/office/drawing/2014/main" xmlns="" id="{F93B3F6B-1146-4A1A-848B-F1DC93B74AF3}"/>
                </a:ext>
              </a:extLst>
            </p:cNvPr>
            <p:cNvSpPr/>
            <p:nvPr/>
          </p:nvSpPr>
          <p:spPr>
            <a:xfrm>
              <a:off x="1235677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5" name="Freeform: Shape 186">
              <a:extLst>
                <a:ext uri="{FF2B5EF4-FFF2-40B4-BE49-F238E27FC236}">
                  <a16:creationId xmlns:a16="http://schemas.microsoft.com/office/drawing/2014/main" xmlns="" id="{A427571A-43DC-4B6D-BE8F-656ED47FD112}"/>
                </a:ext>
              </a:extLst>
            </p:cNvPr>
            <p:cNvSpPr/>
            <p:nvPr/>
          </p:nvSpPr>
          <p:spPr>
            <a:xfrm>
              <a:off x="124520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6" name="Freeform: Shape 187">
              <a:extLst>
                <a:ext uri="{FF2B5EF4-FFF2-40B4-BE49-F238E27FC236}">
                  <a16:creationId xmlns:a16="http://schemas.microsoft.com/office/drawing/2014/main" xmlns="" id="{659E08F2-664C-410C-9769-8C1BD4D56A60}"/>
                </a:ext>
              </a:extLst>
            </p:cNvPr>
            <p:cNvSpPr/>
            <p:nvPr/>
          </p:nvSpPr>
          <p:spPr>
            <a:xfrm>
              <a:off x="12718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7" name="Freeform: Shape 188">
              <a:extLst>
                <a:ext uri="{FF2B5EF4-FFF2-40B4-BE49-F238E27FC236}">
                  <a16:creationId xmlns:a16="http://schemas.microsoft.com/office/drawing/2014/main" xmlns="" id="{41D84497-B32F-4E7A-90AB-0C41E86FDF17}"/>
                </a:ext>
              </a:extLst>
            </p:cNvPr>
            <p:cNvSpPr/>
            <p:nvPr/>
          </p:nvSpPr>
          <p:spPr>
            <a:xfrm>
              <a:off x="128901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8" name="Freeform: Shape 189">
              <a:extLst>
                <a:ext uri="{FF2B5EF4-FFF2-40B4-BE49-F238E27FC236}">
                  <a16:creationId xmlns:a16="http://schemas.microsoft.com/office/drawing/2014/main" xmlns="" id="{5B742EEB-EC7B-4E1D-89DB-A5F2DA67F7A4}"/>
                </a:ext>
              </a:extLst>
            </p:cNvPr>
            <p:cNvSpPr/>
            <p:nvPr/>
          </p:nvSpPr>
          <p:spPr>
            <a:xfrm>
              <a:off x="129854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69" name="Freeform: Shape 190">
              <a:extLst>
                <a:ext uri="{FF2B5EF4-FFF2-40B4-BE49-F238E27FC236}">
                  <a16:creationId xmlns:a16="http://schemas.microsoft.com/office/drawing/2014/main" xmlns="" id="{17CE9C43-3E23-40C7-B88D-17098DF07255}"/>
                </a:ext>
              </a:extLst>
            </p:cNvPr>
            <p:cNvSpPr/>
            <p:nvPr/>
          </p:nvSpPr>
          <p:spPr>
            <a:xfrm>
              <a:off x="131568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0" name="Freeform: Shape 191">
              <a:extLst>
                <a:ext uri="{FF2B5EF4-FFF2-40B4-BE49-F238E27FC236}">
                  <a16:creationId xmlns:a16="http://schemas.microsoft.com/office/drawing/2014/main" xmlns="" id="{FB60B6F5-75FE-4A07-85AF-890BF0CB3F6A}"/>
                </a:ext>
              </a:extLst>
            </p:cNvPr>
            <p:cNvSpPr/>
            <p:nvPr/>
          </p:nvSpPr>
          <p:spPr>
            <a:xfrm>
              <a:off x="132140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1" name="Freeform: Shape 192">
              <a:extLst>
                <a:ext uri="{FF2B5EF4-FFF2-40B4-BE49-F238E27FC236}">
                  <a16:creationId xmlns:a16="http://schemas.microsoft.com/office/drawing/2014/main" xmlns="" id="{87737BC0-5E75-4993-AB9E-D90F85E32EDE}"/>
                </a:ext>
              </a:extLst>
            </p:cNvPr>
            <p:cNvSpPr/>
            <p:nvPr/>
          </p:nvSpPr>
          <p:spPr>
            <a:xfrm>
              <a:off x="133092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2" name="Freeform: Shape 193">
              <a:extLst>
                <a:ext uri="{FF2B5EF4-FFF2-40B4-BE49-F238E27FC236}">
                  <a16:creationId xmlns:a16="http://schemas.microsoft.com/office/drawing/2014/main" xmlns="" id="{88A55147-9C5B-4125-87D4-3BFCAE407862}"/>
                </a:ext>
              </a:extLst>
            </p:cNvPr>
            <p:cNvSpPr/>
            <p:nvPr/>
          </p:nvSpPr>
          <p:spPr>
            <a:xfrm>
              <a:off x="133473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3" name="Freeform: Shape 194">
              <a:extLst>
                <a:ext uri="{FF2B5EF4-FFF2-40B4-BE49-F238E27FC236}">
                  <a16:creationId xmlns:a16="http://schemas.microsoft.com/office/drawing/2014/main" xmlns="" id="{4BB59189-31B9-4853-9BC7-BF1B6A61D30D}"/>
                </a:ext>
              </a:extLst>
            </p:cNvPr>
            <p:cNvSpPr/>
            <p:nvPr/>
          </p:nvSpPr>
          <p:spPr>
            <a:xfrm>
              <a:off x="133854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4" name="Freeform: Shape 195">
              <a:extLst>
                <a:ext uri="{FF2B5EF4-FFF2-40B4-BE49-F238E27FC236}">
                  <a16:creationId xmlns:a16="http://schemas.microsoft.com/office/drawing/2014/main" xmlns="" id="{8AC96078-C4E6-4206-AD16-78BAB55F9465}"/>
                </a:ext>
              </a:extLst>
            </p:cNvPr>
            <p:cNvSpPr/>
            <p:nvPr/>
          </p:nvSpPr>
          <p:spPr>
            <a:xfrm>
              <a:off x="134807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5" name="Freeform: Shape 196">
              <a:extLst>
                <a:ext uri="{FF2B5EF4-FFF2-40B4-BE49-F238E27FC236}">
                  <a16:creationId xmlns:a16="http://schemas.microsoft.com/office/drawing/2014/main" xmlns="" id="{15A8C01A-B298-4AA7-89ED-80EA62D8870D}"/>
                </a:ext>
              </a:extLst>
            </p:cNvPr>
            <p:cNvSpPr/>
            <p:nvPr/>
          </p:nvSpPr>
          <p:spPr>
            <a:xfrm>
              <a:off x="138998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sp>
          <p:nvSpPr>
            <p:cNvPr id="376" name="Freeform: Shape 197">
              <a:extLst>
                <a:ext uri="{FF2B5EF4-FFF2-40B4-BE49-F238E27FC236}">
                  <a16:creationId xmlns:a16="http://schemas.microsoft.com/office/drawing/2014/main" xmlns="" id="{55CFC9A3-0C2D-4D86-8ED9-879582614425}"/>
                </a:ext>
              </a:extLst>
            </p:cNvPr>
            <p:cNvSpPr/>
            <p:nvPr/>
          </p:nvSpPr>
          <p:spPr>
            <a:xfrm>
              <a:off x="1441419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a:solidFill>
                  <a:srgbClr val="4D4D4D"/>
                </a:solidFill>
                <a:latin typeface="+mn-lt"/>
                <a:ea typeface="ＭＳ Ｐゴシック" panose="020B0600070205080204" pitchFamily="50" charset="-128"/>
              </a:endParaRPr>
            </a:p>
          </p:txBody>
        </p:sp>
      </p:grpSp>
      <p:cxnSp>
        <p:nvCxnSpPr>
          <p:cNvPr id="377" name="Straight Connector 376">
            <a:extLst>
              <a:ext uri="{FF2B5EF4-FFF2-40B4-BE49-F238E27FC236}">
                <a16:creationId xmlns:a16="http://schemas.microsoft.com/office/drawing/2014/main" xmlns="" id="{CD7DD3BC-FE5E-4E15-A1F5-03F34FC30418}"/>
              </a:ext>
            </a:extLst>
          </p:cNvPr>
          <p:cNvCxnSpPr/>
          <p:nvPr/>
        </p:nvCxnSpPr>
        <p:spPr>
          <a:xfrm flipV="1">
            <a:off x="5527687" y="2732497"/>
            <a:ext cx="432000" cy="0"/>
          </a:xfrm>
          <a:prstGeom prst="line">
            <a:avLst/>
          </a:prstGeom>
          <a:noFill/>
          <a:ln w="22225" cap="flat">
            <a:solidFill>
              <a:schemeClr val="accent3"/>
            </a:solidFill>
            <a:prstDash val="solid"/>
            <a:miter/>
          </a:ln>
        </p:spPr>
      </p:cxnSp>
      <p:cxnSp>
        <p:nvCxnSpPr>
          <p:cNvPr id="378" name="Straight Connector 377">
            <a:extLst>
              <a:ext uri="{FF2B5EF4-FFF2-40B4-BE49-F238E27FC236}">
                <a16:creationId xmlns:a16="http://schemas.microsoft.com/office/drawing/2014/main" xmlns="" id="{FA48CD65-7168-4F8C-8D0C-C01C7E1159A3}"/>
              </a:ext>
            </a:extLst>
          </p:cNvPr>
          <p:cNvCxnSpPr/>
          <p:nvPr/>
        </p:nvCxnSpPr>
        <p:spPr>
          <a:xfrm flipV="1">
            <a:off x="5527687" y="2501275"/>
            <a:ext cx="432000" cy="0"/>
          </a:xfrm>
          <a:prstGeom prst="line">
            <a:avLst/>
          </a:prstGeom>
          <a:noFill/>
          <a:ln w="22225" cap="flat">
            <a:solidFill>
              <a:schemeClr val="accent2"/>
            </a:solidFill>
            <a:prstDash val="solid"/>
            <a:miter/>
          </a:ln>
        </p:spPr>
      </p:cxnSp>
    </p:spTree>
    <p:extLst>
      <p:ext uri="{BB962C8B-B14F-4D97-AF65-F5344CB8AC3E}">
        <p14:creationId xmlns:p14="http://schemas.microsoft.com/office/powerpoint/2010/main" xmlns="" val="5354056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90197" cy="807720"/>
          </a:xfrm>
        </p:spPr>
        <p:txBody>
          <a:bodyPr/>
          <a:lstStyle/>
          <a:p>
            <a:r>
              <a:rPr lang="ja-JP" dirty="0" smtClean="0">
                <a:latin typeface="+mn-lt"/>
              </a:rPr>
              <a:t>281：局所進行性食道癌患者を対象とした根治的化学放射線療法における線量漸増に関する第3相多施設共同無作為化対照比較試験</a:t>
            </a:r>
            <a:r>
              <a:rPr lang="ja-JP" altLang="en-US" dirty="0" smtClean="0">
                <a:latin typeface="+mn-lt"/>
              </a:rPr>
              <a:t>：</a:t>
            </a:r>
            <a:r>
              <a:rPr lang="ja-JP" dirty="0" smtClean="0">
                <a:latin typeface="+mn-lt"/>
              </a:rPr>
              <a:t>ARTDECO試験</a:t>
            </a:r>
            <a:r>
              <a:rPr lang="en-GB" altLang="ja-JP" dirty="0" smtClean="0">
                <a:latin typeface="+mn-lt"/>
              </a:rPr>
              <a:t/>
            </a:r>
            <a:br>
              <a:rPr lang="en-GB" altLang="ja-JP" dirty="0" smtClean="0">
                <a:latin typeface="+mn-lt"/>
              </a:rPr>
            </a:br>
            <a:r>
              <a:rPr lang="ja-JP" dirty="0" smtClean="0">
                <a:latin typeface="+mn-lt"/>
              </a:rPr>
              <a:t>－Hulshof MCCM</a:t>
            </a:r>
            <a:r>
              <a:rPr lang="en-US" altLang="ja-JP" dirty="0" smtClean="0">
                <a:latin typeface="+mn-lt"/>
              </a:rPr>
              <a:t>, et al.</a:t>
            </a:r>
            <a:endParaRPr lang="en-US" dirty="0">
              <a:latin typeface="+mn-lt"/>
            </a:endParaRPr>
          </a:p>
        </p:txBody>
      </p:sp>
      <p:sp>
        <p:nvSpPr>
          <p:cNvPr id="436"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p:txBody>
      </p:sp>
      <p:sp>
        <p:nvSpPr>
          <p:cNvPr id="437"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Hulshof MCCM, et al. J Clin Oncol 2020; 38(suppl): abstr 281</a:t>
            </a:r>
            <a:endParaRPr lang="en-US">
              <a:latin typeface="+mj-lt"/>
              <a:ea typeface="ＭＳ Ｐゴシック" panose="020B0600070205080204" pitchFamily="50" charset="-128"/>
            </a:endParaRPr>
          </a:p>
        </p:txBody>
      </p:sp>
      <p:sp>
        <p:nvSpPr>
          <p:cNvPr id="438" name="TextBox 437">
            <a:extLst>
              <a:ext uri="{FF2B5EF4-FFF2-40B4-BE49-F238E27FC236}">
                <a16:creationId xmlns:a16="http://schemas.microsoft.com/office/drawing/2014/main" xmlns="" id="{07E999E8-26B5-4DF9-99B2-E60CF3AD9AA7}"/>
              </a:ext>
            </a:extLst>
          </p:cNvPr>
          <p:cNvSpPr txBox="1"/>
          <p:nvPr/>
        </p:nvSpPr>
        <p:spPr>
          <a:xfrm>
            <a:off x="1510790" y="1544779"/>
            <a:ext cx="204575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組織型別の局所進行</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0" i="0" strike="noStrike" cap="none" spc="0" baseline="0">
                <a:solidFill>
                  <a:srgbClr val="4D4D4D"/>
                </a:solidFill>
                <a:effectLst/>
                <a:latin typeface="+mj-lt"/>
                <a:ea typeface="ＭＳ Ｐゴシック" panose="020B0600070205080204" pitchFamily="50" charset="-128"/>
                <a:cs typeface="MS UI Gothic"/>
              </a:rPr>
              <a:t> </a:t>
            </a:r>
            <a:endParaRPr kumimoji="0" lang="en-US" sz="1600" b="1" i="0" u="none" strike="noStrike" kern="1200" cap="none" spc="0" normalizeH="0" baseline="0">
              <a:ln>
                <a:noFill/>
              </a:ln>
              <a:solidFill>
                <a:srgbClr val="4D4D4D"/>
              </a:solidFill>
              <a:effectLst/>
              <a:uLnTx/>
              <a:uFillTx/>
              <a:latin typeface="+mj-lt"/>
              <a:ea typeface="ＭＳ Ｐゴシック" panose="020B0600070205080204" pitchFamily="50" charset="-128"/>
            </a:endParaRPr>
          </a:p>
        </p:txBody>
      </p:sp>
      <p:sp>
        <p:nvSpPr>
          <p:cNvPr id="439" name="TextBox 19">
            <a:extLst>
              <a:ext uri="{FF2B5EF4-FFF2-40B4-BE49-F238E27FC236}">
                <a16:creationId xmlns:a16="http://schemas.microsoft.com/office/drawing/2014/main" xmlns="" id="{AC84EC13-DAFF-4514-9075-7BCB2E7E3D14}"/>
              </a:ext>
            </a:extLst>
          </p:cNvPr>
          <p:cNvSpPr txBox="1"/>
          <p:nvPr/>
        </p:nvSpPr>
        <p:spPr>
          <a:xfrm>
            <a:off x="515863" y="248265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40" name="TextBox 439">
            <a:extLst>
              <a:ext uri="{FF2B5EF4-FFF2-40B4-BE49-F238E27FC236}">
                <a16:creationId xmlns:a16="http://schemas.microsoft.com/office/drawing/2014/main" xmlns="" id="{82FC7DBF-295F-4802-8F3D-3B21846D0086}"/>
              </a:ext>
            </a:extLst>
          </p:cNvPr>
          <p:cNvSpPr txBox="1"/>
          <p:nvPr/>
        </p:nvSpPr>
        <p:spPr>
          <a:xfrm>
            <a:off x="2350299" y="4798481"/>
            <a:ext cx="749587" cy="34246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41" name="Freeform 21">
            <a:extLst>
              <a:ext uri="{FF2B5EF4-FFF2-40B4-BE49-F238E27FC236}">
                <a16:creationId xmlns:a16="http://schemas.microsoft.com/office/drawing/2014/main" xmlns="" id="{3E359E0F-6250-4E35-88A9-AAF7DF464C3F}"/>
              </a:ext>
            </a:extLst>
          </p:cNvPr>
          <p:cNvSpPr/>
          <p:nvPr/>
        </p:nvSpPr>
        <p:spPr bwMode="auto">
          <a:xfrm>
            <a:off x="913233" y="2621033"/>
            <a:ext cx="359805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42" name="Line 6">
            <a:extLst>
              <a:ext uri="{FF2B5EF4-FFF2-40B4-BE49-F238E27FC236}">
                <a16:creationId xmlns:a16="http://schemas.microsoft.com/office/drawing/2014/main" xmlns="" id="{7B6D19F8-D22A-4B80-A9F0-1B13C8EA2534}"/>
              </a:ext>
            </a:extLst>
          </p:cNvPr>
          <p:cNvSpPr>
            <a:spLocks noChangeShapeType="1"/>
          </p:cNvSpPr>
          <p:nvPr/>
        </p:nvSpPr>
        <p:spPr bwMode="auto">
          <a:xfrm>
            <a:off x="842692" y="2621033"/>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43" name="Line 7">
            <a:extLst>
              <a:ext uri="{FF2B5EF4-FFF2-40B4-BE49-F238E27FC236}">
                <a16:creationId xmlns:a16="http://schemas.microsoft.com/office/drawing/2014/main" xmlns="" id="{5EBC2B6D-DF43-46C2-A13B-C0DCA73FD10A}"/>
              </a:ext>
            </a:extLst>
          </p:cNvPr>
          <p:cNvSpPr>
            <a:spLocks noChangeShapeType="1"/>
          </p:cNvSpPr>
          <p:nvPr/>
        </p:nvSpPr>
        <p:spPr bwMode="auto">
          <a:xfrm>
            <a:off x="842692" y="2992004"/>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44" name="Line 8">
            <a:extLst>
              <a:ext uri="{FF2B5EF4-FFF2-40B4-BE49-F238E27FC236}">
                <a16:creationId xmlns:a16="http://schemas.microsoft.com/office/drawing/2014/main" xmlns="" id="{9CEACC39-B611-4A24-9BF6-137D44BB1E02}"/>
              </a:ext>
            </a:extLst>
          </p:cNvPr>
          <p:cNvSpPr>
            <a:spLocks noChangeShapeType="1"/>
          </p:cNvSpPr>
          <p:nvPr/>
        </p:nvSpPr>
        <p:spPr bwMode="auto">
          <a:xfrm>
            <a:off x="842692" y="3347975"/>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45" name="Line 10">
            <a:extLst>
              <a:ext uri="{FF2B5EF4-FFF2-40B4-BE49-F238E27FC236}">
                <a16:creationId xmlns:a16="http://schemas.microsoft.com/office/drawing/2014/main" xmlns="" id="{50D44422-6E3D-430A-AAC8-BB20EF3BDF2D}"/>
              </a:ext>
            </a:extLst>
          </p:cNvPr>
          <p:cNvSpPr>
            <a:spLocks noChangeShapeType="1"/>
          </p:cNvSpPr>
          <p:nvPr/>
        </p:nvSpPr>
        <p:spPr bwMode="auto">
          <a:xfrm>
            <a:off x="842692" y="4063566"/>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46" name="Line 11">
            <a:extLst>
              <a:ext uri="{FF2B5EF4-FFF2-40B4-BE49-F238E27FC236}">
                <a16:creationId xmlns:a16="http://schemas.microsoft.com/office/drawing/2014/main" xmlns="" id="{238ACB30-8691-48F4-B0C0-186229129B51}"/>
              </a:ext>
            </a:extLst>
          </p:cNvPr>
          <p:cNvSpPr>
            <a:spLocks noChangeShapeType="1"/>
          </p:cNvSpPr>
          <p:nvPr/>
        </p:nvSpPr>
        <p:spPr bwMode="auto">
          <a:xfrm>
            <a:off x="842692" y="4438258"/>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47" name="TextBox 446">
            <a:extLst>
              <a:ext uri="{FF2B5EF4-FFF2-40B4-BE49-F238E27FC236}">
                <a16:creationId xmlns:a16="http://schemas.microsoft.com/office/drawing/2014/main" xmlns="" id="{84001B78-FACB-4EC2-914A-98985A8754A5}"/>
              </a:ext>
            </a:extLst>
          </p:cNvPr>
          <p:cNvSpPr txBox="1"/>
          <p:nvPr/>
        </p:nvSpPr>
        <p:spPr>
          <a:xfrm>
            <a:off x="515863" y="2855022"/>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0.8</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48" name="TextBox 447">
            <a:extLst>
              <a:ext uri="{FF2B5EF4-FFF2-40B4-BE49-F238E27FC236}">
                <a16:creationId xmlns:a16="http://schemas.microsoft.com/office/drawing/2014/main" xmlns="" id="{60EF774A-9C78-4C9B-B2D9-3638B9152239}"/>
              </a:ext>
            </a:extLst>
          </p:cNvPr>
          <p:cNvSpPr txBox="1"/>
          <p:nvPr/>
        </p:nvSpPr>
        <p:spPr>
          <a:xfrm>
            <a:off x="515863" y="3198936"/>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0.6</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49" name="TextBox 448">
            <a:extLst>
              <a:ext uri="{FF2B5EF4-FFF2-40B4-BE49-F238E27FC236}">
                <a16:creationId xmlns:a16="http://schemas.microsoft.com/office/drawing/2014/main" xmlns="" id="{4590B1BC-81BA-4460-A8BB-ED71C4040AC1}"/>
              </a:ext>
            </a:extLst>
          </p:cNvPr>
          <p:cNvSpPr txBox="1"/>
          <p:nvPr/>
        </p:nvSpPr>
        <p:spPr>
          <a:xfrm>
            <a:off x="515863" y="392608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0.2</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0" name="TextBox 449">
            <a:extLst>
              <a:ext uri="{FF2B5EF4-FFF2-40B4-BE49-F238E27FC236}">
                <a16:creationId xmlns:a16="http://schemas.microsoft.com/office/drawing/2014/main" xmlns="" id="{7B3BA5E3-E7B7-4FF8-80AC-990481FA4BA9}"/>
              </a:ext>
            </a:extLst>
          </p:cNvPr>
          <p:cNvSpPr txBox="1"/>
          <p:nvPr/>
        </p:nvSpPr>
        <p:spPr>
          <a:xfrm>
            <a:off x="655325" y="430107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1" name="Line 21">
            <a:extLst>
              <a:ext uri="{FF2B5EF4-FFF2-40B4-BE49-F238E27FC236}">
                <a16:creationId xmlns:a16="http://schemas.microsoft.com/office/drawing/2014/main" xmlns="" id="{84EFD19D-A50A-4B01-98E1-D6673B399542}"/>
              </a:ext>
            </a:extLst>
          </p:cNvPr>
          <p:cNvSpPr>
            <a:spLocks noChangeShapeType="1"/>
          </p:cNvSpPr>
          <p:nvPr/>
        </p:nvSpPr>
        <p:spPr bwMode="auto">
          <a:xfrm flipH="1">
            <a:off x="984744"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2" name="TextBox 26">
            <a:extLst>
              <a:ext uri="{FF2B5EF4-FFF2-40B4-BE49-F238E27FC236}">
                <a16:creationId xmlns:a16="http://schemas.microsoft.com/office/drawing/2014/main" xmlns="" id="{12D47FBC-B354-4EE6-B94D-F71144CC8848}"/>
              </a:ext>
            </a:extLst>
          </p:cNvPr>
          <p:cNvSpPr txBox="1"/>
          <p:nvPr/>
        </p:nvSpPr>
        <p:spPr>
          <a:xfrm>
            <a:off x="901906" y="452163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3" name="Line 21">
            <a:extLst>
              <a:ext uri="{FF2B5EF4-FFF2-40B4-BE49-F238E27FC236}">
                <a16:creationId xmlns:a16="http://schemas.microsoft.com/office/drawing/2014/main" xmlns="" id="{E03B373D-AF2A-4CEC-A1D6-464E6E48B630}"/>
              </a:ext>
            </a:extLst>
          </p:cNvPr>
          <p:cNvSpPr>
            <a:spLocks noChangeShapeType="1"/>
          </p:cNvSpPr>
          <p:nvPr/>
        </p:nvSpPr>
        <p:spPr bwMode="auto">
          <a:xfrm flipH="1">
            <a:off x="1577856" y="4482878"/>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4" name="Line 19">
            <a:extLst>
              <a:ext uri="{FF2B5EF4-FFF2-40B4-BE49-F238E27FC236}">
                <a16:creationId xmlns:a16="http://schemas.microsoft.com/office/drawing/2014/main" xmlns="" id="{140CA36E-7987-499A-8000-E1C128FC1AA3}"/>
              </a:ext>
            </a:extLst>
          </p:cNvPr>
          <p:cNvSpPr>
            <a:spLocks noChangeShapeType="1"/>
          </p:cNvSpPr>
          <p:nvPr/>
        </p:nvSpPr>
        <p:spPr bwMode="auto">
          <a:xfrm flipH="1">
            <a:off x="2142754" y="4482878"/>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55" name="TextBox 28">
            <a:extLst>
              <a:ext uri="{FF2B5EF4-FFF2-40B4-BE49-F238E27FC236}">
                <a16:creationId xmlns:a16="http://schemas.microsoft.com/office/drawing/2014/main" xmlns="" id="{2B72A26C-F652-4976-9D76-FCF01751FCCB}"/>
              </a:ext>
            </a:extLst>
          </p:cNvPr>
          <p:cNvSpPr txBox="1"/>
          <p:nvPr/>
        </p:nvSpPr>
        <p:spPr>
          <a:xfrm>
            <a:off x="2013431"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6" name="Line 21">
            <a:extLst>
              <a:ext uri="{FF2B5EF4-FFF2-40B4-BE49-F238E27FC236}">
                <a16:creationId xmlns:a16="http://schemas.microsoft.com/office/drawing/2014/main" xmlns="" id="{248C1B91-B89F-49BA-B9F5-DA73B67CE274}"/>
              </a:ext>
            </a:extLst>
          </p:cNvPr>
          <p:cNvSpPr>
            <a:spLocks noChangeShapeType="1"/>
          </p:cNvSpPr>
          <p:nvPr/>
        </p:nvSpPr>
        <p:spPr bwMode="auto">
          <a:xfrm flipH="1">
            <a:off x="2714232" y="4482878"/>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7" name="Line 19">
            <a:extLst>
              <a:ext uri="{FF2B5EF4-FFF2-40B4-BE49-F238E27FC236}">
                <a16:creationId xmlns:a16="http://schemas.microsoft.com/office/drawing/2014/main" xmlns="" id="{62383587-6140-4AB4-AA63-05C6B46B3B66}"/>
              </a:ext>
            </a:extLst>
          </p:cNvPr>
          <p:cNvSpPr>
            <a:spLocks noChangeShapeType="1"/>
          </p:cNvSpPr>
          <p:nvPr/>
        </p:nvSpPr>
        <p:spPr bwMode="auto">
          <a:xfrm flipH="1">
            <a:off x="3313377" y="4482878"/>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58" name="TextBox 457">
            <a:extLst>
              <a:ext uri="{FF2B5EF4-FFF2-40B4-BE49-F238E27FC236}">
                <a16:creationId xmlns:a16="http://schemas.microsoft.com/office/drawing/2014/main" xmlns="" id="{25869EE1-6E1F-4DBB-9AFE-F65C20A61962}"/>
              </a:ext>
            </a:extLst>
          </p:cNvPr>
          <p:cNvSpPr txBox="1"/>
          <p:nvPr/>
        </p:nvSpPr>
        <p:spPr>
          <a:xfrm>
            <a:off x="3188629"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48</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59" name="Line 21">
            <a:extLst>
              <a:ext uri="{FF2B5EF4-FFF2-40B4-BE49-F238E27FC236}">
                <a16:creationId xmlns:a16="http://schemas.microsoft.com/office/drawing/2014/main" xmlns="" id="{3AC49EB7-96E4-4DA8-99EB-5C442D912359}"/>
              </a:ext>
            </a:extLst>
          </p:cNvPr>
          <p:cNvSpPr>
            <a:spLocks noChangeShapeType="1"/>
          </p:cNvSpPr>
          <p:nvPr/>
        </p:nvSpPr>
        <p:spPr bwMode="auto">
          <a:xfrm flipH="1">
            <a:off x="3873189" y="4482878"/>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60" name="Line 19">
            <a:extLst>
              <a:ext uri="{FF2B5EF4-FFF2-40B4-BE49-F238E27FC236}">
                <a16:creationId xmlns:a16="http://schemas.microsoft.com/office/drawing/2014/main" xmlns="" id="{E2AFEC72-7073-4606-92D6-282111ABE220}"/>
              </a:ext>
            </a:extLst>
          </p:cNvPr>
          <p:cNvSpPr>
            <a:spLocks noChangeShapeType="1"/>
          </p:cNvSpPr>
          <p:nvPr/>
        </p:nvSpPr>
        <p:spPr bwMode="auto">
          <a:xfrm flipH="1">
            <a:off x="4470070" y="4482878"/>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61" name="TextBox 28">
            <a:extLst>
              <a:ext uri="{FF2B5EF4-FFF2-40B4-BE49-F238E27FC236}">
                <a16:creationId xmlns:a16="http://schemas.microsoft.com/office/drawing/2014/main" xmlns="" id="{3DD036E5-E5D2-4C58-9C43-66F9ACEC2AE6}"/>
              </a:ext>
            </a:extLst>
          </p:cNvPr>
          <p:cNvSpPr txBox="1"/>
          <p:nvPr/>
        </p:nvSpPr>
        <p:spPr>
          <a:xfrm>
            <a:off x="4348127"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72</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62" name="Line 9">
            <a:extLst>
              <a:ext uri="{FF2B5EF4-FFF2-40B4-BE49-F238E27FC236}">
                <a16:creationId xmlns:a16="http://schemas.microsoft.com/office/drawing/2014/main" xmlns="" id="{EFD52837-B883-4B8A-8CB7-8AE7FD7A0F79}"/>
              </a:ext>
            </a:extLst>
          </p:cNvPr>
          <p:cNvSpPr>
            <a:spLocks noChangeShapeType="1"/>
          </p:cNvSpPr>
          <p:nvPr/>
        </p:nvSpPr>
        <p:spPr bwMode="auto">
          <a:xfrm>
            <a:off x="845294" y="3704257"/>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463" name="TextBox 462">
            <a:extLst>
              <a:ext uri="{FF2B5EF4-FFF2-40B4-BE49-F238E27FC236}">
                <a16:creationId xmlns:a16="http://schemas.microsoft.com/office/drawing/2014/main" xmlns="" id="{31C765B0-0964-4C33-8200-C371B55194F7}"/>
              </a:ext>
            </a:extLst>
          </p:cNvPr>
          <p:cNvSpPr txBox="1"/>
          <p:nvPr/>
        </p:nvSpPr>
        <p:spPr>
          <a:xfrm>
            <a:off x="515863" y="356694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0.4</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64" name="TextBox 28">
            <a:extLst>
              <a:ext uri="{FF2B5EF4-FFF2-40B4-BE49-F238E27FC236}">
                <a16:creationId xmlns:a16="http://schemas.microsoft.com/office/drawing/2014/main" xmlns="" id="{6B3E0691-C25F-4FF0-8D5B-2D1839D8F7E6}"/>
              </a:ext>
            </a:extLst>
          </p:cNvPr>
          <p:cNvSpPr txBox="1"/>
          <p:nvPr/>
        </p:nvSpPr>
        <p:spPr>
          <a:xfrm>
            <a:off x="1440145"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65" name="TextBox 28">
            <a:extLst>
              <a:ext uri="{FF2B5EF4-FFF2-40B4-BE49-F238E27FC236}">
                <a16:creationId xmlns:a16="http://schemas.microsoft.com/office/drawing/2014/main" xmlns="" id="{2F45238E-4F23-4388-99CB-3BF2EA558EB8}"/>
              </a:ext>
            </a:extLst>
          </p:cNvPr>
          <p:cNvSpPr txBox="1"/>
          <p:nvPr/>
        </p:nvSpPr>
        <p:spPr>
          <a:xfrm>
            <a:off x="258804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36</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66" name="TextBox 28">
            <a:extLst>
              <a:ext uri="{FF2B5EF4-FFF2-40B4-BE49-F238E27FC236}">
                <a16:creationId xmlns:a16="http://schemas.microsoft.com/office/drawing/2014/main" xmlns="" id="{ADA12B57-9BA8-4A1C-BAD1-12580058BB43}"/>
              </a:ext>
            </a:extLst>
          </p:cNvPr>
          <p:cNvSpPr txBox="1"/>
          <p:nvPr/>
        </p:nvSpPr>
        <p:spPr>
          <a:xfrm>
            <a:off x="3747543"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467" name="TextBox 466">
            <a:extLst>
              <a:ext uri="{FF2B5EF4-FFF2-40B4-BE49-F238E27FC236}">
                <a16:creationId xmlns:a16="http://schemas.microsoft.com/office/drawing/2014/main" xmlns="" id="{0E6ACD5C-0C83-46D8-9C1A-875B02FF248E}"/>
              </a:ext>
            </a:extLst>
          </p:cNvPr>
          <p:cNvSpPr txBox="1"/>
          <p:nvPr/>
        </p:nvSpPr>
        <p:spPr>
          <a:xfrm>
            <a:off x="45071" y="5146709"/>
            <a:ext cx="928459" cy="308546"/>
          </a:xfrm>
          <a:prstGeom prst="rect">
            <a:avLst/>
          </a:prstGeom>
          <a:noFill/>
        </p:spPr>
        <p:txBody>
          <a:bodyPr wrap="none" rtlCol="0">
            <a:spAutoFit/>
          </a:bodyPr>
          <a:lstStyle/>
          <a:p>
            <a:pPr algn="r">
              <a:lnSpc>
                <a:spcPct val="120000"/>
              </a:lnSpc>
            </a:pPr>
            <a:r>
              <a:rPr lang="ja-JP" sz="1300" b="0" i="0" strike="noStrike" cap="none" spc="0" baseline="0" dirty="0">
                <a:solidFill>
                  <a:srgbClr val="4D4D4D"/>
                </a:solidFill>
                <a:effectLst/>
                <a:latin typeface="+mj-lt"/>
                <a:ea typeface="ＭＳ Ｐゴシック" panose="020B0600070205080204" pitchFamily="50" charset="-128"/>
                <a:cs typeface="MS UI Gothic"/>
              </a:rPr>
              <a:t>リスク例数</a:t>
            </a:r>
            <a:endParaRPr lang="en-US" sz="1300" dirty="0">
              <a:solidFill>
                <a:srgbClr val="4D4D4D"/>
              </a:solidFill>
              <a:latin typeface="+mj-lt"/>
              <a:ea typeface="ＭＳ Ｐゴシック" panose="020B0600070205080204" pitchFamily="50" charset="-128"/>
            </a:endParaRPr>
          </a:p>
        </p:txBody>
      </p:sp>
      <p:grpSp>
        <p:nvGrpSpPr>
          <p:cNvPr id="468" name="Group 467">
            <a:extLst>
              <a:ext uri="{FF2B5EF4-FFF2-40B4-BE49-F238E27FC236}">
                <a16:creationId xmlns:a16="http://schemas.microsoft.com/office/drawing/2014/main" xmlns="" id="{098E3932-F6DC-4B8C-8A44-8D17790E2E73}"/>
              </a:ext>
            </a:extLst>
          </p:cNvPr>
          <p:cNvGrpSpPr/>
          <p:nvPr/>
        </p:nvGrpSpPr>
        <p:grpSpPr>
          <a:xfrm>
            <a:off x="347679" y="5375216"/>
            <a:ext cx="4212611" cy="292388"/>
            <a:chOff x="1874552" y="4887764"/>
            <a:chExt cx="4841707" cy="292388"/>
          </a:xfrm>
        </p:grpSpPr>
        <p:sp>
          <p:nvSpPr>
            <p:cNvPr id="469" name="TextBox 46">
              <a:extLst>
                <a:ext uri="{FF2B5EF4-FFF2-40B4-BE49-F238E27FC236}">
                  <a16:creationId xmlns:a16="http://schemas.microsoft.com/office/drawing/2014/main" xmlns="" id="{A7673E3D-7CC1-47CA-9889-70BB9A49F182}"/>
                </a:ext>
              </a:extLst>
            </p:cNvPr>
            <p:cNvSpPr txBox="1"/>
            <p:nvPr/>
          </p:nvSpPr>
          <p:spPr>
            <a:xfrm>
              <a:off x="2404686" y="4897290"/>
              <a:ext cx="40413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160</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0" name="TextBox 48">
              <a:extLst>
                <a:ext uri="{FF2B5EF4-FFF2-40B4-BE49-F238E27FC236}">
                  <a16:creationId xmlns:a16="http://schemas.microsoft.com/office/drawing/2014/main" xmlns="" id="{FB9D0B1F-0CA6-4EE6-AE6E-42EC58ABD8A8}"/>
                </a:ext>
              </a:extLst>
            </p:cNvPr>
            <p:cNvSpPr txBox="1"/>
            <p:nvPr/>
          </p:nvSpPr>
          <p:spPr>
            <a:xfrm>
              <a:off x="3086372" y="4897290"/>
              <a:ext cx="40413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105</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1" name="TextBox 47">
              <a:extLst>
                <a:ext uri="{FF2B5EF4-FFF2-40B4-BE49-F238E27FC236}">
                  <a16:creationId xmlns:a16="http://schemas.microsoft.com/office/drawing/2014/main" xmlns="" id="{61EE0EC2-D5BE-49EA-9799-AF4A0B31305C}"/>
                </a:ext>
              </a:extLst>
            </p:cNvPr>
            <p:cNvSpPr txBox="1"/>
            <p:nvPr/>
          </p:nvSpPr>
          <p:spPr>
            <a:xfrm>
              <a:off x="378906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73</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2" name="TextBox 48">
              <a:extLst>
                <a:ext uri="{FF2B5EF4-FFF2-40B4-BE49-F238E27FC236}">
                  <a16:creationId xmlns:a16="http://schemas.microsoft.com/office/drawing/2014/main" xmlns="" id="{E8D9E5B2-9E82-4F84-8304-239BB08F3AC4}"/>
                </a:ext>
              </a:extLst>
            </p:cNvPr>
            <p:cNvSpPr txBox="1"/>
            <p:nvPr/>
          </p:nvSpPr>
          <p:spPr>
            <a:xfrm>
              <a:off x="444588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47</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3" name="TextBox 47">
              <a:extLst>
                <a:ext uri="{FF2B5EF4-FFF2-40B4-BE49-F238E27FC236}">
                  <a16:creationId xmlns:a16="http://schemas.microsoft.com/office/drawing/2014/main" xmlns="" id="{AC45B57D-F03D-4FC0-ACDD-F7FBB9A95E17}"/>
                </a:ext>
              </a:extLst>
            </p:cNvPr>
            <p:cNvSpPr txBox="1"/>
            <p:nvPr/>
          </p:nvSpPr>
          <p:spPr>
            <a:xfrm>
              <a:off x="513976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29</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4" name="TextBox 48">
              <a:extLst>
                <a:ext uri="{FF2B5EF4-FFF2-40B4-BE49-F238E27FC236}">
                  <a16:creationId xmlns:a16="http://schemas.microsoft.com/office/drawing/2014/main" xmlns="" id="{9A407298-9B6C-4CB4-9E07-E964DA5CFBB7}"/>
                </a:ext>
              </a:extLst>
            </p:cNvPr>
            <p:cNvSpPr txBox="1"/>
            <p:nvPr/>
          </p:nvSpPr>
          <p:spPr>
            <a:xfrm>
              <a:off x="5781644"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12</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5" name="TextBox 46">
              <a:extLst>
                <a:ext uri="{FF2B5EF4-FFF2-40B4-BE49-F238E27FC236}">
                  <a16:creationId xmlns:a16="http://schemas.microsoft.com/office/drawing/2014/main" xmlns="" id="{3BD12BA4-023F-4717-9C6D-A9C8EAE71620}"/>
                </a:ext>
              </a:extLst>
            </p:cNvPr>
            <p:cNvSpPr txBox="1"/>
            <p:nvPr/>
          </p:nvSpPr>
          <p:spPr>
            <a:xfrm>
              <a:off x="6525839" y="4897290"/>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1</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476" name="TextBox 475">
              <a:extLst>
                <a:ext uri="{FF2B5EF4-FFF2-40B4-BE49-F238E27FC236}">
                  <a16:creationId xmlns:a16="http://schemas.microsoft.com/office/drawing/2014/main" xmlns="" id="{F0676202-3BF0-4F8D-8FCC-9D6033D09B65}"/>
                </a:ext>
              </a:extLst>
            </p:cNvPr>
            <p:cNvSpPr txBox="1"/>
            <p:nvPr/>
          </p:nvSpPr>
          <p:spPr>
            <a:xfrm>
              <a:off x="1874552" y="4887764"/>
              <a:ext cx="615727" cy="292388"/>
            </a:xfrm>
            <a:prstGeom prst="rect">
              <a:avLst/>
            </a:prstGeom>
            <a:noFill/>
          </p:spPr>
          <p:txBody>
            <a:bodyPr wrap="none" rtlCol="0">
              <a:spAutoFit/>
            </a:bodyPr>
            <a:lstStyle/>
            <a:p>
              <a:pPr algn="r"/>
              <a:r>
                <a:rPr lang="ja-JP" sz="1300" b="0" i="0" strike="noStrike" cap="none" spc="0" baseline="0" dirty="0">
                  <a:solidFill>
                    <a:srgbClr val="E75C00"/>
                  </a:solidFill>
                  <a:effectLst/>
                  <a:latin typeface="+mj-lt"/>
                  <a:ea typeface="ＭＳ Ｐゴシック" panose="020B0600070205080204" pitchFamily="50" charset="-128"/>
                  <a:cs typeface="MS UI Gothic"/>
                </a:rPr>
                <a:t>SCC</a:t>
              </a:r>
              <a:endParaRPr lang="en-US" sz="1300" dirty="0">
                <a:solidFill>
                  <a:schemeClr val="accent5"/>
                </a:solidFill>
                <a:latin typeface="+mj-lt"/>
                <a:ea typeface="ＭＳ Ｐゴシック" panose="020B0600070205080204" pitchFamily="50" charset="-128"/>
              </a:endParaRPr>
            </a:p>
          </p:txBody>
        </p:sp>
      </p:grpSp>
      <p:grpSp>
        <p:nvGrpSpPr>
          <p:cNvPr id="477" name="Group 476">
            <a:extLst>
              <a:ext uri="{FF2B5EF4-FFF2-40B4-BE49-F238E27FC236}">
                <a16:creationId xmlns:a16="http://schemas.microsoft.com/office/drawing/2014/main" xmlns="" id="{88EB7A7E-89C3-403C-A89E-805E74A8D1AF}"/>
              </a:ext>
            </a:extLst>
          </p:cNvPr>
          <p:cNvGrpSpPr/>
          <p:nvPr/>
        </p:nvGrpSpPr>
        <p:grpSpPr>
          <a:xfrm>
            <a:off x="467903" y="5617514"/>
            <a:ext cx="4092387" cy="292388"/>
            <a:chOff x="2012729" y="5170400"/>
            <a:chExt cx="4703529" cy="292388"/>
          </a:xfrm>
        </p:grpSpPr>
        <p:sp>
          <p:nvSpPr>
            <p:cNvPr id="478" name="TextBox 57">
              <a:extLst>
                <a:ext uri="{FF2B5EF4-FFF2-40B4-BE49-F238E27FC236}">
                  <a16:creationId xmlns:a16="http://schemas.microsoft.com/office/drawing/2014/main" xmlns="" id="{BD7F9959-3738-4F63-8235-338BB3A0C10C}"/>
                </a:ext>
              </a:extLst>
            </p:cNvPr>
            <p:cNvSpPr txBox="1"/>
            <p:nvPr/>
          </p:nvSpPr>
          <p:spPr>
            <a:xfrm>
              <a:off x="2404686" y="5179925"/>
              <a:ext cx="40413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100</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79" name="TextBox 59">
              <a:extLst>
                <a:ext uri="{FF2B5EF4-FFF2-40B4-BE49-F238E27FC236}">
                  <a16:creationId xmlns:a16="http://schemas.microsoft.com/office/drawing/2014/main" xmlns="" id="{EFB39B43-0D2C-4215-990E-266EA2A8B0F0}"/>
                </a:ext>
              </a:extLst>
            </p:cNvPr>
            <p:cNvSpPr txBox="1"/>
            <p:nvPr/>
          </p:nvSpPr>
          <p:spPr>
            <a:xfrm>
              <a:off x="3139802"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57</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80" name="TextBox 58">
              <a:extLst>
                <a:ext uri="{FF2B5EF4-FFF2-40B4-BE49-F238E27FC236}">
                  <a16:creationId xmlns:a16="http://schemas.microsoft.com/office/drawing/2014/main" xmlns="" id="{C839A997-A6C4-440E-A5EE-C051CA82AE46}"/>
                </a:ext>
              </a:extLst>
            </p:cNvPr>
            <p:cNvSpPr txBox="1"/>
            <p:nvPr/>
          </p:nvSpPr>
          <p:spPr>
            <a:xfrm>
              <a:off x="3789061"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26</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81" name="TextBox 59">
              <a:extLst>
                <a:ext uri="{FF2B5EF4-FFF2-40B4-BE49-F238E27FC236}">
                  <a16:creationId xmlns:a16="http://schemas.microsoft.com/office/drawing/2014/main" xmlns="" id="{0E18258F-C8F9-49E1-B5A5-ABFF824FD7AE}"/>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18</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82" name="TextBox 58">
              <a:extLst>
                <a:ext uri="{FF2B5EF4-FFF2-40B4-BE49-F238E27FC236}">
                  <a16:creationId xmlns:a16="http://schemas.microsoft.com/office/drawing/2014/main" xmlns="" id="{8303EDE2-E349-4A67-96CD-EF33896F819F}"/>
                </a:ext>
              </a:extLst>
            </p:cNvPr>
            <p:cNvSpPr txBox="1"/>
            <p:nvPr/>
          </p:nvSpPr>
          <p:spPr>
            <a:xfrm>
              <a:off x="5166470" y="5179925"/>
              <a:ext cx="24384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 7</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83" name="TextBox 59">
              <a:extLst>
                <a:ext uri="{FF2B5EF4-FFF2-40B4-BE49-F238E27FC236}">
                  <a16:creationId xmlns:a16="http://schemas.microsoft.com/office/drawing/2014/main" xmlns="" id="{BAE12955-0B81-4420-85B5-D2EAC081B3EA}"/>
                </a:ext>
              </a:extLst>
            </p:cNvPr>
            <p:cNvSpPr txBox="1"/>
            <p:nvPr/>
          </p:nvSpPr>
          <p:spPr>
            <a:xfrm>
              <a:off x="5835073" y="5179925"/>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3</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84" name="TextBox 58">
              <a:extLst>
                <a:ext uri="{FF2B5EF4-FFF2-40B4-BE49-F238E27FC236}">
                  <a16:creationId xmlns:a16="http://schemas.microsoft.com/office/drawing/2014/main" xmlns="" id="{19890066-0F62-451D-9ED9-6C04D5B422DA}"/>
                </a:ext>
              </a:extLst>
            </p:cNvPr>
            <p:cNvSpPr txBox="1"/>
            <p:nvPr/>
          </p:nvSpPr>
          <p:spPr>
            <a:xfrm>
              <a:off x="6525838" y="5179925"/>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0</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485" name="TextBox 484">
              <a:extLst>
                <a:ext uri="{FF2B5EF4-FFF2-40B4-BE49-F238E27FC236}">
                  <a16:creationId xmlns:a16="http://schemas.microsoft.com/office/drawing/2014/main" xmlns="" id="{7B5E860C-30C0-4B3A-8C2E-77CB964E5F2B}"/>
                </a:ext>
              </a:extLst>
            </p:cNvPr>
            <p:cNvSpPr txBox="1"/>
            <p:nvPr/>
          </p:nvSpPr>
          <p:spPr>
            <a:xfrm>
              <a:off x="2012729" y="5170400"/>
              <a:ext cx="477548" cy="292388"/>
            </a:xfrm>
            <a:prstGeom prst="rect">
              <a:avLst/>
            </a:prstGeom>
            <a:noFill/>
          </p:spPr>
          <p:txBody>
            <a:bodyPr wrap="none" rtlCol="0">
              <a:spAutoFit/>
            </a:bodyPr>
            <a:lstStyle/>
            <a:p>
              <a:pPr algn="r"/>
              <a:r>
                <a:rPr lang="ja-JP" sz="1300" b="0" i="0" strike="noStrike" cap="none" spc="0" baseline="0">
                  <a:solidFill>
                    <a:srgbClr val="043882"/>
                  </a:solidFill>
                  <a:effectLst/>
                  <a:latin typeface="+mj-lt"/>
                  <a:ea typeface="ＭＳ Ｐゴシック" panose="020B0600070205080204" pitchFamily="50" charset="-128"/>
                  <a:cs typeface="MS UI Gothic"/>
                </a:rPr>
                <a:t>AC</a:t>
              </a:r>
              <a:endParaRPr lang="en-US" sz="1300">
                <a:solidFill>
                  <a:srgbClr val="043882"/>
                </a:solidFill>
                <a:latin typeface="+mj-lt"/>
                <a:ea typeface="ＭＳ Ｐゴシック" panose="020B0600070205080204" pitchFamily="50" charset="-128"/>
              </a:endParaRPr>
            </a:p>
          </p:txBody>
        </p:sp>
      </p:grpSp>
      <p:sp>
        <p:nvSpPr>
          <p:cNvPr id="486" name="TextBox 485">
            <a:extLst>
              <a:ext uri="{FF2B5EF4-FFF2-40B4-BE49-F238E27FC236}">
                <a16:creationId xmlns:a16="http://schemas.microsoft.com/office/drawing/2014/main" xmlns="" id="{18805396-EB5B-435A-9859-6A0AC4958E2B}"/>
              </a:ext>
            </a:extLst>
          </p:cNvPr>
          <p:cNvSpPr txBox="1"/>
          <p:nvPr/>
        </p:nvSpPr>
        <p:spPr>
          <a:xfrm>
            <a:off x="1057923" y="4106845"/>
            <a:ext cx="700833" cy="292388"/>
          </a:xfrm>
          <a:prstGeom prst="rect">
            <a:avLst/>
          </a:prstGeom>
          <a:noFill/>
        </p:spPr>
        <p:txBody>
          <a:bodyPr wrap="none" rtlCol="0">
            <a:spAutoFit/>
          </a:bodyPr>
          <a:lstStyle/>
          <a:p>
            <a:r>
              <a:rPr lang="ja-JP" sz="1300" b="0" i="0" strike="noStrike" cap="none" spc="0" baseline="0">
                <a:solidFill>
                  <a:srgbClr val="4D4D4D"/>
                </a:solidFill>
                <a:effectLst/>
                <a:latin typeface="+mj-lt"/>
                <a:ea typeface="ＭＳ Ｐゴシック" panose="020B0600070205080204" pitchFamily="50" charset="-128"/>
                <a:cs typeface="MS UI Gothic"/>
              </a:rPr>
              <a:t>p = 0.2</a:t>
            </a:r>
            <a:endParaRPr lang="en-US" sz="1300">
              <a:solidFill>
                <a:srgbClr val="4D4D4D"/>
              </a:solidFill>
              <a:latin typeface="+mj-lt"/>
              <a:ea typeface="ＭＳ Ｐゴシック" panose="020B0600070205080204" pitchFamily="50" charset="-128"/>
            </a:endParaRPr>
          </a:p>
        </p:txBody>
      </p:sp>
      <p:sp>
        <p:nvSpPr>
          <p:cNvPr id="487" name="TextBox 486">
            <a:extLst>
              <a:ext uri="{FF2B5EF4-FFF2-40B4-BE49-F238E27FC236}">
                <a16:creationId xmlns:a16="http://schemas.microsoft.com/office/drawing/2014/main" xmlns="" id="{A3A07C22-8B2F-4F91-8D23-DF2EF0FC920F}"/>
              </a:ext>
            </a:extLst>
          </p:cNvPr>
          <p:cNvSpPr txBox="1"/>
          <p:nvPr/>
        </p:nvSpPr>
        <p:spPr>
          <a:xfrm rot="16200000">
            <a:off x="-36773" y="3387885"/>
            <a:ext cx="678858" cy="289850"/>
          </a:xfrm>
          <a:prstGeom prst="rect">
            <a:avLst/>
          </a:prstGeom>
          <a:noFill/>
        </p:spPr>
        <p:txBody>
          <a:bodyPr wrap="none" rtlCol="0">
            <a:spAutoFit/>
          </a:body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生存率</a:t>
            </a:r>
            <a:endParaRPr lang="en-US" sz="1300">
              <a:solidFill>
                <a:srgbClr val="4D4D4D"/>
              </a:solidFill>
              <a:latin typeface="+mj-lt"/>
              <a:ea typeface="ＭＳ Ｐゴシック" panose="020B0600070205080204" pitchFamily="50" charset="-128"/>
            </a:endParaRPr>
          </a:p>
        </p:txBody>
      </p:sp>
      <p:cxnSp>
        <p:nvCxnSpPr>
          <p:cNvPr id="488" name="Straight Connector 487">
            <a:extLst>
              <a:ext uri="{FF2B5EF4-FFF2-40B4-BE49-F238E27FC236}">
                <a16:creationId xmlns:a16="http://schemas.microsoft.com/office/drawing/2014/main" xmlns="" id="{F7B616D5-0DE8-475A-9B88-4DA5712E295F}"/>
              </a:ext>
            </a:extLst>
          </p:cNvPr>
          <p:cNvCxnSpPr/>
          <p:nvPr/>
        </p:nvCxnSpPr>
        <p:spPr>
          <a:xfrm flipV="1">
            <a:off x="177761" y="5521121"/>
            <a:ext cx="216000" cy="0"/>
          </a:xfrm>
          <a:prstGeom prst="line">
            <a:avLst/>
          </a:prstGeom>
          <a:noFill/>
          <a:ln w="22225" cap="flat">
            <a:solidFill>
              <a:schemeClr val="accent5"/>
            </a:solidFill>
            <a:prstDash val="solid"/>
            <a:miter/>
          </a:ln>
        </p:spPr>
      </p:cxnSp>
      <p:cxnSp>
        <p:nvCxnSpPr>
          <p:cNvPr id="489" name="Straight Connector 488">
            <a:extLst>
              <a:ext uri="{FF2B5EF4-FFF2-40B4-BE49-F238E27FC236}">
                <a16:creationId xmlns:a16="http://schemas.microsoft.com/office/drawing/2014/main" xmlns="" id="{F8908183-0964-4082-9D4D-ED5A2C2C94F3}"/>
              </a:ext>
            </a:extLst>
          </p:cNvPr>
          <p:cNvCxnSpPr/>
          <p:nvPr/>
        </p:nvCxnSpPr>
        <p:spPr>
          <a:xfrm flipV="1">
            <a:off x="177761" y="5754454"/>
            <a:ext cx="216000" cy="0"/>
          </a:xfrm>
          <a:prstGeom prst="line">
            <a:avLst/>
          </a:prstGeom>
          <a:noFill/>
          <a:ln w="22225" cap="flat">
            <a:solidFill>
              <a:srgbClr val="043882"/>
            </a:solidFill>
            <a:prstDash val="solid"/>
            <a:miter/>
          </a:ln>
        </p:spPr>
      </p:cxnSp>
      <p:sp>
        <p:nvSpPr>
          <p:cNvPr id="490" name="TextBox 489">
            <a:extLst>
              <a:ext uri="{FF2B5EF4-FFF2-40B4-BE49-F238E27FC236}">
                <a16:creationId xmlns:a16="http://schemas.microsoft.com/office/drawing/2014/main" xmlns="" id="{DF537B7D-84E2-44F5-9162-DDECCB90CF6D}"/>
              </a:ext>
            </a:extLst>
          </p:cNvPr>
          <p:cNvSpPr txBox="1"/>
          <p:nvPr/>
        </p:nvSpPr>
        <p:spPr>
          <a:xfrm>
            <a:off x="2006311" y="2067774"/>
            <a:ext cx="2884653" cy="686486"/>
          </a:xfrm>
          <a:prstGeom prst="rect">
            <a:avLst/>
          </a:prstGeom>
          <a:noFill/>
        </p:spPr>
        <p:txBody>
          <a:bodyPr wrap="square" rtlCol="0">
            <a:spAutoFit/>
          </a:bodyPr>
          <a:lstStyle/>
          <a:p>
            <a:r>
              <a:rPr lang="ja-JP" sz="1300" b="1" i="0" strike="noStrike" cap="none" spc="0" baseline="0">
                <a:solidFill>
                  <a:srgbClr val="4D4D4D"/>
                </a:solidFill>
                <a:effectLst/>
                <a:latin typeface="+mj-lt"/>
                <a:ea typeface="ＭＳ Ｐゴシック" panose="020B0600070205080204" pitchFamily="50" charset="-128"/>
                <a:cs typeface="MS UI Gothic"/>
              </a:rPr>
              <a:t>3年時点の局所PFS</a:t>
            </a:r>
          </a:p>
          <a:p>
            <a:r>
              <a:rPr lang="ja-JP" sz="1300" b="0" i="0" strike="noStrike" cap="none" spc="0" baseline="0">
                <a:solidFill>
                  <a:srgbClr val="E75C00"/>
                </a:solidFill>
                <a:effectLst/>
                <a:latin typeface="+mj-lt"/>
                <a:ea typeface="ＭＳ Ｐゴシック" panose="020B0600070205080204" pitchFamily="50" charset="-128"/>
                <a:cs typeface="MS UI Gothic"/>
              </a:rPr>
              <a:t>SCC：77％</a:t>
            </a:r>
          </a:p>
          <a:p>
            <a:r>
              <a:rPr lang="ja-JP" sz="1300" b="0" i="0" strike="noStrike" cap="none" spc="0" baseline="0">
                <a:solidFill>
                  <a:srgbClr val="043882"/>
                </a:solidFill>
                <a:effectLst/>
                <a:latin typeface="+mj-lt"/>
                <a:ea typeface="ＭＳ Ｐゴシック" panose="020B0600070205080204" pitchFamily="50" charset="-128"/>
                <a:cs typeface="MS UI Gothic"/>
              </a:rPr>
              <a:t>AC：62％</a:t>
            </a:r>
            <a:endParaRPr lang="en-US" sz="1300">
              <a:solidFill>
                <a:srgbClr val="043882"/>
              </a:solidFill>
              <a:latin typeface="+mj-lt"/>
              <a:ea typeface="ＭＳ Ｐゴシック" panose="020B0600070205080204" pitchFamily="50" charset="-128"/>
            </a:endParaRPr>
          </a:p>
        </p:txBody>
      </p:sp>
      <p:grpSp>
        <p:nvGrpSpPr>
          <p:cNvPr id="491" name="Group 490">
            <a:extLst>
              <a:ext uri="{FF2B5EF4-FFF2-40B4-BE49-F238E27FC236}">
                <a16:creationId xmlns:a16="http://schemas.microsoft.com/office/drawing/2014/main" xmlns="" id="{BD3089DF-C8D7-409D-A729-1F8506CB9CD5}"/>
              </a:ext>
            </a:extLst>
          </p:cNvPr>
          <p:cNvGrpSpPr/>
          <p:nvPr/>
        </p:nvGrpSpPr>
        <p:grpSpPr>
          <a:xfrm>
            <a:off x="1012172" y="2633022"/>
            <a:ext cx="3598048" cy="648000"/>
            <a:chOff x="4878034" y="1758089"/>
            <a:chExt cx="5638800" cy="752478"/>
          </a:xfrm>
        </p:grpSpPr>
        <p:sp>
          <p:nvSpPr>
            <p:cNvPr id="492" name="Freeform: Shape 196">
              <a:extLst>
                <a:ext uri="{FF2B5EF4-FFF2-40B4-BE49-F238E27FC236}">
                  <a16:creationId xmlns:a16="http://schemas.microsoft.com/office/drawing/2014/main" xmlns="" id="{300E7138-65C6-4FD0-878D-32CC89372C4C}"/>
                </a:ext>
              </a:extLst>
            </p:cNvPr>
            <p:cNvSpPr/>
            <p:nvPr/>
          </p:nvSpPr>
          <p:spPr>
            <a:xfrm>
              <a:off x="4878034" y="1758089"/>
              <a:ext cx="5638800" cy="685800"/>
            </a:xfrm>
            <a:custGeom>
              <a:avLst/>
              <a:gdLst>
                <a:gd name="connsiteX0" fmla="*/ 5641734 w 5638800"/>
                <a:gd name="connsiteY0" fmla="*/ 694794 h 685800"/>
                <a:gd name="connsiteX1" fmla="*/ 3499237 w 5638800"/>
                <a:gd name="connsiteY1" fmla="*/ 694794 h 685800"/>
                <a:gd name="connsiteX2" fmla="*/ 3499237 w 5638800"/>
                <a:gd name="connsiteY2" fmla="*/ 641737 h 685800"/>
                <a:gd name="connsiteX3" fmla="*/ 3403226 w 5638800"/>
                <a:gd name="connsiteY3" fmla="*/ 641737 h 685800"/>
                <a:gd name="connsiteX4" fmla="*/ 3403226 w 5638800"/>
                <a:gd name="connsiteY4" fmla="*/ 593733 h 685800"/>
                <a:gd name="connsiteX5" fmla="*/ 3383013 w 5638800"/>
                <a:gd name="connsiteY5" fmla="*/ 593733 h 685800"/>
                <a:gd name="connsiteX6" fmla="*/ 3383013 w 5638800"/>
                <a:gd name="connsiteY6" fmla="*/ 545729 h 685800"/>
                <a:gd name="connsiteX7" fmla="*/ 3231423 w 5638800"/>
                <a:gd name="connsiteY7" fmla="*/ 545729 h 685800"/>
                <a:gd name="connsiteX8" fmla="*/ 3231423 w 5638800"/>
                <a:gd name="connsiteY8" fmla="*/ 502778 h 685800"/>
                <a:gd name="connsiteX9" fmla="*/ 2377459 w 5638800"/>
                <a:gd name="connsiteY9" fmla="*/ 502778 h 685800"/>
                <a:gd name="connsiteX10" fmla="*/ 2377459 w 5638800"/>
                <a:gd name="connsiteY10" fmla="*/ 434563 h 685800"/>
                <a:gd name="connsiteX11" fmla="*/ 2107121 w 5638800"/>
                <a:gd name="connsiteY11" fmla="*/ 434563 h 685800"/>
                <a:gd name="connsiteX12" fmla="*/ 2107121 w 5638800"/>
                <a:gd name="connsiteY12" fmla="*/ 409297 h 685800"/>
                <a:gd name="connsiteX13" fmla="*/ 1672561 w 5638800"/>
                <a:gd name="connsiteY13" fmla="*/ 409297 h 685800"/>
                <a:gd name="connsiteX14" fmla="*/ 1672561 w 5638800"/>
                <a:gd name="connsiteY14" fmla="*/ 386558 h 685800"/>
                <a:gd name="connsiteX15" fmla="*/ 1478013 w 5638800"/>
                <a:gd name="connsiteY15" fmla="*/ 386558 h 685800"/>
                <a:gd name="connsiteX16" fmla="*/ 1478013 w 5638800"/>
                <a:gd name="connsiteY16" fmla="*/ 358767 h 685800"/>
                <a:gd name="connsiteX17" fmla="*/ 1237993 w 5638800"/>
                <a:gd name="connsiteY17" fmla="*/ 358767 h 685800"/>
                <a:gd name="connsiteX18" fmla="*/ 1237993 w 5638800"/>
                <a:gd name="connsiteY18" fmla="*/ 338555 h 685800"/>
                <a:gd name="connsiteX19" fmla="*/ 800909 w 5638800"/>
                <a:gd name="connsiteY19" fmla="*/ 338555 h 685800"/>
                <a:gd name="connsiteX20" fmla="*/ 800909 w 5638800"/>
                <a:gd name="connsiteY20" fmla="*/ 308236 h 685800"/>
                <a:gd name="connsiteX21" fmla="*/ 674582 w 5638800"/>
                <a:gd name="connsiteY21" fmla="*/ 308236 h 685800"/>
                <a:gd name="connsiteX22" fmla="*/ 674582 w 5638800"/>
                <a:gd name="connsiteY22" fmla="*/ 285498 h 685800"/>
                <a:gd name="connsiteX23" fmla="*/ 634157 w 5638800"/>
                <a:gd name="connsiteY23" fmla="*/ 285498 h 685800"/>
                <a:gd name="connsiteX24" fmla="*/ 634157 w 5638800"/>
                <a:gd name="connsiteY24" fmla="*/ 240020 h 685800"/>
                <a:gd name="connsiteX25" fmla="*/ 543203 w 5638800"/>
                <a:gd name="connsiteY25" fmla="*/ 240020 h 685800"/>
                <a:gd name="connsiteX26" fmla="*/ 543203 w 5638800"/>
                <a:gd name="connsiteY26" fmla="*/ 186962 h 685800"/>
                <a:gd name="connsiteX27" fmla="*/ 502778 w 5638800"/>
                <a:gd name="connsiteY27" fmla="*/ 186962 h 685800"/>
                <a:gd name="connsiteX28" fmla="*/ 502778 w 5638800"/>
                <a:gd name="connsiteY28" fmla="*/ 116220 h 685800"/>
                <a:gd name="connsiteX29" fmla="*/ 432036 w 5638800"/>
                <a:gd name="connsiteY29" fmla="*/ 116220 h 685800"/>
                <a:gd name="connsiteX30" fmla="*/ 432036 w 5638800"/>
                <a:gd name="connsiteY30" fmla="*/ 85902 h 685800"/>
                <a:gd name="connsiteX31" fmla="*/ 373926 w 5638800"/>
                <a:gd name="connsiteY31" fmla="*/ 85902 h 685800"/>
                <a:gd name="connsiteX32" fmla="*/ 373926 w 5638800"/>
                <a:gd name="connsiteY32" fmla="*/ 58110 h 685800"/>
                <a:gd name="connsiteX33" fmla="*/ 300657 w 5638800"/>
                <a:gd name="connsiteY33" fmla="*/ 58110 h 685800"/>
                <a:gd name="connsiteX34" fmla="*/ 300657 w 5638800"/>
                <a:gd name="connsiteY34" fmla="*/ 0 h 685800"/>
                <a:gd name="connsiteX35" fmla="*/ 0 w 5638800"/>
                <a:gd name="connsiteY3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800" h="685800">
                  <a:moveTo>
                    <a:pt x="5641734" y="694794"/>
                  </a:moveTo>
                  <a:lnTo>
                    <a:pt x="3499237" y="694794"/>
                  </a:lnTo>
                  <a:lnTo>
                    <a:pt x="3499237" y="641737"/>
                  </a:lnTo>
                  <a:lnTo>
                    <a:pt x="3403226" y="641737"/>
                  </a:lnTo>
                  <a:lnTo>
                    <a:pt x="3403226" y="593733"/>
                  </a:lnTo>
                  <a:lnTo>
                    <a:pt x="3383013" y="593733"/>
                  </a:lnTo>
                  <a:lnTo>
                    <a:pt x="3383013" y="545729"/>
                  </a:lnTo>
                  <a:lnTo>
                    <a:pt x="3231423" y="545729"/>
                  </a:lnTo>
                  <a:lnTo>
                    <a:pt x="3231423" y="502778"/>
                  </a:lnTo>
                  <a:lnTo>
                    <a:pt x="2377459" y="502778"/>
                  </a:lnTo>
                  <a:lnTo>
                    <a:pt x="2377459" y="434563"/>
                  </a:lnTo>
                  <a:lnTo>
                    <a:pt x="2107121" y="434563"/>
                  </a:lnTo>
                  <a:lnTo>
                    <a:pt x="2107121" y="409297"/>
                  </a:lnTo>
                  <a:lnTo>
                    <a:pt x="1672561" y="409297"/>
                  </a:lnTo>
                  <a:lnTo>
                    <a:pt x="1672561" y="386558"/>
                  </a:lnTo>
                  <a:lnTo>
                    <a:pt x="1478013" y="386558"/>
                  </a:lnTo>
                  <a:lnTo>
                    <a:pt x="1478013" y="358767"/>
                  </a:lnTo>
                  <a:lnTo>
                    <a:pt x="1237993" y="358767"/>
                  </a:lnTo>
                  <a:lnTo>
                    <a:pt x="1237993" y="338555"/>
                  </a:lnTo>
                  <a:lnTo>
                    <a:pt x="800909" y="338555"/>
                  </a:lnTo>
                  <a:lnTo>
                    <a:pt x="800909" y="308236"/>
                  </a:lnTo>
                  <a:lnTo>
                    <a:pt x="674582" y="308236"/>
                  </a:lnTo>
                  <a:lnTo>
                    <a:pt x="674582" y="285498"/>
                  </a:lnTo>
                  <a:lnTo>
                    <a:pt x="634157" y="285498"/>
                  </a:lnTo>
                  <a:lnTo>
                    <a:pt x="634157" y="240020"/>
                  </a:lnTo>
                  <a:lnTo>
                    <a:pt x="543203" y="240020"/>
                  </a:lnTo>
                  <a:lnTo>
                    <a:pt x="543203" y="186962"/>
                  </a:lnTo>
                  <a:lnTo>
                    <a:pt x="502778" y="186962"/>
                  </a:lnTo>
                  <a:lnTo>
                    <a:pt x="502778" y="116220"/>
                  </a:lnTo>
                  <a:lnTo>
                    <a:pt x="432036" y="116220"/>
                  </a:lnTo>
                  <a:lnTo>
                    <a:pt x="432036" y="85902"/>
                  </a:lnTo>
                  <a:lnTo>
                    <a:pt x="373926" y="85902"/>
                  </a:lnTo>
                  <a:lnTo>
                    <a:pt x="373926" y="58110"/>
                  </a:lnTo>
                  <a:lnTo>
                    <a:pt x="300657" y="58110"/>
                  </a:lnTo>
                  <a:lnTo>
                    <a:pt x="300657" y="0"/>
                  </a:lnTo>
                  <a:lnTo>
                    <a:pt x="0" y="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3" name="Freeform: Shape 197">
              <a:extLst>
                <a:ext uri="{FF2B5EF4-FFF2-40B4-BE49-F238E27FC236}">
                  <a16:creationId xmlns:a16="http://schemas.microsoft.com/office/drawing/2014/main" xmlns="" id="{B3B332CA-46FE-405A-B87C-B54E3218059A}"/>
                </a:ext>
              </a:extLst>
            </p:cNvPr>
            <p:cNvSpPr/>
            <p:nvPr/>
          </p:nvSpPr>
          <p:spPr>
            <a:xfrm>
              <a:off x="5216791" y="17580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4" name="Freeform: Shape 198">
              <a:extLst>
                <a:ext uri="{FF2B5EF4-FFF2-40B4-BE49-F238E27FC236}">
                  <a16:creationId xmlns:a16="http://schemas.microsoft.com/office/drawing/2014/main" xmlns="" id="{507083DE-9F3D-448A-9424-32E18E8E601E}"/>
                </a:ext>
              </a:extLst>
            </p:cNvPr>
            <p:cNvSpPr/>
            <p:nvPr/>
          </p:nvSpPr>
          <p:spPr>
            <a:xfrm>
              <a:off x="5273942" y="17961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5" name="Freeform: Shape 199">
              <a:extLst>
                <a:ext uri="{FF2B5EF4-FFF2-40B4-BE49-F238E27FC236}">
                  <a16:creationId xmlns:a16="http://schemas.microsoft.com/office/drawing/2014/main" xmlns="" id="{78B9EBD5-4343-4783-BC55-7E07B6EAB5B7}"/>
                </a:ext>
              </a:extLst>
            </p:cNvPr>
            <p:cNvSpPr/>
            <p:nvPr/>
          </p:nvSpPr>
          <p:spPr>
            <a:xfrm>
              <a:off x="533109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6" name="Freeform: Shape 200">
              <a:extLst>
                <a:ext uri="{FF2B5EF4-FFF2-40B4-BE49-F238E27FC236}">
                  <a16:creationId xmlns:a16="http://schemas.microsoft.com/office/drawing/2014/main" xmlns="" id="{F2205D0B-D851-466D-BF0C-7A16F6E89D05}"/>
                </a:ext>
              </a:extLst>
            </p:cNvPr>
            <p:cNvSpPr/>
            <p:nvPr/>
          </p:nvSpPr>
          <p:spPr>
            <a:xfrm>
              <a:off x="535014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7" name="Freeform: Shape 201">
              <a:extLst>
                <a:ext uri="{FF2B5EF4-FFF2-40B4-BE49-F238E27FC236}">
                  <a16:creationId xmlns:a16="http://schemas.microsoft.com/office/drawing/2014/main" xmlns="" id="{AEBAE6E0-FEAC-4135-AA11-5A6E1C8FAB07}"/>
                </a:ext>
              </a:extLst>
            </p:cNvPr>
            <p:cNvSpPr/>
            <p:nvPr/>
          </p:nvSpPr>
          <p:spPr>
            <a:xfrm>
              <a:off x="536919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8" name="Freeform: Shape 202">
              <a:extLst>
                <a:ext uri="{FF2B5EF4-FFF2-40B4-BE49-F238E27FC236}">
                  <a16:creationId xmlns:a16="http://schemas.microsoft.com/office/drawing/2014/main" xmlns="" id="{15FF6DE6-DA4F-46AD-9BFB-F831AF5804BD}"/>
                </a:ext>
              </a:extLst>
            </p:cNvPr>
            <p:cNvSpPr/>
            <p:nvPr/>
          </p:nvSpPr>
          <p:spPr>
            <a:xfrm>
              <a:off x="5407292" y="18914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499" name="Freeform: Shape 203">
              <a:extLst>
                <a:ext uri="{FF2B5EF4-FFF2-40B4-BE49-F238E27FC236}">
                  <a16:creationId xmlns:a16="http://schemas.microsoft.com/office/drawing/2014/main" xmlns="" id="{74372DA3-52DB-442B-8D46-3F87125F4494}"/>
                </a:ext>
              </a:extLst>
            </p:cNvPr>
            <p:cNvSpPr/>
            <p:nvPr/>
          </p:nvSpPr>
          <p:spPr>
            <a:xfrm>
              <a:off x="544539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0" name="Freeform: Shape 204">
              <a:extLst>
                <a:ext uri="{FF2B5EF4-FFF2-40B4-BE49-F238E27FC236}">
                  <a16:creationId xmlns:a16="http://schemas.microsoft.com/office/drawing/2014/main" xmlns="" id="{7FCDF10C-0DA7-4802-BCD0-032555D57A6C}"/>
                </a:ext>
              </a:extLst>
            </p:cNvPr>
            <p:cNvSpPr/>
            <p:nvPr/>
          </p:nvSpPr>
          <p:spPr>
            <a:xfrm>
              <a:off x="546444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1" name="Freeform: Shape 205">
              <a:extLst>
                <a:ext uri="{FF2B5EF4-FFF2-40B4-BE49-F238E27FC236}">
                  <a16:creationId xmlns:a16="http://schemas.microsoft.com/office/drawing/2014/main" xmlns="" id="{07880BFB-E8E1-481D-99DD-021EFC2E5C44}"/>
                </a:ext>
              </a:extLst>
            </p:cNvPr>
            <p:cNvSpPr/>
            <p:nvPr/>
          </p:nvSpPr>
          <p:spPr>
            <a:xfrm>
              <a:off x="548349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2" name="Freeform: Shape 206">
              <a:extLst>
                <a:ext uri="{FF2B5EF4-FFF2-40B4-BE49-F238E27FC236}">
                  <a16:creationId xmlns:a16="http://schemas.microsoft.com/office/drawing/2014/main" xmlns="" id="{53AB70E0-5927-4191-B5F3-730F8209903A}"/>
                </a:ext>
              </a:extLst>
            </p:cNvPr>
            <p:cNvSpPr/>
            <p:nvPr/>
          </p:nvSpPr>
          <p:spPr>
            <a:xfrm>
              <a:off x="5521593" y="198669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3" name="Freeform: Shape 207">
              <a:extLst>
                <a:ext uri="{FF2B5EF4-FFF2-40B4-BE49-F238E27FC236}">
                  <a16:creationId xmlns:a16="http://schemas.microsoft.com/office/drawing/2014/main" xmlns="" id="{AAF87C84-4611-4E04-AC97-5955C900143A}"/>
                </a:ext>
              </a:extLst>
            </p:cNvPr>
            <p:cNvSpPr/>
            <p:nvPr/>
          </p:nvSpPr>
          <p:spPr>
            <a:xfrm>
              <a:off x="5540643" y="198669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4" name="Freeform: Shape 208">
              <a:extLst>
                <a:ext uri="{FF2B5EF4-FFF2-40B4-BE49-F238E27FC236}">
                  <a16:creationId xmlns:a16="http://schemas.microsoft.com/office/drawing/2014/main" xmlns="" id="{50E8E80A-CC53-4A58-9E52-3113CE4E2834}"/>
                </a:ext>
              </a:extLst>
            </p:cNvPr>
            <p:cNvSpPr/>
            <p:nvPr/>
          </p:nvSpPr>
          <p:spPr>
            <a:xfrm>
              <a:off x="55596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5" name="Freeform: Shape 209">
              <a:extLst>
                <a:ext uri="{FF2B5EF4-FFF2-40B4-BE49-F238E27FC236}">
                  <a16:creationId xmlns:a16="http://schemas.microsoft.com/office/drawing/2014/main" xmlns="" id="{AAB3C7D4-4640-4082-A23B-DBF183773068}"/>
                </a:ext>
              </a:extLst>
            </p:cNvPr>
            <p:cNvSpPr/>
            <p:nvPr/>
          </p:nvSpPr>
          <p:spPr>
            <a:xfrm>
              <a:off x="557874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6" name="Freeform: Shape 210">
              <a:extLst>
                <a:ext uri="{FF2B5EF4-FFF2-40B4-BE49-F238E27FC236}">
                  <a16:creationId xmlns:a16="http://schemas.microsoft.com/office/drawing/2014/main" xmlns="" id="{5FB23C9C-5C89-4796-B239-4361E42521C4}"/>
                </a:ext>
              </a:extLst>
            </p:cNvPr>
            <p:cNvSpPr/>
            <p:nvPr/>
          </p:nvSpPr>
          <p:spPr>
            <a:xfrm>
              <a:off x="55977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7" name="Freeform: Shape 211">
              <a:extLst>
                <a:ext uri="{FF2B5EF4-FFF2-40B4-BE49-F238E27FC236}">
                  <a16:creationId xmlns:a16="http://schemas.microsoft.com/office/drawing/2014/main" xmlns="" id="{7B11A4F5-0413-45E7-8233-FA24E35A3B66}"/>
                </a:ext>
              </a:extLst>
            </p:cNvPr>
            <p:cNvSpPr/>
            <p:nvPr/>
          </p:nvSpPr>
          <p:spPr>
            <a:xfrm>
              <a:off x="56358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8" name="Freeform: Shape 212">
              <a:extLst>
                <a:ext uri="{FF2B5EF4-FFF2-40B4-BE49-F238E27FC236}">
                  <a16:creationId xmlns:a16="http://schemas.microsoft.com/office/drawing/2014/main" xmlns="" id="{D07749F6-CCCD-43CA-AA40-17FD10988F76}"/>
                </a:ext>
              </a:extLst>
            </p:cNvPr>
            <p:cNvSpPr/>
            <p:nvPr/>
          </p:nvSpPr>
          <p:spPr>
            <a:xfrm>
              <a:off x="56739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09" name="Freeform: Shape 213">
              <a:extLst>
                <a:ext uri="{FF2B5EF4-FFF2-40B4-BE49-F238E27FC236}">
                  <a16:creationId xmlns:a16="http://schemas.microsoft.com/office/drawing/2014/main" xmlns="" id="{B15D14B8-4E67-4E46-9F20-7DBFEB694F14}"/>
                </a:ext>
              </a:extLst>
            </p:cNvPr>
            <p:cNvSpPr/>
            <p:nvPr/>
          </p:nvSpPr>
          <p:spPr>
            <a:xfrm>
              <a:off x="5712093"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0" name="Freeform: Shape 214">
              <a:extLst>
                <a:ext uri="{FF2B5EF4-FFF2-40B4-BE49-F238E27FC236}">
                  <a16:creationId xmlns:a16="http://schemas.microsoft.com/office/drawing/2014/main" xmlns="" id="{F161F8BF-B2D8-45B5-A633-9CE043A5205D}"/>
                </a:ext>
              </a:extLst>
            </p:cNvPr>
            <p:cNvSpPr/>
            <p:nvPr/>
          </p:nvSpPr>
          <p:spPr>
            <a:xfrm>
              <a:off x="575019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1" name="Freeform: Shape 215">
              <a:extLst>
                <a:ext uri="{FF2B5EF4-FFF2-40B4-BE49-F238E27FC236}">
                  <a16:creationId xmlns:a16="http://schemas.microsoft.com/office/drawing/2014/main" xmlns="" id="{AD5E2AB6-9161-483D-9002-74097F7C1124}"/>
                </a:ext>
              </a:extLst>
            </p:cNvPr>
            <p:cNvSpPr/>
            <p:nvPr/>
          </p:nvSpPr>
          <p:spPr>
            <a:xfrm>
              <a:off x="578829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2" name="Freeform: Shape 216">
              <a:extLst>
                <a:ext uri="{FF2B5EF4-FFF2-40B4-BE49-F238E27FC236}">
                  <a16:creationId xmlns:a16="http://schemas.microsoft.com/office/drawing/2014/main" xmlns="" id="{EEA2FB39-28B9-4C2C-BCA9-7F667939D26D}"/>
                </a:ext>
              </a:extLst>
            </p:cNvPr>
            <p:cNvSpPr/>
            <p:nvPr/>
          </p:nvSpPr>
          <p:spPr>
            <a:xfrm>
              <a:off x="580734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3" name="Freeform: Shape 217">
              <a:extLst>
                <a:ext uri="{FF2B5EF4-FFF2-40B4-BE49-F238E27FC236}">
                  <a16:creationId xmlns:a16="http://schemas.microsoft.com/office/drawing/2014/main" xmlns="" id="{8F1B5FEE-2583-4D2E-B969-2DC02F4E7150}"/>
                </a:ext>
              </a:extLst>
            </p:cNvPr>
            <p:cNvSpPr/>
            <p:nvPr/>
          </p:nvSpPr>
          <p:spPr>
            <a:xfrm>
              <a:off x="5845441"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4" name="Freeform: Shape 218">
              <a:extLst>
                <a:ext uri="{FF2B5EF4-FFF2-40B4-BE49-F238E27FC236}">
                  <a16:creationId xmlns:a16="http://schemas.microsoft.com/office/drawing/2014/main" xmlns="" id="{53165692-5BE8-45C0-8615-833536840021}"/>
                </a:ext>
              </a:extLst>
            </p:cNvPr>
            <p:cNvSpPr/>
            <p:nvPr/>
          </p:nvSpPr>
          <p:spPr>
            <a:xfrm>
              <a:off x="5902591"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5" name="Freeform: Shape 219">
              <a:extLst>
                <a:ext uri="{FF2B5EF4-FFF2-40B4-BE49-F238E27FC236}">
                  <a16:creationId xmlns:a16="http://schemas.microsoft.com/office/drawing/2014/main" xmlns="" id="{526C414F-A51B-49C3-AB48-5FD637C1EDFD}"/>
                </a:ext>
              </a:extLst>
            </p:cNvPr>
            <p:cNvSpPr/>
            <p:nvPr/>
          </p:nvSpPr>
          <p:spPr>
            <a:xfrm>
              <a:off x="595975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6" name="Freeform: Shape 220">
              <a:extLst>
                <a:ext uri="{FF2B5EF4-FFF2-40B4-BE49-F238E27FC236}">
                  <a16:creationId xmlns:a16="http://schemas.microsoft.com/office/drawing/2014/main" xmlns="" id="{87772349-8EA0-4BCA-81FE-C3F06377A990}"/>
                </a:ext>
              </a:extLst>
            </p:cNvPr>
            <p:cNvSpPr/>
            <p:nvPr/>
          </p:nvSpPr>
          <p:spPr>
            <a:xfrm>
              <a:off x="601690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7" name="Freeform: Shape 221">
              <a:extLst>
                <a:ext uri="{FF2B5EF4-FFF2-40B4-BE49-F238E27FC236}">
                  <a16:creationId xmlns:a16="http://schemas.microsoft.com/office/drawing/2014/main" xmlns="" id="{8DEA6A57-24C5-4EBD-ACCD-63060CCFC3DC}"/>
                </a:ext>
              </a:extLst>
            </p:cNvPr>
            <p:cNvSpPr/>
            <p:nvPr/>
          </p:nvSpPr>
          <p:spPr>
            <a:xfrm>
              <a:off x="609310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8" name="Freeform: Shape 222">
              <a:extLst>
                <a:ext uri="{FF2B5EF4-FFF2-40B4-BE49-F238E27FC236}">
                  <a16:creationId xmlns:a16="http://schemas.microsoft.com/office/drawing/2014/main" xmlns="" id="{C913C749-1500-4322-84B8-F6B6362F3536}"/>
                </a:ext>
              </a:extLst>
            </p:cNvPr>
            <p:cNvSpPr/>
            <p:nvPr/>
          </p:nvSpPr>
          <p:spPr>
            <a:xfrm>
              <a:off x="62455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19" name="Freeform: Shape 223">
              <a:extLst>
                <a:ext uri="{FF2B5EF4-FFF2-40B4-BE49-F238E27FC236}">
                  <a16:creationId xmlns:a16="http://schemas.microsoft.com/office/drawing/2014/main" xmlns="" id="{F589D8CF-ACED-4519-826C-C7CD9A30025E}"/>
                </a:ext>
              </a:extLst>
            </p:cNvPr>
            <p:cNvSpPr/>
            <p:nvPr/>
          </p:nvSpPr>
          <p:spPr>
            <a:xfrm>
              <a:off x="62836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0" name="Freeform: Shape 224">
              <a:extLst>
                <a:ext uri="{FF2B5EF4-FFF2-40B4-BE49-F238E27FC236}">
                  <a16:creationId xmlns:a16="http://schemas.microsoft.com/office/drawing/2014/main" xmlns="" id="{57A97205-F9DA-40F0-9BAC-D9E4211503E3}"/>
                </a:ext>
              </a:extLst>
            </p:cNvPr>
            <p:cNvSpPr/>
            <p:nvPr/>
          </p:nvSpPr>
          <p:spPr>
            <a:xfrm>
              <a:off x="63217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1" name="Freeform: Shape 225">
              <a:extLst>
                <a:ext uri="{FF2B5EF4-FFF2-40B4-BE49-F238E27FC236}">
                  <a16:creationId xmlns:a16="http://schemas.microsoft.com/office/drawing/2014/main" xmlns="" id="{F3499BC1-9BAD-42FA-8B49-6848117D95AA}"/>
                </a:ext>
              </a:extLst>
            </p:cNvPr>
            <p:cNvSpPr/>
            <p:nvPr/>
          </p:nvSpPr>
          <p:spPr>
            <a:xfrm>
              <a:off x="63788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2" name="Freeform: Shape 226">
              <a:extLst>
                <a:ext uri="{FF2B5EF4-FFF2-40B4-BE49-F238E27FC236}">
                  <a16:creationId xmlns:a16="http://schemas.microsoft.com/office/drawing/2014/main" xmlns="" id="{B3A562C0-A531-484A-ADA1-C5C38E8CD792}"/>
                </a:ext>
              </a:extLst>
            </p:cNvPr>
            <p:cNvSpPr/>
            <p:nvPr/>
          </p:nvSpPr>
          <p:spPr>
            <a:xfrm>
              <a:off x="63979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3" name="Freeform: Shape 227">
              <a:extLst>
                <a:ext uri="{FF2B5EF4-FFF2-40B4-BE49-F238E27FC236}">
                  <a16:creationId xmlns:a16="http://schemas.microsoft.com/office/drawing/2014/main" xmlns="" id="{9A21D00F-A154-4F69-9D66-5037FCF4CCD4}"/>
                </a:ext>
              </a:extLst>
            </p:cNvPr>
            <p:cNvSpPr/>
            <p:nvPr/>
          </p:nvSpPr>
          <p:spPr>
            <a:xfrm>
              <a:off x="64360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4" name="Freeform: Shape 228">
              <a:extLst>
                <a:ext uri="{FF2B5EF4-FFF2-40B4-BE49-F238E27FC236}">
                  <a16:creationId xmlns:a16="http://schemas.microsoft.com/office/drawing/2014/main" xmlns="" id="{5566E10B-5AF5-491E-A371-4D75245D4B16}"/>
                </a:ext>
              </a:extLst>
            </p:cNvPr>
            <p:cNvSpPr/>
            <p:nvPr/>
          </p:nvSpPr>
          <p:spPr>
            <a:xfrm>
              <a:off x="64550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5" name="Freeform: Shape 229">
              <a:extLst>
                <a:ext uri="{FF2B5EF4-FFF2-40B4-BE49-F238E27FC236}">
                  <a16:creationId xmlns:a16="http://schemas.microsoft.com/office/drawing/2014/main" xmlns="" id="{B785F9B4-58F5-4D3F-BEBE-320ADCA0276E}"/>
                </a:ext>
              </a:extLst>
            </p:cNvPr>
            <p:cNvSpPr/>
            <p:nvPr/>
          </p:nvSpPr>
          <p:spPr>
            <a:xfrm>
              <a:off x="64931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6" name="Freeform: Shape 230">
              <a:extLst>
                <a:ext uri="{FF2B5EF4-FFF2-40B4-BE49-F238E27FC236}">
                  <a16:creationId xmlns:a16="http://schemas.microsoft.com/office/drawing/2014/main" xmlns="" id="{E53FB894-9249-4F80-9BCB-F171BBE5573E}"/>
                </a:ext>
              </a:extLst>
            </p:cNvPr>
            <p:cNvSpPr/>
            <p:nvPr/>
          </p:nvSpPr>
          <p:spPr>
            <a:xfrm>
              <a:off x="65122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7" name="Freeform: Shape 231">
              <a:extLst>
                <a:ext uri="{FF2B5EF4-FFF2-40B4-BE49-F238E27FC236}">
                  <a16:creationId xmlns:a16="http://schemas.microsoft.com/office/drawing/2014/main" xmlns="" id="{06165FF3-FFFF-4217-A688-586925135C7E}"/>
                </a:ext>
              </a:extLst>
            </p:cNvPr>
            <p:cNvSpPr/>
            <p:nvPr/>
          </p:nvSpPr>
          <p:spPr>
            <a:xfrm>
              <a:off x="65503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8" name="Freeform: Shape 232">
              <a:extLst>
                <a:ext uri="{FF2B5EF4-FFF2-40B4-BE49-F238E27FC236}">
                  <a16:creationId xmlns:a16="http://schemas.microsoft.com/office/drawing/2014/main" xmlns="" id="{3B594FB2-8C2D-4ABF-AF2F-447CAA36CA95}"/>
                </a:ext>
              </a:extLst>
            </p:cNvPr>
            <p:cNvSpPr/>
            <p:nvPr/>
          </p:nvSpPr>
          <p:spPr>
            <a:xfrm>
              <a:off x="66074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29" name="Freeform: Shape 233">
              <a:extLst>
                <a:ext uri="{FF2B5EF4-FFF2-40B4-BE49-F238E27FC236}">
                  <a16:creationId xmlns:a16="http://schemas.microsoft.com/office/drawing/2014/main" xmlns="" id="{4A5FBC8C-D509-4E12-B1B4-47707A493844}"/>
                </a:ext>
              </a:extLst>
            </p:cNvPr>
            <p:cNvSpPr/>
            <p:nvPr/>
          </p:nvSpPr>
          <p:spPr>
            <a:xfrm>
              <a:off x="66836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0" name="Freeform: Shape 234">
              <a:extLst>
                <a:ext uri="{FF2B5EF4-FFF2-40B4-BE49-F238E27FC236}">
                  <a16:creationId xmlns:a16="http://schemas.microsoft.com/office/drawing/2014/main" xmlns="" id="{1719FCC2-11F6-44FE-AD34-286A6472A5DC}"/>
                </a:ext>
              </a:extLst>
            </p:cNvPr>
            <p:cNvSpPr/>
            <p:nvPr/>
          </p:nvSpPr>
          <p:spPr>
            <a:xfrm>
              <a:off x="67217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1" name="Freeform: Shape 235">
              <a:extLst>
                <a:ext uri="{FF2B5EF4-FFF2-40B4-BE49-F238E27FC236}">
                  <a16:creationId xmlns:a16="http://schemas.microsoft.com/office/drawing/2014/main" xmlns="" id="{86361C5C-2A55-425C-A20E-375240D41168}"/>
                </a:ext>
              </a:extLst>
            </p:cNvPr>
            <p:cNvSpPr/>
            <p:nvPr/>
          </p:nvSpPr>
          <p:spPr>
            <a:xfrm>
              <a:off x="67598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2" name="Freeform: Shape 236">
              <a:extLst>
                <a:ext uri="{FF2B5EF4-FFF2-40B4-BE49-F238E27FC236}">
                  <a16:creationId xmlns:a16="http://schemas.microsoft.com/office/drawing/2014/main" xmlns="" id="{8D8B2D37-F32D-47FF-B7E9-488CF3334D2C}"/>
                </a:ext>
              </a:extLst>
            </p:cNvPr>
            <p:cNvSpPr/>
            <p:nvPr/>
          </p:nvSpPr>
          <p:spPr>
            <a:xfrm>
              <a:off x="67979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3" name="Freeform: Shape 237">
              <a:extLst>
                <a:ext uri="{FF2B5EF4-FFF2-40B4-BE49-F238E27FC236}">
                  <a16:creationId xmlns:a16="http://schemas.microsoft.com/office/drawing/2014/main" xmlns="" id="{59F7AD81-D9D1-4E5D-9261-29075A1EADB0}"/>
                </a:ext>
              </a:extLst>
            </p:cNvPr>
            <p:cNvSpPr/>
            <p:nvPr/>
          </p:nvSpPr>
          <p:spPr>
            <a:xfrm>
              <a:off x="68170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4" name="Freeform: Shape 238">
              <a:extLst>
                <a:ext uri="{FF2B5EF4-FFF2-40B4-BE49-F238E27FC236}">
                  <a16:creationId xmlns:a16="http://schemas.microsoft.com/office/drawing/2014/main" xmlns="" id="{374E8CB1-2B7F-4EFF-A63A-014EBA32CA39}"/>
                </a:ext>
              </a:extLst>
            </p:cNvPr>
            <p:cNvSpPr/>
            <p:nvPr/>
          </p:nvSpPr>
          <p:spPr>
            <a:xfrm>
              <a:off x="68360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5" name="Freeform: Shape 239">
              <a:extLst>
                <a:ext uri="{FF2B5EF4-FFF2-40B4-BE49-F238E27FC236}">
                  <a16:creationId xmlns:a16="http://schemas.microsoft.com/office/drawing/2014/main" xmlns="" id="{60BD62D6-6DBC-48E2-A55B-D14950021450}"/>
                </a:ext>
              </a:extLst>
            </p:cNvPr>
            <p:cNvSpPr/>
            <p:nvPr/>
          </p:nvSpPr>
          <p:spPr>
            <a:xfrm>
              <a:off x="68551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6" name="Freeform: Shape 240">
              <a:extLst>
                <a:ext uri="{FF2B5EF4-FFF2-40B4-BE49-F238E27FC236}">
                  <a16:creationId xmlns:a16="http://schemas.microsoft.com/office/drawing/2014/main" xmlns="" id="{B4755172-334C-41F5-A63E-3DA0C4BDB823}"/>
                </a:ext>
              </a:extLst>
            </p:cNvPr>
            <p:cNvSpPr/>
            <p:nvPr/>
          </p:nvSpPr>
          <p:spPr>
            <a:xfrm>
              <a:off x="68741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7" name="Freeform: Shape 241">
              <a:extLst>
                <a:ext uri="{FF2B5EF4-FFF2-40B4-BE49-F238E27FC236}">
                  <a16:creationId xmlns:a16="http://schemas.microsoft.com/office/drawing/2014/main" xmlns="" id="{F311A766-FB07-481E-9C48-5443F480160A}"/>
                </a:ext>
              </a:extLst>
            </p:cNvPr>
            <p:cNvSpPr/>
            <p:nvPr/>
          </p:nvSpPr>
          <p:spPr>
            <a:xfrm>
              <a:off x="69313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8" name="Freeform: Shape 242">
              <a:extLst>
                <a:ext uri="{FF2B5EF4-FFF2-40B4-BE49-F238E27FC236}">
                  <a16:creationId xmlns:a16="http://schemas.microsoft.com/office/drawing/2014/main" xmlns="" id="{76DEC437-2E08-4310-9340-5ABC38C46280}"/>
                </a:ext>
              </a:extLst>
            </p:cNvPr>
            <p:cNvSpPr/>
            <p:nvPr/>
          </p:nvSpPr>
          <p:spPr>
            <a:xfrm>
              <a:off x="69884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39" name="Freeform: Shape 243">
              <a:extLst>
                <a:ext uri="{FF2B5EF4-FFF2-40B4-BE49-F238E27FC236}">
                  <a16:creationId xmlns:a16="http://schemas.microsoft.com/office/drawing/2014/main" xmlns="" id="{D3DCFED7-E1B8-4EEE-8149-5A4E8BE3CDD1}"/>
                </a:ext>
              </a:extLst>
            </p:cNvPr>
            <p:cNvSpPr/>
            <p:nvPr/>
          </p:nvSpPr>
          <p:spPr>
            <a:xfrm>
              <a:off x="702655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0" name="Freeform: Shape 244">
              <a:extLst>
                <a:ext uri="{FF2B5EF4-FFF2-40B4-BE49-F238E27FC236}">
                  <a16:creationId xmlns:a16="http://schemas.microsoft.com/office/drawing/2014/main" xmlns="" id="{C417AD27-4DA7-41FC-A0B1-A2B83B4BD300}"/>
                </a:ext>
              </a:extLst>
            </p:cNvPr>
            <p:cNvSpPr/>
            <p:nvPr/>
          </p:nvSpPr>
          <p:spPr>
            <a:xfrm>
              <a:off x="706465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1" name="Freeform: Shape 245">
              <a:extLst>
                <a:ext uri="{FF2B5EF4-FFF2-40B4-BE49-F238E27FC236}">
                  <a16:creationId xmlns:a16="http://schemas.microsoft.com/office/drawing/2014/main" xmlns="" id="{9889B6DC-8F6C-47F7-B1F8-58C3D1234158}"/>
                </a:ext>
              </a:extLst>
            </p:cNvPr>
            <p:cNvSpPr/>
            <p:nvPr/>
          </p:nvSpPr>
          <p:spPr>
            <a:xfrm>
              <a:off x="715990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2" name="Freeform: Shape 246">
              <a:extLst>
                <a:ext uri="{FF2B5EF4-FFF2-40B4-BE49-F238E27FC236}">
                  <a16:creationId xmlns:a16="http://schemas.microsoft.com/office/drawing/2014/main" xmlns="" id="{E3D2F44C-690E-4C33-B45E-21C874174E57}"/>
                </a:ext>
              </a:extLst>
            </p:cNvPr>
            <p:cNvSpPr/>
            <p:nvPr/>
          </p:nvSpPr>
          <p:spPr>
            <a:xfrm>
              <a:off x="719800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3" name="Freeform: Shape 247">
              <a:extLst>
                <a:ext uri="{FF2B5EF4-FFF2-40B4-BE49-F238E27FC236}">
                  <a16:creationId xmlns:a16="http://schemas.microsoft.com/office/drawing/2014/main" xmlns="" id="{F776E98C-0763-4F1F-B9DF-8095F5716431}"/>
                </a:ext>
              </a:extLst>
            </p:cNvPr>
            <p:cNvSpPr/>
            <p:nvPr/>
          </p:nvSpPr>
          <p:spPr>
            <a:xfrm>
              <a:off x="735040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4" name="Freeform: Shape 248">
              <a:extLst>
                <a:ext uri="{FF2B5EF4-FFF2-40B4-BE49-F238E27FC236}">
                  <a16:creationId xmlns:a16="http://schemas.microsoft.com/office/drawing/2014/main" xmlns="" id="{181CB3C1-A6AA-43E3-B5E3-69396D334BD0}"/>
                </a:ext>
              </a:extLst>
            </p:cNvPr>
            <p:cNvSpPr/>
            <p:nvPr/>
          </p:nvSpPr>
          <p:spPr>
            <a:xfrm>
              <a:off x="75409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5" name="Freeform: Shape 249">
              <a:extLst>
                <a:ext uri="{FF2B5EF4-FFF2-40B4-BE49-F238E27FC236}">
                  <a16:creationId xmlns:a16="http://schemas.microsoft.com/office/drawing/2014/main" xmlns="" id="{46C6A6A3-AA0A-4913-91E9-6B26CB71400F}"/>
                </a:ext>
              </a:extLst>
            </p:cNvPr>
            <p:cNvSpPr/>
            <p:nvPr/>
          </p:nvSpPr>
          <p:spPr>
            <a:xfrm>
              <a:off x="75790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6" name="Freeform: Shape 250">
              <a:extLst>
                <a:ext uri="{FF2B5EF4-FFF2-40B4-BE49-F238E27FC236}">
                  <a16:creationId xmlns:a16="http://schemas.microsoft.com/office/drawing/2014/main" xmlns="" id="{C0E5947C-F4B4-4835-B009-C285CC977A6B}"/>
                </a:ext>
              </a:extLst>
            </p:cNvPr>
            <p:cNvSpPr/>
            <p:nvPr/>
          </p:nvSpPr>
          <p:spPr>
            <a:xfrm>
              <a:off x="76171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7" name="Freeform: Shape 251">
              <a:extLst>
                <a:ext uri="{FF2B5EF4-FFF2-40B4-BE49-F238E27FC236}">
                  <a16:creationId xmlns:a16="http://schemas.microsoft.com/office/drawing/2014/main" xmlns="" id="{36A7DD5E-8B09-41D6-8A04-5A757669EABC}"/>
                </a:ext>
              </a:extLst>
            </p:cNvPr>
            <p:cNvSpPr/>
            <p:nvPr/>
          </p:nvSpPr>
          <p:spPr>
            <a:xfrm>
              <a:off x="76742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8" name="Freeform: Shape 252">
              <a:extLst>
                <a:ext uri="{FF2B5EF4-FFF2-40B4-BE49-F238E27FC236}">
                  <a16:creationId xmlns:a16="http://schemas.microsoft.com/office/drawing/2014/main" xmlns="" id="{BD104813-E874-4F78-A2A8-E504069A8091}"/>
                </a:ext>
              </a:extLst>
            </p:cNvPr>
            <p:cNvSpPr/>
            <p:nvPr/>
          </p:nvSpPr>
          <p:spPr>
            <a:xfrm>
              <a:off x="76933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49" name="Freeform: Shape 253">
              <a:extLst>
                <a:ext uri="{FF2B5EF4-FFF2-40B4-BE49-F238E27FC236}">
                  <a16:creationId xmlns:a16="http://schemas.microsoft.com/office/drawing/2014/main" xmlns="" id="{67747D58-D209-4248-94C5-960751040C9E}"/>
                </a:ext>
              </a:extLst>
            </p:cNvPr>
            <p:cNvSpPr/>
            <p:nvPr/>
          </p:nvSpPr>
          <p:spPr>
            <a:xfrm>
              <a:off x="77504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0" name="Freeform: Shape 254">
              <a:extLst>
                <a:ext uri="{FF2B5EF4-FFF2-40B4-BE49-F238E27FC236}">
                  <a16:creationId xmlns:a16="http://schemas.microsoft.com/office/drawing/2014/main" xmlns="" id="{E0EE964F-6239-471B-A9C0-EF7165EDE891}"/>
                </a:ext>
              </a:extLst>
            </p:cNvPr>
            <p:cNvSpPr/>
            <p:nvPr/>
          </p:nvSpPr>
          <p:spPr>
            <a:xfrm>
              <a:off x="77885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1" name="Freeform: Shape 255">
              <a:extLst>
                <a:ext uri="{FF2B5EF4-FFF2-40B4-BE49-F238E27FC236}">
                  <a16:creationId xmlns:a16="http://schemas.microsoft.com/office/drawing/2014/main" xmlns="" id="{CE86B22D-A920-4084-8DDB-78F4F35D0410}"/>
                </a:ext>
              </a:extLst>
            </p:cNvPr>
            <p:cNvSpPr/>
            <p:nvPr/>
          </p:nvSpPr>
          <p:spPr>
            <a:xfrm>
              <a:off x="80743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2" name="Freeform: Shape 256">
              <a:extLst>
                <a:ext uri="{FF2B5EF4-FFF2-40B4-BE49-F238E27FC236}">
                  <a16:creationId xmlns:a16="http://schemas.microsoft.com/office/drawing/2014/main" xmlns="" id="{5E0D7419-20CA-4CEB-BE3F-4F6EA4E27F71}"/>
                </a:ext>
              </a:extLst>
            </p:cNvPr>
            <p:cNvSpPr/>
            <p:nvPr/>
          </p:nvSpPr>
          <p:spPr>
            <a:xfrm>
              <a:off x="8341010" y="2348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3" name="Freeform: Shape 257">
              <a:extLst>
                <a:ext uri="{FF2B5EF4-FFF2-40B4-BE49-F238E27FC236}">
                  <a16:creationId xmlns:a16="http://schemas.microsoft.com/office/drawing/2014/main" xmlns="" id="{B989ADB4-20AA-4B4A-8C4D-8B08CEB5222F}"/>
                </a:ext>
              </a:extLst>
            </p:cNvPr>
            <p:cNvSpPr/>
            <p:nvPr/>
          </p:nvSpPr>
          <p:spPr>
            <a:xfrm>
              <a:off x="8341010" y="2348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4" name="Freeform: Shape 258">
              <a:extLst>
                <a:ext uri="{FF2B5EF4-FFF2-40B4-BE49-F238E27FC236}">
                  <a16:creationId xmlns:a16="http://schemas.microsoft.com/office/drawing/2014/main" xmlns="" id="{17F97E5D-8E98-4094-904F-C4D7E596F9B5}"/>
                </a:ext>
              </a:extLst>
            </p:cNvPr>
            <p:cNvSpPr/>
            <p:nvPr/>
          </p:nvSpPr>
          <p:spPr>
            <a:xfrm>
              <a:off x="85696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5" name="Freeform: Shape 259">
              <a:extLst>
                <a:ext uri="{FF2B5EF4-FFF2-40B4-BE49-F238E27FC236}">
                  <a16:creationId xmlns:a16="http://schemas.microsoft.com/office/drawing/2014/main" xmlns="" id="{58367B87-C407-4E04-8F2F-0F4F1D5EAA8B}"/>
                </a:ext>
              </a:extLst>
            </p:cNvPr>
            <p:cNvSpPr/>
            <p:nvPr/>
          </p:nvSpPr>
          <p:spPr>
            <a:xfrm>
              <a:off x="85886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6" name="Freeform: Shape 260">
              <a:extLst>
                <a:ext uri="{FF2B5EF4-FFF2-40B4-BE49-F238E27FC236}">
                  <a16:creationId xmlns:a16="http://schemas.microsoft.com/office/drawing/2014/main" xmlns="" id="{920842EC-56DE-47AF-88AC-E2C28321A5BE}"/>
                </a:ext>
              </a:extLst>
            </p:cNvPr>
            <p:cNvSpPr/>
            <p:nvPr/>
          </p:nvSpPr>
          <p:spPr>
            <a:xfrm>
              <a:off x="86077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7" name="Freeform: Shape 261">
              <a:extLst>
                <a:ext uri="{FF2B5EF4-FFF2-40B4-BE49-F238E27FC236}">
                  <a16:creationId xmlns:a16="http://schemas.microsoft.com/office/drawing/2014/main" xmlns="" id="{37E92D71-FF81-48EA-B104-FFD75B209FBF}"/>
                </a:ext>
              </a:extLst>
            </p:cNvPr>
            <p:cNvSpPr/>
            <p:nvPr/>
          </p:nvSpPr>
          <p:spPr>
            <a:xfrm>
              <a:off x="86267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8" name="Freeform: Shape 262">
              <a:extLst>
                <a:ext uri="{FF2B5EF4-FFF2-40B4-BE49-F238E27FC236}">
                  <a16:creationId xmlns:a16="http://schemas.microsoft.com/office/drawing/2014/main" xmlns="" id="{3ED936D6-3098-4905-94B0-AD8B19D940F0}"/>
                </a:ext>
              </a:extLst>
            </p:cNvPr>
            <p:cNvSpPr/>
            <p:nvPr/>
          </p:nvSpPr>
          <p:spPr>
            <a:xfrm>
              <a:off x="86648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59" name="Freeform: Shape 263">
              <a:extLst>
                <a:ext uri="{FF2B5EF4-FFF2-40B4-BE49-F238E27FC236}">
                  <a16:creationId xmlns:a16="http://schemas.microsoft.com/office/drawing/2014/main" xmlns="" id="{10070F3B-7458-4777-99BC-6BAAA340AF9B}"/>
                </a:ext>
              </a:extLst>
            </p:cNvPr>
            <p:cNvSpPr/>
            <p:nvPr/>
          </p:nvSpPr>
          <p:spPr>
            <a:xfrm>
              <a:off x="87220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0" name="Freeform: Shape 264">
              <a:extLst>
                <a:ext uri="{FF2B5EF4-FFF2-40B4-BE49-F238E27FC236}">
                  <a16:creationId xmlns:a16="http://schemas.microsoft.com/office/drawing/2014/main" xmlns="" id="{B74D2D2A-A866-447E-A4B9-FA5264F6E0EB}"/>
                </a:ext>
              </a:extLst>
            </p:cNvPr>
            <p:cNvSpPr/>
            <p:nvPr/>
          </p:nvSpPr>
          <p:spPr>
            <a:xfrm>
              <a:off x="87982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1" name="Freeform: Shape 265">
              <a:extLst>
                <a:ext uri="{FF2B5EF4-FFF2-40B4-BE49-F238E27FC236}">
                  <a16:creationId xmlns:a16="http://schemas.microsoft.com/office/drawing/2014/main" xmlns="" id="{D8154A12-DDCE-4512-B81E-F0611C08AA66}"/>
                </a:ext>
              </a:extLst>
            </p:cNvPr>
            <p:cNvSpPr/>
            <p:nvPr/>
          </p:nvSpPr>
          <p:spPr>
            <a:xfrm>
              <a:off x="91220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2" name="Freeform: Shape 266">
              <a:extLst>
                <a:ext uri="{FF2B5EF4-FFF2-40B4-BE49-F238E27FC236}">
                  <a16:creationId xmlns:a16="http://schemas.microsoft.com/office/drawing/2014/main" xmlns="" id="{AE980C51-45A1-41C4-AAB3-71E2A494A813}"/>
                </a:ext>
              </a:extLst>
            </p:cNvPr>
            <p:cNvSpPr/>
            <p:nvPr/>
          </p:nvSpPr>
          <p:spPr>
            <a:xfrm>
              <a:off x="92554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3" name="Freeform: Shape 267">
              <a:extLst>
                <a:ext uri="{FF2B5EF4-FFF2-40B4-BE49-F238E27FC236}">
                  <a16:creationId xmlns:a16="http://schemas.microsoft.com/office/drawing/2014/main" xmlns="" id="{D138CC48-8B2A-4FC0-BF69-9F48CBDAE600}"/>
                </a:ext>
              </a:extLst>
            </p:cNvPr>
            <p:cNvSpPr/>
            <p:nvPr/>
          </p:nvSpPr>
          <p:spPr>
            <a:xfrm>
              <a:off x="93697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4" name="Freeform: Shape 268">
              <a:extLst>
                <a:ext uri="{FF2B5EF4-FFF2-40B4-BE49-F238E27FC236}">
                  <a16:creationId xmlns:a16="http://schemas.microsoft.com/office/drawing/2014/main" xmlns="" id="{632189B4-07D9-48AF-8459-EF302CD67766}"/>
                </a:ext>
              </a:extLst>
            </p:cNvPr>
            <p:cNvSpPr/>
            <p:nvPr/>
          </p:nvSpPr>
          <p:spPr>
            <a:xfrm>
              <a:off x="93887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5" name="Freeform: Shape 269">
              <a:extLst>
                <a:ext uri="{FF2B5EF4-FFF2-40B4-BE49-F238E27FC236}">
                  <a16:creationId xmlns:a16="http://schemas.microsoft.com/office/drawing/2014/main" xmlns="" id="{96DA0B09-5899-4418-836E-A35AFEDD0833}"/>
                </a:ext>
              </a:extLst>
            </p:cNvPr>
            <p:cNvSpPr/>
            <p:nvPr/>
          </p:nvSpPr>
          <p:spPr>
            <a:xfrm>
              <a:off x="94268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6" name="Freeform: Shape 270">
              <a:extLst>
                <a:ext uri="{FF2B5EF4-FFF2-40B4-BE49-F238E27FC236}">
                  <a16:creationId xmlns:a16="http://schemas.microsoft.com/office/drawing/2014/main" xmlns="" id="{DDB1A2BA-B6CE-47C4-9C42-DFBDD5C92505}"/>
                </a:ext>
              </a:extLst>
            </p:cNvPr>
            <p:cNvSpPr/>
            <p:nvPr/>
          </p:nvSpPr>
          <p:spPr>
            <a:xfrm>
              <a:off x="94459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7" name="Freeform: Shape 271">
              <a:extLst>
                <a:ext uri="{FF2B5EF4-FFF2-40B4-BE49-F238E27FC236}">
                  <a16:creationId xmlns:a16="http://schemas.microsoft.com/office/drawing/2014/main" xmlns="" id="{9FE192B5-E0B1-4CB1-923D-6A920FAA4190}"/>
                </a:ext>
              </a:extLst>
            </p:cNvPr>
            <p:cNvSpPr/>
            <p:nvPr/>
          </p:nvSpPr>
          <p:spPr>
            <a:xfrm>
              <a:off x="95030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8" name="Freeform: Shape 272">
              <a:extLst>
                <a:ext uri="{FF2B5EF4-FFF2-40B4-BE49-F238E27FC236}">
                  <a16:creationId xmlns:a16="http://schemas.microsoft.com/office/drawing/2014/main" xmlns="" id="{668E2E05-4729-4D22-AAE8-0531DF706D04}"/>
                </a:ext>
              </a:extLst>
            </p:cNvPr>
            <p:cNvSpPr/>
            <p:nvPr/>
          </p:nvSpPr>
          <p:spPr>
            <a:xfrm>
              <a:off x="95411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69" name="Freeform: Shape 273">
              <a:extLst>
                <a:ext uri="{FF2B5EF4-FFF2-40B4-BE49-F238E27FC236}">
                  <a16:creationId xmlns:a16="http://schemas.microsoft.com/office/drawing/2014/main" xmlns="" id="{3A5071F1-9A7C-4AC7-A070-ED9D69C5D0CC}"/>
                </a:ext>
              </a:extLst>
            </p:cNvPr>
            <p:cNvSpPr/>
            <p:nvPr/>
          </p:nvSpPr>
          <p:spPr>
            <a:xfrm>
              <a:off x="95602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0" name="Freeform: Shape 274">
              <a:extLst>
                <a:ext uri="{FF2B5EF4-FFF2-40B4-BE49-F238E27FC236}">
                  <a16:creationId xmlns:a16="http://schemas.microsoft.com/office/drawing/2014/main" xmlns="" id="{620E84EE-C0DF-49EB-9149-956AE399F438}"/>
                </a:ext>
              </a:extLst>
            </p:cNvPr>
            <p:cNvSpPr/>
            <p:nvPr/>
          </p:nvSpPr>
          <p:spPr>
            <a:xfrm>
              <a:off x="95792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1" name="Freeform: Shape 275">
              <a:extLst>
                <a:ext uri="{FF2B5EF4-FFF2-40B4-BE49-F238E27FC236}">
                  <a16:creationId xmlns:a16="http://schemas.microsoft.com/office/drawing/2014/main" xmlns="" id="{4969CFA4-83A1-4A74-A5AC-4B617B24E753}"/>
                </a:ext>
              </a:extLst>
            </p:cNvPr>
            <p:cNvSpPr/>
            <p:nvPr/>
          </p:nvSpPr>
          <p:spPr>
            <a:xfrm>
              <a:off x="96745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2" name="Freeform: Shape 276">
              <a:extLst>
                <a:ext uri="{FF2B5EF4-FFF2-40B4-BE49-F238E27FC236}">
                  <a16:creationId xmlns:a16="http://schemas.microsoft.com/office/drawing/2014/main" xmlns="" id="{39E42C71-3075-4820-8F30-656DBB30EDDC}"/>
                </a:ext>
              </a:extLst>
            </p:cNvPr>
            <p:cNvSpPr/>
            <p:nvPr/>
          </p:nvSpPr>
          <p:spPr>
            <a:xfrm>
              <a:off x="97316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3" name="Freeform: Shape 277">
              <a:extLst>
                <a:ext uri="{FF2B5EF4-FFF2-40B4-BE49-F238E27FC236}">
                  <a16:creationId xmlns:a16="http://schemas.microsoft.com/office/drawing/2014/main" xmlns="" id="{EC42DC31-4AA0-4AE7-9827-97406678A06A}"/>
                </a:ext>
              </a:extLst>
            </p:cNvPr>
            <p:cNvSpPr/>
            <p:nvPr/>
          </p:nvSpPr>
          <p:spPr>
            <a:xfrm>
              <a:off x="99412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4" name="Freeform: Shape 278">
              <a:extLst>
                <a:ext uri="{FF2B5EF4-FFF2-40B4-BE49-F238E27FC236}">
                  <a16:creationId xmlns:a16="http://schemas.microsoft.com/office/drawing/2014/main" xmlns="" id="{24404718-FFF4-48CB-92C1-DCA51FA17185}"/>
                </a:ext>
              </a:extLst>
            </p:cNvPr>
            <p:cNvSpPr/>
            <p:nvPr/>
          </p:nvSpPr>
          <p:spPr>
            <a:xfrm>
              <a:off x="100364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5" name="Freeform: Shape 279">
              <a:extLst>
                <a:ext uri="{FF2B5EF4-FFF2-40B4-BE49-F238E27FC236}">
                  <a16:creationId xmlns:a16="http://schemas.microsoft.com/office/drawing/2014/main" xmlns="" id="{57B5D903-9344-48DD-8401-76678BA0BFFB}"/>
                </a:ext>
              </a:extLst>
            </p:cNvPr>
            <p:cNvSpPr/>
            <p:nvPr/>
          </p:nvSpPr>
          <p:spPr>
            <a:xfrm>
              <a:off x="104936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grpSp>
      <p:grpSp>
        <p:nvGrpSpPr>
          <p:cNvPr id="576" name="Group 575">
            <a:extLst>
              <a:ext uri="{FF2B5EF4-FFF2-40B4-BE49-F238E27FC236}">
                <a16:creationId xmlns:a16="http://schemas.microsoft.com/office/drawing/2014/main" xmlns="" id="{229CC6F4-6FD6-47BE-94BA-B3ABE0E3E331}"/>
              </a:ext>
            </a:extLst>
          </p:cNvPr>
          <p:cNvGrpSpPr/>
          <p:nvPr/>
        </p:nvGrpSpPr>
        <p:grpSpPr>
          <a:xfrm>
            <a:off x="985503" y="2621591"/>
            <a:ext cx="3024000" cy="810000"/>
            <a:chOff x="5892624" y="2430016"/>
            <a:chExt cx="4714875" cy="1000131"/>
          </a:xfrm>
        </p:grpSpPr>
        <p:sp>
          <p:nvSpPr>
            <p:cNvPr id="577" name="Freeform: Shape 283">
              <a:extLst>
                <a:ext uri="{FF2B5EF4-FFF2-40B4-BE49-F238E27FC236}">
                  <a16:creationId xmlns:a16="http://schemas.microsoft.com/office/drawing/2014/main" xmlns="" id="{D2E9F31B-2B0E-4F3B-AD5C-CEF2D283007C}"/>
                </a:ext>
              </a:extLst>
            </p:cNvPr>
            <p:cNvSpPr/>
            <p:nvPr/>
          </p:nvSpPr>
          <p:spPr>
            <a:xfrm>
              <a:off x="5892624" y="2475122"/>
              <a:ext cx="4714875" cy="904875"/>
            </a:xfrm>
            <a:custGeom>
              <a:avLst/>
              <a:gdLst>
                <a:gd name="connsiteX0" fmla="*/ 4719752 w 4714875"/>
                <a:gd name="connsiteY0" fmla="*/ 913328 h 904875"/>
                <a:gd name="connsiteX1" fmla="*/ 2802865 w 4714875"/>
                <a:gd name="connsiteY1" fmla="*/ 913328 h 904875"/>
                <a:gd name="connsiteX2" fmla="*/ 2802865 w 4714875"/>
                <a:gd name="connsiteY2" fmla="*/ 823086 h 904875"/>
                <a:gd name="connsiteX3" fmla="*/ 2441915 w 4714875"/>
                <a:gd name="connsiteY3" fmla="*/ 823086 h 904875"/>
                <a:gd name="connsiteX4" fmla="*/ 2441915 w 4714875"/>
                <a:gd name="connsiteY4" fmla="*/ 751989 h 904875"/>
                <a:gd name="connsiteX5" fmla="*/ 1717272 w 4714875"/>
                <a:gd name="connsiteY5" fmla="*/ 751989 h 904875"/>
                <a:gd name="connsiteX6" fmla="*/ 1717272 w 4714875"/>
                <a:gd name="connsiteY6" fmla="*/ 700034 h 904875"/>
                <a:gd name="connsiteX7" fmla="*/ 1583274 w 4714875"/>
                <a:gd name="connsiteY7" fmla="*/ 700034 h 904875"/>
                <a:gd name="connsiteX8" fmla="*/ 1583274 w 4714875"/>
                <a:gd name="connsiteY8" fmla="*/ 607060 h 904875"/>
                <a:gd name="connsiteX9" fmla="*/ 1421940 w 4714875"/>
                <a:gd name="connsiteY9" fmla="*/ 607060 h 904875"/>
                <a:gd name="connsiteX10" fmla="*/ 1421940 w 4714875"/>
                <a:gd name="connsiteY10" fmla="*/ 566043 h 904875"/>
                <a:gd name="connsiteX11" fmla="*/ 1339910 w 4714875"/>
                <a:gd name="connsiteY11" fmla="*/ 566043 h 904875"/>
                <a:gd name="connsiteX12" fmla="*/ 1339910 w 4714875"/>
                <a:gd name="connsiteY12" fmla="*/ 522290 h 904875"/>
                <a:gd name="connsiteX13" fmla="*/ 1238726 w 4714875"/>
                <a:gd name="connsiteY13" fmla="*/ 522290 h 904875"/>
                <a:gd name="connsiteX14" fmla="*/ 1238726 w 4714875"/>
                <a:gd name="connsiteY14" fmla="*/ 481273 h 904875"/>
                <a:gd name="connsiteX15" fmla="*/ 1173099 w 4714875"/>
                <a:gd name="connsiteY15" fmla="*/ 481273 h 904875"/>
                <a:gd name="connsiteX16" fmla="*/ 1173099 w 4714875"/>
                <a:gd name="connsiteY16" fmla="*/ 440255 h 904875"/>
                <a:gd name="connsiteX17" fmla="*/ 1143019 w 4714875"/>
                <a:gd name="connsiteY17" fmla="*/ 440255 h 904875"/>
                <a:gd name="connsiteX18" fmla="*/ 1143019 w 4714875"/>
                <a:gd name="connsiteY18" fmla="*/ 289858 h 904875"/>
                <a:gd name="connsiteX19" fmla="*/ 918793 w 4714875"/>
                <a:gd name="connsiteY19" fmla="*/ 289858 h 904875"/>
                <a:gd name="connsiteX20" fmla="*/ 918793 w 4714875"/>
                <a:gd name="connsiteY20" fmla="*/ 240636 h 904875"/>
                <a:gd name="connsiteX21" fmla="*/ 817616 w 4714875"/>
                <a:gd name="connsiteY21" fmla="*/ 240636 h 904875"/>
                <a:gd name="connsiteX22" fmla="*/ 817616 w 4714875"/>
                <a:gd name="connsiteY22" fmla="*/ 180477 h 904875"/>
                <a:gd name="connsiteX23" fmla="*/ 749254 w 4714875"/>
                <a:gd name="connsiteY23" fmla="*/ 180477 h 904875"/>
                <a:gd name="connsiteX24" fmla="*/ 749254 w 4714875"/>
                <a:gd name="connsiteY24" fmla="*/ 150398 h 904875"/>
                <a:gd name="connsiteX25" fmla="*/ 648077 w 4714875"/>
                <a:gd name="connsiteY25" fmla="*/ 150398 h 904875"/>
                <a:gd name="connsiteX26" fmla="*/ 648077 w 4714875"/>
                <a:gd name="connsiteY26" fmla="*/ 106646 h 904875"/>
                <a:gd name="connsiteX27" fmla="*/ 598857 w 4714875"/>
                <a:gd name="connsiteY27" fmla="*/ 106646 h 904875"/>
                <a:gd name="connsiteX28" fmla="*/ 598857 w 4714875"/>
                <a:gd name="connsiteY28" fmla="*/ 84770 h 904875"/>
                <a:gd name="connsiteX29" fmla="*/ 486742 w 4714875"/>
                <a:gd name="connsiteY29" fmla="*/ 84770 h 904875"/>
                <a:gd name="connsiteX30" fmla="*/ 486742 w 4714875"/>
                <a:gd name="connsiteY30" fmla="*/ 62894 h 904875"/>
                <a:gd name="connsiteX31" fmla="*/ 396503 w 4714875"/>
                <a:gd name="connsiteY31" fmla="*/ 62894 h 904875"/>
                <a:gd name="connsiteX32" fmla="*/ 396503 w 4714875"/>
                <a:gd name="connsiteY32" fmla="*/ 21876 h 904875"/>
                <a:gd name="connsiteX33" fmla="*/ 369158 w 4714875"/>
                <a:gd name="connsiteY33" fmla="*/ 21876 h 904875"/>
                <a:gd name="connsiteX34" fmla="*/ 369158 w 4714875"/>
                <a:gd name="connsiteY34" fmla="*/ 0 h 904875"/>
                <a:gd name="connsiteX35" fmla="*/ 0 w 4714875"/>
                <a:gd name="connsiteY35"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14875" h="904875">
                  <a:moveTo>
                    <a:pt x="4719752" y="913328"/>
                  </a:moveTo>
                  <a:lnTo>
                    <a:pt x="2802865" y="913328"/>
                  </a:lnTo>
                  <a:lnTo>
                    <a:pt x="2802865" y="823086"/>
                  </a:lnTo>
                  <a:lnTo>
                    <a:pt x="2441915" y="823086"/>
                  </a:lnTo>
                  <a:lnTo>
                    <a:pt x="2441915" y="751989"/>
                  </a:lnTo>
                  <a:lnTo>
                    <a:pt x="1717272" y="751989"/>
                  </a:lnTo>
                  <a:lnTo>
                    <a:pt x="1717272" y="700034"/>
                  </a:lnTo>
                  <a:lnTo>
                    <a:pt x="1583274" y="700034"/>
                  </a:lnTo>
                  <a:lnTo>
                    <a:pt x="1583274" y="607060"/>
                  </a:lnTo>
                  <a:lnTo>
                    <a:pt x="1421940" y="607060"/>
                  </a:lnTo>
                  <a:lnTo>
                    <a:pt x="1421940" y="566043"/>
                  </a:lnTo>
                  <a:lnTo>
                    <a:pt x="1339910" y="566043"/>
                  </a:lnTo>
                  <a:lnTo>
                    <a:pt x="1339910" y="522290"/>
                  </a:lnTo>
                  <a:lnTo>
                    <a:pt x="1238726" y="522290"/>
                  </a:lnTo>
                  <a:lnTo>
                    <a:pt x="1238726" y="481273"/>
                  </a:lnTo>
                  <a:lnTo>
                    <a:pt x="1173099" y="481273"/>
                  </a:lnTo>
                  <a:lnTo>
                    <a:pt x="1173099" y="440255"/>
                  </a:lnTo>
                  <a:lnTo>
                    <a:pt x="1143019" y="440255"/>
                  </a:lnTo>
                  <a:lnTo>
                    <a:pt x="1143019" y="289858"/>
                  </a:lnTo>
                  <a:lnTo>
                    <a:pt x="918793" y="289858"/>
                  </a:lnTo>
                  <a:lnTo>
                    <a:pt x="918793" y="240636"/>
                  </a:lnTo>
                  <a:lnTo>
                    <a:pt x="817616" y="240636"/>
                  </a:lnTo>
                  <a:lnTo>
                    <a:pt x="817616" y="180477"/>
                  </a:lnTo>
                  <a:lnTo>
                    <a:pt x="749254" y="180477"/>
                  </a:lnTo>
                  <a:lnTo>
                    <a:pt x="749254" y="150398"/>
                  </a:lnTo>
                  <a:lnTo>
                    <a:pt x="648077" y="150398"/>
                  </a:lnTo>
                  <a:lnTo>
                    <a:pt x="648077" y="106646"/>
                  </a:lnTo>
                  <a:lnTo>
                    <a:pt x="598857" y="106646"/>
                  </a:lnTo>
                  <a:lnTo>
                    <a:pt x="598857" y="84770"/>
                  </a:lnTo>
                  <a:lnTo>
                    <a:pt x="486742" y="84770"/>
                  </a:lnTo>
                  <a:lnTo>
                    <a:pt x="486742" y="62894"/>
                  </a:lnTo>
                  <a:lnTo>
                    <a:pt x="396503" y="62894"/>
                  </a:lnTo>
                  <a:lnTo>
                    <a:pt x="396503" y="21876"/>
                  </a:lnTo>
                  <a:lnTo>
                    <a:pt x="369158" y="21876"/>
                  </a:lnTo>
                  <a:lnTo>
                    <a:pt x="369158" y="0"/>
                  </a:lnTo>
                  <a:lnTo>
                    <a:pt x="0" y="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8" name="Freeform: Shape 284">
              <a:extLst>
                <a:ext uri="{FF2B5EF4-FFF2-40B4-BE49-F238E27FC236}">
                  <a16:creationId xmlns:a16="http://schemas.microsoft.com/office/drawing/2014/main" xmlns="" id="{F2D82AB9-3AD5-4BD4-85CB-D45E2545FE3A}"/>
                </a:ext>
              </a:extLst>
            </p:cNvPr>
            <p:cNvSpPr/>
            <p:nvPr/>
          </p:nvSpPr>
          <p:spPr>
            <a:xfrm>
              <a:off x="59445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79" name="Freeform: Shape 285">
              <a:extLst>
                <a:ext uri="{FF2B5EF4-FFF2-40B4-BE49-F238E27FC236}">
                  <a16:creationId xmlns:a16="http://schemas.microsoft.com/office/drawing/2014/main" xmlns="" id="{001CC7DA-A868-485A-9CE7-27FCF5A3C0A3}"/>
                </a:ext>
              </a:extLst>
            </p:cNvPr>
            <p:cNvSpPr/>
            <p:nvPr/>
          </p:nvSpPr>
          <p:spPr>
            <a:xfrm>
              <a:off x="59826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0" name="Freeform: Shape 286">
              <a:extLst>
                <a:ext uri="{FF2B5EF4-FFF2-40B4-BE49-F238E27FC236}">
                  <a16:creationId xmlns:a16="http://schemas.microsoft.com/office/drawing/2014/main" xmlns="" id="{969891A3-789B-4724-ADF3-A7D181292A2D}"/>
                </a:ext>
              </a:extLst>
            </p:cNvPr>
            <p:cNvSpPr/>
            <p:nvPr/>
          </p:nvSpPr>
          <p:spPr>
            <a:xfrm>
              <a:off x="60017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1" name="Freeform: Shape 287">
              <a:extLst>
                <a:ext uri="{FF2B5EF4-FFF2-40B4-BE49-F238E27FC236}">
                  <a16:creationId xmlns:a16="http://schemas.microsoft.com/office/drawing/2014/main" xmlns="" id="{05D57DDB-90CF-4A78-9056-41EBF1F7201C}"/>
                </a:ext>
              </a:extLst>
            </p:cNvPr>
            <p:cNvSpPr/>
            <p:nvPr/>
          </p:nvSpPr>
          <p:spPr>
            <a:xfrm>
              <a:off x="60207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2" name="Freeform: Shape 288">
              <a:extLst>
                <a:ext uri="{FF2B5EF4-FFF2-40B4-BE49-F238E27FC236}">
                  <a16:creationId xmlns:a16="http://schemas.microsoft.com/office/drawing/2014/main" xmlns="" id="{8FCBC63F-3651-401F-9540-6378B4814940}"/>
                </a:ext>
              </a:extLst>
            </p:cNvPr>
            <p:cNvSpPr/>
            <p:nvPr/>
          </p:nvSpPr>
          <p:spPr>
            <a:xfrm>
              <a:off x="60398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3" name="Freeform: Shape 289">
              <a:extLst>
                <a:ext uri="{FF2B5EF4-FFF2-40B4-BE49-F238E27FC236}">
                  <a16:creationId xmlns:a16="http://schemas.microsoft.com/office/drawing/2014/main" xmlns="" id="{14CCE07D-09C4-47FE-8969-5174DD7D88D6}"/>
                </a:ext>
              </a:extLst>
            </p:cNvPr>
            <p:cNvSpPr/>
            <p:nvPr/>
          </p:nvSpPr>
          <p:spPr>
            <a:xfrm>
              <a:off x="60779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4" name="Freeform: Shape 290">
              <a:extLst>
                <a:ext uri="{FF2B5EF4-FFF2-40B4-BE49-F238E27FC236}">
                  <a16:creationId xmlns:a16="http://schemas.microsoft.com/office/drawing/2014/main" xmlns="" id="{0F180B08-F762-4F7E-8B93-4FC5CB65D233}"/>
                </a:ext>
              </a:extLst>
            </p:cNvPr>
            <p:cNvSpPr/>
            <p:nvPr/>
          </p:nvSpPr>
          <p:spPr>
            <a:xfrm>
              <a:off x="611603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5" name="Freeform: Shape 291">
              <a:extLst>
                <a:ext uri="{FF2B5EF4-FFF2-40B4-BE49-F238E27FC236}">
                  <a16:creationId xmlns:a16="http://schemas.microsoft.com/office/drawing/2014/main" xmlns="" id="{B013DFF9-D3FA-4610-BFD9-3CA3D2838986}"/>
                </a:ext>
              </a:extLst>
            </p:cNvPr>
            <p:cNvSpPr/>
            <p:nvPr/>
          </p:nvSpPr>
          <p:spPr>
            <a:xfrm>
              <a:off x="61350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6" name="Freeform: Shape 292">
              <a:extLst>
                <a:ext uri="{FF2B5EF4-FFF2-40B4-BE49-F238E27FC236}">
                  <a16:creationId xmlns:a16="http://schemas.microsoft.com/office/drawing/2014/main" xmlns="" id="{E43B6B8D-A089-45F1-BB40-0992EECEC0AD}"/>
                </a:ext>
              </a:extLst>
            </p:cNvPr>
            <p:cNvSpPr/>
            <p:nvPr/>
          </p:nvSpPr>
          <p:spPr>
            <a:xfrm>
              <a:off x="61731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7" name="Freeform: Shape 293">
              <a:extLst>
                <a:ext uri="{FF2B5EF4-FFF2-40B4-BE49-F238E27FC236}">
                  <a16:creationId xmlns:a16="http://schemas.microsoft.com/office/drawing/2014/main" xmlns="" id="{CF391ACC-D903-412C-84CF-C51579502897}"/>
                </a:ext>
              </a:extLst>
            </p:cNvPr>
            <p:cNvSpPr/>
            <p:nvPr/>
          </p:nvSpPr>
          <p:spPr>
            <a:xfrm>
              <a:off x="62112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8" name="Freeform: Shape 294">
              <a:extLst>
                <a:ext uri="{FF2B5EF4-FFF2-40B4-BE49-F238E27FC236}">
                  <a16:creationId xmlns:a16="http://schemas.microsoft.com/office/drawing/2014/main" xmlns="" id="{F30B1638-844C-4258-99D6-FB5271A35FD9}"/>
                </a:ext>
              </a:extLst>
            </p:cNvPr>
            <p:cNvSpPr/>
            <p:nvPr/>
          </p:nvSpPr>
          <p:spPr>
            <a:xfrm>
              <a:off x="623033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89" name="Freeform: Shape 295">
              <a:extLst>
                <a:ext uri="{FF2B5EF4-FFF2-40B4-BE49-F238E27FC236}">
                  <a16:creationId xmlns:a16="http://schemas.microsoft.com/office/drawing/2014/main" xmlns="" id="{6DC98DBC-03D4-47F5-AF36-2E197F360FBD}"/>
                </a:ext>
              </a:extLst>
            </p:cNvPr>
            <p:cNvSpPr/>
            <p:nvPr/>
          </p:nvSpPr>
          <p:spPr>
            <a:xfrm>
              <a:off x="6249382"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0" name="Freeform: Shape 296">
              <a:extLst>
                <a:ext uri="{FF2B5EF4-FFF2-40B4-BE49-F238E27FC236}">
                  <a16:creationId xmlns:a16="http://schemas.microsoft.com/office/drawing/2014/main" xmlns="" id="{27EEAE06-778B-4717-976A-B00D38FBDD09}"/>
                </a:ext>
              </a:extLst>
            </p:cNvPr>
            <p:cNvSpPr/>
            <p:nvPr/>
          </p:nvSpPr>
          <p:spPr>
            <a:xfrm>
              <a:off x="6287482" y="24490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1" name="Freeform: Shape 297">
              <a:extLst>
                <a:ext uri="{FF2B5EF4-FFF2-40B4-BE49-F238E27FC236}">
                  <a16:creationId xmlns:a16="http://schemas.microsoft.com/office/drawing/2014/main" xmlns="" id="{B67AE4EF-9770-4597-9568-3CF7044D2A41}"/>
                </a:ext>
              </a:extLst>
            </p:cNvPr>
            <p:cNvSpPr/>
            <p:nvPr/>
          </p:nvSpPr>
          <p:spPr>
            <a:xfrm>
              <a:off x="6325582" y="2487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2" name="Freeform: Shape 298">
              <a:extLst>
                <a:ext uri="{FF2B5EF4-FFF2-40B4-BE49-F238E27FC236}">
                  <a16:creationId xmlns:a16="http://schemas.microsoft.com/office/drawing/2014/main" xmlns="" id="{41B47D5A-1A99-47E8-8490-A125A489AAED}"/>
                </a:ext>
              </a:extLst>
            </p:cNvPr>
            <p:cNvSpPr/>
            <p:nvPr/>
          </p:nvSpPr>
          <p:spPr>
            <a:xfrm>
              <a:off x="6363682" y="2487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3" name="Freeform: Shape 299">
              <a:extLst>
                <a:ext uri="{FF2B5EF4-FFF2-40B4-BE49-F238E27FC236}">
                  <a16:creationId xmlns:a16="http://schemas.microsoft.com/office/drawing/2014/main" xmlns="" id="{383AA99D-631E-407E-93D7-4EC4A272613B}"/>
                </a:ext>
              </a:extLst>
            </p:cNvPr>
            <p:cNvSpPr/>
            <p:nvPr/>
          </p:nvSpPr>
          <p:spPr>
            <a:xfrm>
              <a:off x="6439883" y="25062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4" name="Freeform: Shape 300">
              <a:extLst>
                <a:ext uri="{FF2B5EF4-FFF2-40B4-BE49-F238E27FC236}">
                  <a16:creationId xmlns:a16="http://schemas.microsoft.com/office/drawing/2014/main" xmlns="" id="{0D460CCE-417D-412F-AEF3-EE85863EC2F1}"/>
                </a:ext>
              </a:extLst>
            </p:cNvPr>
            <p:cNvSpPr/>
            <p:nvPr/>
          </p:nvSpPr>
          <p:spPr>
            <a:xfrm>
              <a:off x="6535133" y="252526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5" name="Freeform: Shape 301">
              <a:extLst>
                <a:ext uri="{FF2B5EF4-FFF2-40B4-BE49-F238E27FC236}">
                  <a16:creationId xmlns:a16="http://schemas.microsoft.com/office/drawing/2014/main" xmlns="" id="{B7B5AB7B-FC8E-4760-8012-0550FFB79635}"/>
                </a:ext>
              </a:extLst>
            </p:cNvPr>
            <p:cNvSpPr/>
            <p:nvPr/>
          </p:nvSpPr>
          <p:spPr>
            <a:xfrm>
              <a:off x="6592284" y="2563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6" name="Freeform: Shape 302">
              <a:extLst>
                <a:ext uri="{FF2B5EF4-FFF2-40B4-BE49-F238E27FC236}">
                  <a16:creationId xmlns:a16="http://schemas.microsoft.com/office/drawing/2014/main" xmlns="" id="{07FAABAE-0502-4D02-9319-C847CF5A1AF8}"/>
                </a:ext>
              </a:extLst>
            </p:cNvPr>
            <p:cNvSpPr/>
            <p:nvPr/>
          </p:nvSpPr>
          <p:spPr>
            <a:xfrm>
              <a:off x="6668484" y="2601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7" name="Freeform: Shape 303">
              <a:extLst>
                <a:ext uri="{FF2B5EF4-FFF2-40B4-BE49-F238E27FC236}">
                  <a16:creationId xmlns:a16="http://schemas.microsoft.com/office/drawing/2014/main" xmlns="" id="{3AA4CF25-30E1-4A6C-B070-05CE46A188DB}"/>
                </a:ext>
              </a:extLst>
            </p:cNvPr>
            <p:cNvSpPr/>
            <p:nvPr/>
          </p:nvSpPr>
          <p:spPr>
            <a:xfrm>
              <a:off x="6782785" y="26586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8" name="Freeform: Shape 304">
              <a:extLst>
                <a:ext uri="{FF2B5EF4-FFF2-40B4-BE49-F238E27FC236}">
                  <a16:creationId xmlns:a16="http://schemas.microsoft.com/office/drawing/2014/main" xmlns="" id="{06D9A6BA-CDEF-44EF-A64B-5DBBFD12B8E3}"/>
                </a:ext>
              </a:extLst>
            </p:cNvPr>
            <p:cNvSpPr/>
            <p:nvPr/>
          </p:nvSpPr>
          <p:spPr>
            <a:xfrm>
              <a:off x="6839935"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599" name="Freeform: Shape 305">
              <a:extLst>
                <a:ext uri="{FF2B5EF4-FFF2-40B4-BE49-F238E27FC236}">
                  <a16:creationId xmlns:a16="http://schemas.microsoft.com/office/drawing/2014/main" xmlns="" id="{7C1437BA-42A5-4266-925F-FABC4210A4C7}"/>
                </a:ext>
              </a:extLst>
            </p:cNvPr>
            <p:cNvSpPr/>
            <p:nvPr/>
          </p:nvSpPr>
          <p:spPr>
            <a:xfrm>
              <a:off x="6897083"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0" name="Freeform: Shape 306">
              <a:extLst>
                <a:ext uri="{FF2B5EF4-FFF2-40B4-BE49-F238E27FC236}">
                  <a16:creationId xmlns:a16="http://schemas.microsoft.com/office/drawing/2014/main" xmlns="" id="{81373D54-1369-4FDF-8205-3D9F581C88F4}"/>
                </a:ext>
              </a:extLst>
            </p:cNvPr>
            <p:cNvSpPr/>
            <p:nvPr/>
          </p:nvSpPr>
          <p:spPr>
            <a:xfrm>
              <a:off x="6935183"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1" name="Freeform: Shape 307">
              <a:extLst>
                <a:ext uri="{FF2B5EF4-FFF2-40B4-BE49-F238E27FC236}">
                  <a16:creationId xmlns:a16="http://schemas.microsoft.com/office/drawing/2014/main" xmlns="" id="{092135F1-7E51-46F9-8AD5-AB75B88FE9F6}"/>
                </a:ext>
              </a:extLst>
            </p:cNvPr>
            <p:cNvSpPr/>
            <p:nvPr/>
          </p:nvSpPr>
          <p:spPr>
            <a:xfrm>
              <a:off x="706853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2" name="Freeform: Shape 308">
              <a:extLst>
                <a:ext uri="{FF2B5EF4-FFF2-40B4-BE49-F238E27FC236}">
                  <a16:creationId xmlns:a16="http://schemas.microsoft.com/office/drawing/2014/main" xmlns="" id="{7A1FAB4A-D984-43CF-80FF-2F624956B231}"/>
                </a:ext>
              </a:extLst>
            </p:cNvPr>
            <p:cNvSpPr/>
            <p:nvPr/>
          </p:nvSpPr>
          <p:spPr>
            <a:xfrm>
              <a:off x="708758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3" name="Freeform: Shape 309">
              <a:extLst>
                <a:ext uri="{FF2B5EF4-FFF2-40B4-BE49-F238E27FC236}">
                  <a16:creationId xmlns:a16="http://schemas.microsoft.com/office/drawing/2014/main" xmlns="" id="{DF98D25B-B0D3-43EA-9A63-2C087FEAD277}"/>
                </a:ext>
              </a:extLst>
            </p:cNvPr>
            <p:cNvSpPr/>
            <p:nvPr/>
          </p:nvSpPr>
          <p:spPr>
            <a:xfrm>
              <a:off x="710663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4" name="Freeform: Shape 310">
              <a:extLst>
                <a:ext uri="{FF2B5EF4-FFF2-40B4-BE49-F238E27FC236}">
                  <a16:creationId xmlns:a16="http://schemas.microsoft.com/office/drawing/2014/main" xmlns="" id="{13E08AD1-6DFD-4315-9C82-1ECBDFC36404}"/>
                </a:ext>
              </a:extLst>
            </p:cNvPr>
            <p:cNvSpPr/>
            <p:nvPr/>
          </p:nvSpPr>
          <p:spPr>
            <a:xfrm>
              <a:off x="73161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5" name="Freeform: Shape 311">
              <a:extLst>
                <a:ext uri="{FF2B5EF4-FFF2-40B4-BE49-F238E27FC236}">
                  <a16:creationId xmlns:a16="http://schemas.microsoft.com/office/drawing/2014/main" xmlns="" id="{BC4EE1CE-C986-4706-9570-7E2415FF99F1}"/>
                </a:ext>
              </a:extLst>
            </p:cNvPr>
            <p:cNvSpPr/>
            <p:nvPr/>
          </p:nvSpPr>
          <p:spPr>
            <a:xfrm>
              <a:off x="73923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6" name="Freeform: Shape 312">
              <a:extLst>
                <a:ext uri="{FF2B5EF4-FFF2-40B4-BE49-F238E27FC236}">
                  <a16:creationId xmlns:a16="http://schemas.microsoft.com/office/drawing/2014/main" xmlns="" id="{364C95ED-7D02-49FA-93DF-242518F36B7B}"/>
                </a:ext>
              </a:extLst>
            </p:cNvPr>
            <p:cNvSpPr/>
            <p:nvPr/>
          </p:nvSpPr>
          <p:spPr>
            <a:xfrm>
              <a:off x="74304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7" name="Freeform: Shape 313">
              <a:extLst>
                <a:ext uri="{FF2B5EF4-FFF2-40B4-BE49-F238E27FC236}">
                  <a16:creationId xmlns:a16="http://schemas.microsoft.com/office/drawing/2014/main" xmlns="" id="{F73B002C-5CCB-410D-8F88-7447AB4BC104}"/>
                </a:ext>
              </a:extLst>
            </p:cNvPr>
            <p:cNvSpPr/>
            <p:nvPr/>
          </p:nvSpPr>
          <p:spPr>
            <a:xfrm>
              <a:off x="7544792" y="311582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8" name="Freeform: Shape 314">
              <a:extLst>
                <a:ext uri="{FF2B5EF4-FFF2-40B4-BE49-F238E27FC236}">
                  <a16:creationId xmlns:a16="http://schemas.microsoft.com/office/drawing/2014/main" xmlns="" id="{B92549CC-9A6D-4ADA-8B9A-967D6D73E527}"/>
                </a:ext>
              </a:extLst>
            </p:cNvPr>
            <p:cNvSpPr/>
            <p:nvPr/>
          </p:nvSpPr>
          <p:spPr>
            <a:xfrm>
              <a:off x="7582892" y="311582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09" name="Freeform: Shape 315">
              <a:extLst>
                <a:ext uri="{FF2B5EF4-FFF2-40B4-BE49-F238E27FC236}">
                  <a16:creationId xmlns:a16="http://schemas.microsoft.com/office/drawing/2014/main" xmlns="" id="{85593A07-882E-46A6-B935-F3A21C586024}"/>
                </a:ext>
              </a:extLst>
            </p:cNvPr>
            <p:cNvSpPr/>
            <p:nvPr/>
          </p:nvSpPr>
          <p:spPr>
            <a:xfrm>
              <a:off x="775434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0" name="Freeform: Shape 316">
              <a:extLst>
                <a:ext uri="{FF2B5EF4-FFF2-40B4-BE49-F238E27FC236}">
                  <a16:creationId xmlns:a16="http://schemas.microsoft.com/office/drawing/2014/main" xmlns="" id="{E2292854-95B9-43D2-8ACE-F1C17C0B0A55}"/>
                </a:ext>
              </a:extLst>
            </p:cNvPr>
            <p:cNvSpPr/>
            <p:nvPr/>
          </p:nvSpPr>
          <p:spPr>
            <a:xfrm>
              <a:off x="77733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1" name="Freeform: Shape 317">
              <a:extLst>
                <a:ext uri="{FF2B5EF4-FFF2-40B4-BE49-F238E27FC236}">
                  <a16:creationId xmlns:a16="http://schemas.microsoft.com/office/drawing/2014/main" xmlns="" id="{8B449C05-AF32-4F78-BF0A-5E9DC2C1B300}"/>
                </a:ext>
              </a:extLst>
            </p:cNvPr>
            <p:cNvSpPr/>
            <p:nvPr/>
          </p:nvSpPr>
          <p:spPr>
            <a:xfrm>
              <a:off x="78114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2" name="Freeform: Shape 318">
              <a:extLst>
                <a:ext uri="{FF2B5EF4-FFF2-40B4-BE49-F238E27FC236}">
                  <a16:creationId xmlns:a16="http://schemas.microsoft.com/office/drawing/2014/main" xmlns="" id="{082A9B70-0B7D-4C83-829F-06DD71B0D8E9}"/>
                </a:ext>
              </a:extLst>
            </p:cNvPr>
            <p:cNvSpPr/>
            <p:nvPr/>
          </p:nvSpPr>
          <p:spPr>
            <a:xfrm>
              <a:off x="78876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3" name="Freeform: Shape 319">
              <a:extLst>
                <a:ext uri="{FF2B5EF4-FFF2-40B4-BE49-F238E27FC236}">
                  <a16:creationId xmlns:a16="http://schemas.microsoft.com/office/drawing/2014/main" xmlns="" id="{B771BE53-368D-420E-A2E2-C903508FA71A}"/>
                </a:ext>
              </a:extLst>
            </p:cNvPr>
            <p:cNvSpPr/>
            <p:nvPr/>
          </p:nvSpPr>
          <p:spPr>
            <a:xfrm>
              <a:off x="79257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4" name="Freeform: Shape 320">
              <a:extLst>
                <a:ext uri="{FF2B5EF4-FFF2-40B4-BE49-F238E27FC236}">
                  <a16:creationId xmlns:a16="http://schemas.microsoft.com/office/drawing/2014/main" xmlns="" id="{E290F867-9D69-4800-99F0-86EE94132970}"/>
                </a:ext>
              </a:extLst>
            </p:cNvPr>
            <p:cNvSpPr/>
            <p:nvPr/>
          </p:nvSpPr>
          <p:spPr>
            <a:xfrm>
              <a:off x="809724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5" name="Freeform: Shape 321">
              <a:extLst>
                <a:ext uri="{FF2B5EF4-FFF2-40B4-BE49-F238E27FC236}">
                  <a16:creationId xmlns:a16="http://schemas.microsoft.com/office/drawing/2014/main" xmlns="" id="{F947FFB4-F6E5-4588-B1DD-F9B127C84C4C}"/>
                </a:ext>
              </a:extLst>
            </p:cNvPr>
            <p:cNvSpPr/>
            <p:nvPr/>
          </p:nvSpPr>
          <p:spPr>
            <a:xfrm>
              <a:off x="8630642" y="32491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6" name="Freeform: Shape 322">
              <a:extLst>
                <a:ext uri="{FF2B5EF4-FFF2-40B4-BE49-F238E27FC236}">
                  <a16:creationId xmlns:a16="http://schemas.microsoft.com/office/drawing/2014/main" xmlns="" id="{5414A20F-8EE0-425D-8BC5-2FC583AA3D08}"/>
                </a:ext>
              </a:extLst>
            </p:cNvPr>
            <p:cNvSpPr/>
            <p:nvPr/>
          </p:nvSpPr>
          <p:spPr>
            <a:xfrm>
              <a:off x="8687792" y="32491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7" name="Freeform: Shape 323">
              <a:extLst>
                <a:ext uri="{FF2B5EF4-FFF2-40B4-BE49-F238E27FC236}">
                  <a16:creationId xmlns:a16="http://schemas.microsoft.com/office/drawing/2014/main" xmlns="" id="{D883852F-A796-4733-9007-C43B0F115F8E}"/>
                </a:ext>
              </a:extLst>
            </p:cNvPr>
            <p:cNvSpPr/>
            <p:nvPr/>
          </p:nvSpPr>
          <p:spPr>
            <a:xfrm>
              <a:off x="870684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8" name="Freeform: Shape 324">
              <a:extLst>
                <a:ext uri="{FF2B5EF4-FFF2-40B4-BE49-F238E27FC236}">
                  <a16:creationId xmlns:a16="http://schemas.microsoft.com/office/drawing/2014/main" xmlns="" id="{178847EE-E047-4600-BD8A-A7C1BAB62BD3}"/>
                </a:ext>
              </a:extLst>
            </p:cNvPr>
            <p:cNvSpPr/>
            <p:nvPr/>
          </p:nvSpPr>
          <p:spPr>
            <a:xfrm>
              <a:off x="88402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19" name="Freeform: Shape 325">
              <a:extLst>
                <a:ext uri="{FF2B5EF4-FFF2-40B4-BE49-F238E27FC236}">
                  <a16:creationId xmlns:a16="http://schemas.microsoft.com/office/drawing/2014/main" xmlns="" id="{BF079C05-8428-4B20-8F37-E4FCD296E021}"/>
                </a:ext>
              </a:extLst>
            </p:cNvPr>
            <p:cNvSpPr/>
            <p:nvPr/>
          </p:nvSpPr>
          <p:spPr>
            <a:xfrm>
              <a:off x="88973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0" name="Freeform: Shape 326">
              <a:extLst>
                <a:ext uri="{FF2B5EF4-FFF2-40B4-BE49-F238E27FC236}">
                  <a16:creationId xmlns:a16="http://schemas.microsoft.com/office/drawing/2014/main" xmlns="" id="{0AA42F68-B761-4449-B478-EB1008E89040}"/>
                </a:ext>
              </a:extLst>
            </p:cNvPr>
            <p:cNvSpPr/>
            <p:nvPr/>
          </p:nvSpPr>
          <p:spPr>
            <a:xfrm>
              <a:off x="89354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1" name="Freeform: Shape 327">
              <a:extLst>
                <a:ext uri="{FF2B5EF4-FFF2-40B4-BE49-F238E27FC236}">
                  <a16:creationId xmlns:a16="http://schemas.microsoft.com/office/drawing/2014/main" xmlns="" id="{EA5E28CC-2E3A-49BC-A9FA-14B564F72C14}"/>
                </a:ext>
              </a:extLst>
            </p:cNvPr>
            <p:cNvSpPr/>
            <p:nvPr/>
          </p:nvSpPr>
          <p:spPr>
            <a:xfrm>
              <a:off x="90497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2" name="Freeform: Shape 328">
              <a:extLst>
                <a:ext uri="{FF2B5EF4-FFF2-40B4-BE49-F238E27FC236}">
                  <a16:creationId xmlns:a16="http://schemas.microsoft.com/office/drawing/2014/main" xmlns="" id="{F5012F47-1749-4C60-A7C0-89C1EE923808}"/>
                </a:ext>
              </a:extLst>
            </p:cNvPr>
            <p:cNvSpPr/>
            <p:nvPr/>
          </p:nvSpPr>
          <p:spPr>
            <a:xfrm>
              <a:off x="92593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3" name="Freeform: Shape 329">
              <a:extLst>
                <a:ext uri="{FF2B5EF4-FFF2-40B4-BE49-F238E27FC236}">
                  <a16:creationId xmlns:a16="http://schemas.microsoft.com/office/drawing/2014/main" xmlns="" id="{FF1905D8-DF60-4DEA-AB34-4E7ABE00D783}"/>
                </a:ext>
              </a:extLst>
            </p:cNvPr>
            <p:cNvSpPr/>
            <p:nvPr/>
          </p:nvSpPr>
          <p:spPr>
            <a:xfrm>
              <a:off x="93545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4" name="Freeform: Shape 330">
              <a:extLst>
                <a:ext uri="{FF2B5EF4-FFF2-40B4-BE49-F238E27FC236}">
                  <a16:creationId xmlns:a16="http://schemas.microsoft.com/office/drawing/2014/main" xmlns="" id="{1987C1E0-BEFF-4410-849F-501F7F0F0C07}"/>
                </a:ext>
              </a:extLst>
            </p:cNvPr>
            <p:cNvSpPr/>
            <p:nvPr/>
          </p:nvSpPr>
          <p:spPr>
            <a:xfrm>
              <a:off x="94688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5" name="Freeform: Shape 331">
              <a:extLst>
                <a:ext uri="{FF2B5EF4-FFF2-40B4-BE49-F238E27FC236}">
                  <a16:creationId xmlns:a16="http://schemas.microsoft.com/office/drawing/2014/main" xmlns="" id="{0B33735B-1C79-4358-A4EE-66ECB8EDAAF2}"/>
                </a:ext>
              </a:extLst>
            </p:cNvPr>
            <p:cNvSpPr/>
            <p:nvPr/>
          </p:nvSpPr>
          <p:spPr>
            <a:xfrm>
              <a:off x="97927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6" name="Freeform: Shape 332">
              <a:extLst>
                <a:ext uri="{FF2B5EF4-FFF2-40B4-BE49-F238E27FC236}">
                  <a16:creationId xmlns:a16="http://schemas.microsoft.com/office/drawing/2014/main" xmlns="" id="{26215ED7-AF0E-4E6B-AA65-17D059B45884}"/>
                </a:ext>
              </a:extLst>
            </p:cNvPr>
            <p:cNvSpPr/>
            <p:nvPr/>
          </p:nvSpPr>
          <p:spPr>
            <a:xfrm>
              <a:off x="100403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7" name="Freeform: Shape 333">
              <a:extLst>
                <a:ext uri="{FF2B5EF4-FFF2-40B4-BE49-F238E27FC236}">
                  <a16:creationId xmlns:a16="http://schemas.microsoft.com/office/drawing/2014/main" xmlns="" id="{C7B3EDE5-263B-4857-A394-84C8EE9C9F47}"/>
                </a:ext>
              </a:extLst>
            </p:cNvPr>
            <p:cNvSpPr/>
            <p:nvPr/>
          </p:nvSpPr>
          <p:spPr>
            <a:xfrm>
              <a:off x="101737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8" name="Freeform: Shape 334">
              <a:extLst>
                <a:ext uri="{FF2B5EF4-FFF2-40B4-BE49-F238E27FC236}">
                  <a16:creationId xmlns:a16="http://schemas.microsoft.com/office/drawing/2014/main" xmlns="" id="{BB1BB126-5ABD-4EB8-9961-3AA21B5ABADB}"/>
                </a:ext>
              </a:extLst>
            </p:cNvPr>
            <p:cNvSpPr/>
            <p:nvPr/>
          </p:nvSpPr>
          <p:spPr>
            <a:xfrm>
              <a:off x="104213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29" name="Freeform: Shape 335">
              <a:extLst>
                <a:ext uri="{FF2B5EF4-FFF2-40B4-BE49-F238E27FC236}">
                  <a16:creationId xmlns:a16="http://schemas.microsoft.com/office/drawing/2014/main" xmlns="" id="{955B20E1-4F05-4200-A326-250BE3E6CBE1}"/>
                </a:ext>
              </a:extLst>
            </p:cNvPr>
            <p:cNvSpPr/>
            <p:nvPr/>
          </p:nvSpPr>
          <p:spPr>
            <a:xfrm>
              <a:off x="104404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30" name="Freeform: Shape 336">
              <a:extLst>
                <a:ext uri="{FF2B5EF4-FFF2-40B4-BE49-F238E27FC236}">
                  <a16:creationId xmlns:a16="http://schemas.microsoft.com/office/drawing/2014/main" xmlns="" id="{DDFF9993-1CBE-4CA4-869C-B321AE340B1B}"/>
                </a:ext>
              </a:extLst>
            </p:cNvPr>
            <p:cNvSpPr/>
            <p:nvPr/>
          </p:nvSpPr>
          <p:spPr>
            <a:xfrm>
              <a:off x="105166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31" name="Freeform: Shape 337">
              <a:extLst>
                <a:ext uri="{FF2B5EF4-FFF2-40B4-BE49-F238E27FC236}">
                  <a16:creationId xmlns:a16="http://schemas.microsoft.com/office/drawing/2014/main" xmlns="" id="{D65DAEC2-2FE8-4ED8-9A3E-0E8886AE3FE7}"/>
                </a:ext>
              </a:extLst>
            </p:cNvPr>
            <p:cNvSpPr/>
            <p:nvPr/>
          </p:nvSpPr>
          <p:spPr>
            <a:xfrm>
              <a:off x="105356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32" name="Freeform: Shape 338">
              <a:extLst>
                <a:ext uri="{FF2B5EF4-FFF2-40B4-BE49-F238E27FC236}">
                  <a16:creationId xmlns:a16="http://schemas.microsoft.com/office/drawing/2014/main" xmlns="" id="{8C2CC405-13CB-4670-9F45-1FF36D2AE36D}"/>
                </a:ext>
              </a:extLst>
            </p:cNvPr>
            <p:cNvSpPr/>
            <p:nvPr/>
          </p:nvSpPr>
          <p:spPr>
            <a:xfrm>
              <a:off x="105737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sp>
          <p:nvSpPr>
            <p:cNvPr id="633" name="Freeform: Shape 339">
              <a:extLst>
                <a:ext uri="{FF2B5EF4-FFF2-40B4-BE49-F238E27FC236}">
                  <a16:creationId xmlns:a16="http://schemas.microsoft.com/office/drawing/2014/main" xmlns="" id="{71044540-4600-4674-83AB-21B51CB6B664}"/>
                </a:ext>
              </a:extLst>
            </p:cNvPr>
            <p:cNvSpPr/>
            <p:nvPr/>
          </p:nvSpPr>
          <p:spPr>
            <a:xfrm>
              <a:off x="105928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a:solidFill>
                  <a:srgbClr val="4D4D4D"/>
                </a:solidFill>
                <a:latin typeface="+mj-lt"/>
                <a:ea typeface="ＭＳ Ｐゴシック" panose="020B0600070205080204" pitchFamily="50" charset="-128"/>
              </a:endParaRPr>
            </a:p>
          </p:txBody>
        </p:sp>
      </p:grpSp>
      <p:sp>
        <p:nvSpPr>
          <p:cNvPr id="634" name="TextBox 633">
            <a:extLst>
              <a:ext uri="{FF2B5EF4-FFF2-40B4-BE49-F238E27FC236}">
                <a16:creationId xmlns:a16="http://schemas.microsoft.com/office/drawing/2014/main" xmlns="" id="{6591A62D-FA75-4669-9E6F-23AC37A02A2D}"/>
              </a:ext>
            </a:extLst>
          </p:cNvPr>
          <p:cNvSpPr txBox="1"/>
          <p:nvPr/>
        </p:nvSpPr>
        <p:spPr>
          <a:xfrm>
            <a:off x="5235212" y="1544779"/>
            <a:ext cx="29209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組織型により層別化した群別の</a:t>
            </a:r>
            <a:r>
              <a:rPr sz="1600">
                <a:latin typeface="+mj-lt"/>
                <a:ea typeface="ＭＳ Ｐゴシック" panose="020B0600070205080204" pitchFamily="50" charset="-128"/>
              </a:rPr>
              <a:t/>
            </a:r>
            <a:br>
              <a:rPr sz="1600">
                <a:latin typeface="+mj-lt"/>
                <a:ea typeface="ＭＳ Ｐゴシック" panose="020B0600070205080204" pitchFamily="50" charset="-128"/>
              </a:rPr>
            </a:br>
            <a:r>
              <a:rPr lang="ja-JP" sz="1600" b="1" i="0" strike="noStrike" cap="none" spc="0" baseline="0">
                <a:solidFill>
                  <a:srgbClr val="4D4D4D"/>
                </a:solidFill>
                <a:effectLst/>
                <a:latin typeface="+mj-lt"/>
                <a:ea typeface="ＭＳ Ｐゴシック" panose="020B0600070205080204" pitchFamily="50" charset="-128"/>
                <a:cs typeface="MS UI Gothic"/>
              </a:rPr>
              <a:t>局所進行</a:t>
            </a:r>
            <a:endParaRPr kumimoji="0" lang="en-US" sz="1600" b="1" i="0" u="none" strike="noStrike" kern="1200" cap="none" spc="0" normalizeH="0" baseline="0">
              <a:ln>
                <a:noFill/>
              </a:ln>
              <a:solidFill>
                <a:srgbClr val="4D4D4D"/>
              </a:solidFill>
              <a:effectLst/>
              <a:uLnTx/>
              <a:uFillTx/>
              <a:latin typeface="+mj-lt"/>
              <a:ea typeface="ＭＳ Ｐゴシック" panose="020B0600070205080204" pitchFamily="50" charset="-128"/>
            </a:endParaRPr>
          </a:p>
        </p:txBody>
      </p:sp>
      <p:sp>
        <p:nvSpPr>
          <p:cNvPr id="635" name="TextBox 19">
            <a:extLst>
              <a:ext uri="{FF2B5EF4-FFF2-40B4-BE49-F238E27FC236}">
                <a16:creationId xmlns:a16="http://schemas.microsoft.com/office/drawing/2014/main" xmlns="" id="{637B6A5F-21C1-4DA9-A44D-90BCD36104EC}"/>
              </a:ext>
            </a:extLst>
          </p:cNvPr>
          <p:cNvSpPr txBox="1"/>
          <p:nvPr/>
        </p:nvSpPr>
        <p:spPr>
          <a:xfrm>
            <a:off x="4658855" y="248265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36" name="TextBox 635">
            <a:extLst>
              <a:ext uri="{FF2B5EF4-FFF2-40B4-BE49-F238E27FC236}">
                <a16:creationId xmlns:a16="http://schemas.microsoft.com/office/drawing/2014/main" xmlns="" id="{1AE80879-1905-4123-8F35-AA1FD6391CD4}"/>
              </a:ext>
            </a:extLst>
          </p:cNvPr>
          <p:cNvSpPr txBox="1"/>
          <p:nvPr/>
        </p:nvSpPr>
        <p:spPr>
          <a:xfrm>
            <a:off x="6512338" y="4798481"/>
            <a:ext cx="749587" cy="34246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37" name="Freeform 21">
            <a:extLst>
              <a:ext uri="{FF2B5EF4-FFF2-40B4-BE49-F238E27FC236}">
                <a16:creationId xmlns:a16="http://schemas.microsoft.com/office/drawing/2014/main" xmlns="" id="{5A71E44A-BC51-4D86-85BB-51C0111E5C2D}"/>
              </a:ext>
            </a:extLst>
          </p:cNvPr>
          <p:cNvSpPr/>
          <p:nvPr/>
        </p:nvSpPr>
        <p:spPr bwMode="auto">
          <a:xfrm>
            <a:off x="5075274" y="2621033"/>
            <a:ext cx="359805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63636"/>
              </a:solidFill>
              <a:latin typeface="+mj-lt"/>
              <a:ea typeface="ＭＳ Ｐゴシック" panose="020B0600070205080204" pitchFamily="50" charset="-128"/>
            </a:endParaRPr>
          </a:p>
        </p:txBody>
      </p:sp>
      <p:sp>
        <p:nvSpPr>
          <p:cNvPr id="638" name="Line 6">
            <a:extLst>
              <a:ext uri="{FF2B5EF4-FFF2-40B4-BE49-F238E27FC236}">
                <a16:creationId xmlns:a16="http://schemas.microsoft.com/office/drawing/2014/main" xmlns="" id="{05CDA9EB-83A8-40DF-B945-C88D1A77EE77}"/>
              </a:ext>
            </a:extLst>
          </p:cNvPr>
          <p:cNvSpPr>
            <a:spLocks noChangeShapeType="1"/>
          </p:cNvSpPr>
          <p:nvPr/>
        </p:nvSpPr>
        <p:spPr bwMode="auto">
          <a:xfrm>
            <a:off x="5004733" y="2621033"/>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39" name="Line 7">
            <a:extLst>
              <a:ext uri="{FF2B5EF4-FFF2-40B4-BE49-F238E27FC236}">
                <a16:creationId xmlns:a16="http://schemas.microsoft.com/office/drawing/2014/main" xmlns="" id="{CFA805CA-A31C-4CC0-A148-D3E64FB73B53}"/>
              </a:ext>
            </a:extLst>
          </p:cNvPr>
          <p:cNvSpPr>
            <a:spLocks noChangeShapeType="1"/>
          </p:cNvSpPr>
          <p:nvPr/>
        </p:nvSpPr>
        <p:spPr bwMode="auto">
          <a:xfrm>
            <a:off x="5004733" y="2992004"/>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40" name="Line 8">
            <a:extLst>
              <a:ext uri="{FF2B5EF4-FFF2-40B4-BE49-F238E27FC236}">
                <a16:creationId xmlns:a16="http://schemas.microsoft.com/office/drawing/2014/main" xmlns="" id="{24C1FBEF-AEB2-4F8D-8B0F-2018F1013B8F}"/>
              </a:ext>
            </a:extLst>
          </p:cNvPr>
          <p:cNvSpPr>
            <a:spLocks noChangeShapeType="1"/>
          </p:cNvSpPr>
          <p:nvPr/>
        </p:nvSpPr>
        <p:spPr bwMode="auto">
          <a:xfrm>
            <a:off x="5004733" y="3347975"/>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41" name="Line 10">
            <a:extLst>
              <a:ext uri="{FF2B5EF4-FFF2-40B4-BE49-F238E27FC236}">
                <a16:creationId xmlns:a16="http://schemas.microsoft.com/office/drawing/2014/main" xmlns="" id="{0857E7AF-2D69-4FB1-9DF9-FE39ADFBA03C}"/>
              </a:ext>
            </a:extLst>
          </p:cNvPr>
          <p:cNvSpPr>
            <a:spLocks noChangeShapeType="1"/>
          </p:cNvSpPr>
          <p:nvPr/>
        </p:nvSpPr>
        <p:spPr bwMode="auto">
          <a:xfrm>
            <a:off x="5004733" y="4063566"/>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42" name="Line 11">
            <a:extLst>
              <a:ext uri="{FF2B5EF4-FFF2-40B4-BE49-F238E27FC236}">
                <a16:creationId xmlns:a16="http://schemas.microsoft.com/office/drawing/2014/main" xmlns="" id="{28987E95-1BEF-4AF0-8856-81E7C9F50809}"/>
              </a:ext>
            </a:extLst>
          </p:cNvPr>
          <p:cNvSpPr>
            <a:spLocks noChangeShapeType="1"/>
          </p:cNvSpPr>
          <p:nvPr/>
        </p:nvSpPr>
        <p:spPr bwMode="auto">
          <a:xfrm>
            <a:off x="5004733" y="4438258"/>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43" name="TextBox 642">
            <a:extLst>
              <a:ext uri="{FF2B5EF4-FFF2-40B4-BE49-F238E27FC236}">
                <a16:creationId xmlns:a16="http://schemas.microsoft.com/office/drawing/2014/main" xmlns="" id="{0AED597D-EB24-4288-86B4-655FA987A446}"/>
              </a:ext>
            </a:extLst>
          </p:cNvPr>
          <p:cNvSpPr txBox="1"/>
          <p:nvPr/>
        </p:nvSpPr>
        <p:spPr>
          <a:xfrm>
            <a:off x="4658855" y="2855022"/>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0.8</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44" name="TextBox 643">
            <a:extLst>
              <a:ext uri="{FF2B5EF4-FFF2-40B4-BE49-F238E27FC236}">
                <a16:creationId xmlns:a16="http://schemas.microsoft.com/office/drawing/2014/main" xmlns="" id="{31A7E828-8938-40ED-BCEB-02AC7332D9CE}"/>
              </a:ext>
            </a:extLst>
          </p:cNvPr>
          <p:cNvSpPr txBox="1"/>
          <p:nvPr/>
        </p:nvSpPr>
        <p:spPr>
          <a:xfrm>
            <a:off x="4658855" y="3198936"/>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0.6</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45" name="TextBox 644">
            <a:extLst>
              <a:ext uri="{FF2B5EF4-FFF2-40B4-BE49-F238E27FC236}">
                <a16:creationId xmlns:a16="http://schemas.microsoft.com/office/drawing/2014/main" xmlns="" id="{C727A731-421C-4FD4-8D8D-52CA65AD6EDE}"/>
              </a:ext>
            </a:extLst>
          </p:cNvPr>
          <p:cNvSpPr txBox="1"/>
          <p:nvPr/>
        </p:nvSpPr>
        <p:spPr>
          <a:xfrm>
            <a:off x="4658855" y="392608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0.2</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46" name="TextBox 645">
            <a:extLst>
              <a:ext uri="{FF2B5EF4-FFF2-40B4-BE49-F238E27FC236}">
                <a16:creationId xmlns:a16="http://schemas.microsoft.com/office/drawing/2014/main" xmlns="" id="{499A6F61-631E-49A2-9C78-F7D11C8D90C0}"/>
              </a:ext>
            </a:extLst>
          </p:cNvPr>
          <p:cNvSpPr txBox="1"/>
          <p:nvPr/>
        </p:nvSpPr>
        <p:spPr>
          <a:xfrm>
            <a:off x="4798316" y="430107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47" name="Line 21">
            <a:extLst>
              <a:ext uri="{FF2B5EF4-FFF2-40B4-BE49-F238E27FC236}">
                <a16:creationId xmlns:a16="http://schemas.microsoft.com/office/drawing/2014/main" xmlns="" id="{CB52F3F9-412B-4E8A-A5DA-CCEB5F006925}"/>
              </a:ext>
            </a:extLst>
          </p:cNvPr>
          <p:cNvSpPr>
            <a:spLocks noChangeShapeType="1"/>
          </p:cNvSpPr>
          <p:nvPr/>
        </p:nvSpPr>
        <p:spPr bwMode="auto">
          <a:xfrm flipH="1">
            <a:off x="5146785"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48" name="TextBox 26">
            <a:extLst>
              <a:ext uri="{FF2B5EF4-FFF2-40B4-BE49-F238E27FC236}">
                <a16:creationId xmlns:a16="http://schemas.microsoft.com/office/drawing/2014/main" xmlns="" id="{474B97A7-FE16-41E4-A82E-33298409BF36}"/>
              </a:ext>
            </a:extLst>
          </p:cNvPr>
          <p:cNvSpPr txBox="1"/>
          <p:nvPr/>
        </p:nvSpPr>
        <p:spPr>
          <a:xfrm>
            <a:off x="5063947" y="452163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49" name="Line 21">
            <a:extLst>
              <a:ext uri="{FF2B5EF4-FFF2-40B4-BE49-F238E27FC236}">
                <a16:creationId xmlns:a16="http://schemas.microsoft.com/office/drawing/2014/main" xmlns="" id="{61B3295B-4EF3-4949-B61E-2D47CF72490C}"/>
              </a:ext>
            </a:extLst>
          </p:cNvPr>
          <p:cNvSpPr>
            <a:spLocks noChangeShapeType="1"/>
          </p:cNvSpPr>
          <p:nvPr/>
        </p:nvSpPr>
        <p:spPr bwMode="auto">
          <a:xfrm flipH="1">
            <a:off x="5739897"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50" name="Line 19">
            <a:extLst>
              <a:ext uri="{FF2B5EF4-FFF2-40B4-BE49-F238E27FC236}">
                <a16:creationId xmlns:a16="http://schemas.microsoft.com/office/drawing/2014/main" xmlns="" id="{4BE321BA-F8D2-477E-B6DB-769D8387C295}"/>
              </a:ext>
            </a:extLst>
          </p:cNvPr>
          <p:cNvSpPr>
            <a:spLocks noChangeShapeType="1"/>
          </p:cNvSpPr>
          <p:nvPr/>
        </p:nvSpPr>
        <p:spPr bwMode="auto">
          <a:xfrm flipH="1">
            <a:off x="6304795"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51" name="TextBox 28">
            <a:extLst>
              <a:ext uri="{FF2B5EF4-FFF2-40B4-BE49-F238E27FC236}">
                <a16:creationId xmlns:a16="http://schemas.microsoft.com/office/drawing/2014/main" xmlns="" id="{C360D2B5-228E-434E-8E07-84148C3889FE}"/>
              </a:ext>
            </a:extLst>
          </p:cNvPr>
          <p:cNvSpPr txBox="1"/>
          <p:nvPr/>
        </p:nvSpPr>
        <p:spPr>
          <a:xfrm>
            <a:off x="6175472"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52" name="Line 21">
            <a:extLst>
              <a:ext uri="{FF2B5EF4-FFF2-40B4-BE49-F238E27FC236}">
                <a16:creationId xmlns:a16="http://schemas.microsoft.com/office/drawing/2014/main" xmlns="" id="{FE6D9D1A-E87B-4D2B-935D-98AEA63796C8}"/>
              </a:ext>
            </a:extLst>
          </p:cNvPr>
          <p:cNvSpPr>
            <a:spLocks noChangeShapeType="1"/>
          </p:cNvSpPr>
          <p:nvPr/>
        </p:nvSpPr>
        <p:spPr bwMode="auto">
          <a:xfrm flipH="1">
            <a:off x="6876273"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53" name="Line 19">
            <a:extLst>
              <a:ext uri="{FF2B5EF4-FFF2-40B4-BE49-F238E27FC236}">
                <a16:creationId xmlns:a16="http://schemas.microsoft.com/office/drawing/2014/main" xmlns="" id="{66DF5169-3355-448E-A974-A5A433F55562}"/>
              </a:ext>
            </a:extLst>
          </p:cNvPr>
          <p:cNvSpPr>
            <a:spLocks noChangeShapeType="1"/>
          </p:cNvSpPr>
          <p:nvPr/>
        </p:nvSpPr>
        <p:spPr bwMode="auto">
          <a:xfrm flipH="1">
            <a:off x="7475418"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54" name="TextBox 653">
            <a:extLst>
              <a:ext uri="{FF2B5EF4-FFF2-40B4-BE49-F238E27FC236}">
                <a16:creationId xmlns:a16="http://schemas.microsoft.com/office/drawing/2014/main" xmlns="" id="{D72B3C99-D540-4984-8F6D-EE0992D319F5}"/>
              </a:ext>
            </a:extLst>
          </p:cNvPr>
          <p:cNvSpPr txBox="1"/>
          <p:nvPr/>
        </p:nvSpPr>
        <p:spPr>
          <a:xfrm>
            <a:off x="7350670"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48</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55" name="Line 21">
            <a:extLst>
              <a:ext uri="{FF2B5EF4-FFF2-40B4-BE49-F238E27FC236}">
                <a16:creationId xmlns:a16="http://schemas.microsoft.com/office/drawing/2014/main" xmlns="" id="{BD69CA2E-A655-4EF9-B8C1-2A5EE97577AD}"/>
              </a:ext>
            </a:extLst>
          </p:cNvPr>
          <p:cNvSpPr>
            <a:spLocks noChangeShapeType="1"/>
          </p:cNvSpPr>
          <p:nvPr/>
        </p:nvSpPr>
        <p:spPr bwMode="auto">
          <a:xfrm flipH="1">
            <a:off x="8035230"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56" name="Line 19">
            <a:extLst>
              <a:ext uri="{FF2B5EF4-FFF2-40B4-BE49-F238E27FC236}">
                <a16:creationId xmlns:a16="http://schemas.microsoft.com/office/drawing/2014/main" xmlns="" id="{7F80CD7A-8675-4145-856A-3973CC733FBA}"/>
              </a:ext>
            </a:extLst>
          </p:cNvPr>
          <p:cNvSpPr>
            <a:spLocks noChangeShapeType="1"/>
          </p:cNvSpPr>
          <p:nvPr/>
        </p:nvSpPr>
        <p:spPr bwMode="auto">
          <a:xfrm flipH="1">
            <a:off x="8632111" y="4482878"/>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57" name="TextBox 28">
            <a:extLst>
              <a:ext uri="{FF2B5EF4-FFF2-40B4-BE49-F238E27FC236}">
                <a16:creationId xmlns:a16="http://schemas.microsoft.com/office/drawing/2014/main" xmlns="" id="{7ACB1382-9E67-4AD7-91CF-62985C8BFA1C}"/>
              </a:ext>
            </a:extLst>
          </p:cNvPr>
          <p:cNvSpPr txBox="1"/>
          <p:nvPr/>
        </p:nvSpPr>
        <p:spPr>
          <a:xfrm>
            <a:off x="8510167"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72</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58" name="Line 9">
            <a:extLst>
              <a:ext uri="{FF2B5EF4-FFF2-40B4-BE49-F238E27FC236}">
                <a16:creationId xmlns:a16="http://schemas.microsoft.com/office/drawing/2014/main" xmlns="" id="{F29AD244-850C-4181-88E0-2EE2D332198A}"/>
              </a:ext>
            </a:extLst>
          </p:cNvPr>
          <p:cNvSpPr>
            <a:spLocks noChangeShapeType="1"/>
          </p:cNvSpPr>
          <p:nvPr/>
        </p:nvSpPr>
        <p:spPr bwMode="auto">
          <a:xfrm>
            <a:off x="5007335" y="3704257"/>
            <a:ext cx="6972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lt"/>
              <a:ea typeface="ＭＳ Ｐゴシック" panose="020B0600070205080204" pitchFamily="50" charset="-128"/>
            </a:endParaRPr>
          </a:p>
        </p:txBody>
      </p:sp>
      <p:sp>
        <p:nvSpPr>
          <p:cNvPr id="659" name="TextBox 658">
            <a:extLst>
              <a:ext uri="{FF2B5EF4-FFF2-40B4-BE49-F238E27FC236}">
                <a16:creationId xmlns:a16="http://schemas.microsoft.com/office/drawing/2014/main" xmlns="" id="{9B09FF53-29CC-495B-9AFF-CB68E50D97DE}"/>
              </a:ext>
            </a:extLst>
          </p:cNvPr>
          <p:cNvSpPr txBox="1"/>
          <p:nvPr/>
        </p:nvSpPr>
        <p:spPr>
          <a:xfrm>
            <a:off x="4658855" y="356694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0.4</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60" name="TextBox 28">
            <a:extLst>
              <a:ext uri="{FF2B5EF4-FFF2-40B4-BE49-F238E27FC236}">
                <a16:creationId xmlns:a16="http://schemas.microsoft.com/office/drawing/2014/main" xmlns="" id="{984B65DC-29CA-45DC-A63A-769C5394FCA9}"/>
              </a:ext>
            </a:extLst>
          </p:cNvPr>
          <p:cNvSpPr txBox="1"/>
          <p:nvPr/>
        </p:nvSpPr>
        <p:spPr>
          <a:xfrm>
            <a:off x="5602186"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61" name="TextBox 28">
            <a:extLst>
              <a:ext uri="{FF2B5EF4-FFF2-40B4-BE49-F238E27FC236}">
                <a16:creationId xmlns:a16="http://schemas.microsoft.com/office/drawing/2014/main" xmlns="" id="{B4531A6A-1166-4F43-A8C7-925F2667DD0A}"/>
              </a:ext>
            </a:extLst>
          </p:cNvPr>
          <p:cNvSpPr txBox="1"/>
          <p:nvPr/>
        </p:nvSpPr>
        <p:spPr>
          <a:xfrm>
            <a:off x="675008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36</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62" name="TextBox 28">
            <a:extLst>
              <a:ext uri="{FF2B5EF4-FFF2-40B4-BE49-F238E27FC236}">
                <a16:creationId xmlns:a16="http://schemas.microsoft.com/office/drawing/2014/main" xmlns="" id="{B78E1992-C45C-4BA3-B6E9-B97C53BF0A17}"/>
              </a:ext>
            </a:extLst>
          </p:cNvPr>
          <p:cNvSpPr txBox="1"/>
          <p:nvPr/>
        </p:nvSpPr>
        <p:spPr>
          <a:xfrm>
            <a:off x="790958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60</a:t>
            </a:r>
            <a:endParaRPr lang="en-US" sz="1300">
              <a:solidFill>
                <a:srgbClr val="4D4D4D"/>
              </a:solidFill>
              <a:latin typeface="+mj-lt"/>
              <a:ea typeface="ＭＳ Ｐゴシック" panose="020B0600070205080204" pitchFamily="50" charset="-128"/>
              <a:cs typeface="Arial" panose="020B0604020202020204" pitchFamily="34" charset="0"/>
            </a:endParaRPr>
          </a:p>
        </p:txBody>
      </p:sp>
      <p:sp>
        <p:nvSpPr>
          <p:cNvPr id="663" name="TextBox 662">
            <a:extLst>
              <a:ext uri="{FF2B5EF4-FFF2-40B4-BE49-F238E27FC236}">
                <a16:creationId xmlns:a16="http://schemas.microsoft.com/office/drawing/2014/main" xmlns="" id="{D3A4BCC3-E0F1-40AF-AC9F-5F235DF7088A}"/>
              </a:ext>
            </a:extLst>
          </p:cNvPr>
          <p:cNvSpPr txBox="1"/>
          <p:nvPr/>
        </p:nvSpPr>
        <p:spPr>
          <a:xfrm>
            <a:off x="4566871" y="5164662"/>
            <a:ext cx="928460" cy="292388"/>
          </a:xfrm>
          <a:prstGeom prst="rect">
            <a:avLst/>
          </a:prstGeom>
          <a:noFill/>
        </p:spPr>
        <p:txBody>
          <a:bodyPr wrap="none" rtlCol="0">
            <a:spAutoFit/>
          </a:body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リスク例数</a:t>
            </a:r>
            <a:endParaRPr lang="en-US" sz="1300">
              <a:solidFill>
                <a:srgbClr val="4D4D4D"/>
              </a:solidFill>
              <a:latin typeface="+mj-lt"/>
              <a:ea typeface="ＭＳ Ｐゴシック" panose="020B0600070205080204" pitchFamily="50" charset="-128"/>
            </a:endParaRPr>
          </a:p>
        </p:txBody>
      </p:sp>
      <p:grpSp>
        <p:nvGrpSpPr>
          <p:cNvPr id="664" name="Group 663">
            <a:extLst>
              <a:ext uri="{FF2B5EF4-FFF2-40B4-BE49-F238E27FC236}">
                <a16:creationId xmlns:a16="http://schemas.microsoft.com/office/drawing/2014/main" xmlns="" id="{A19AC2F5-56AF-40DB-865E-776F77A97C15}"/>
              </a:ext>
            </a:extLst>
          </p:cNvPr>
          <p:cNvGrpSpPr/>
          <p:nvPr/>
        </p:nvGrpSpPr>
        <p:grpSpPr>
          <a:xfrm>
            <a:off x="4860712" y="5375217"/>
            <a:ext cx="3861620" cy="292388"/>
            <a:chOff x="2277960" y="4887765"/>
            <a:chExt cx="4438300" cy="292388"/>
          </a:xfrm>
        </p:grpSpPr>
        <p:sp>
          <p:nvSpPr>
            <p:cNvPr id="665" name="TextBox 46">
              <a:extLst>
                <a:ext uri="{FF2B5EF4-FFF2-40B4-BE49-F238E27FC236}">
                  <a16:creationId xmlns:a16="http://schemas.microsoft.com/office/drawing/2014/main" xmlns="" id="{81C9CFDD-54CC-4A3B-99D6-F59CA6B79BD3}"/>
                </a:ext>
              </a:extLst>
            </p:cNvPr>
            <p:cNvSpPr txBox="1"/>
            <p:nvPr/>
          </p:nvSpPr>
          <p:spPr>
            <a:xfrm>
              <a:off x="2458114"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80</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66" name="TextBox 48">
              <a:extLst>
                <a:ext uri="{FF2B5EF4-FFF2-40B4-BE49-F238E27FC236}">
                  <a16:creationId xmlns:a16="http://schemas.microsoft.com/office/drawing/2014/main" xmlns="" id="{3CCE4961-470B-41FB-8B3E-B1D2E44B1217}"/>
                </a:ext>
              </a:extLst>
            </p:cNvPr>
            <p:cNvSpPr txBox="1"/>
            <p:nvPr/>
          </p:nvSpPr>
          <p:spPr>
            <a:xfrm>
              <a:off x="313980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52</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67" name="TextBox 47">
              <a:extLst>
                <a:ext uri="{FF2B5EF4-FFF2-40B4-BE49-F238E27FC236}">
                  <a16:creationId xmlns:a16="http://schemas.microsoft.com/office/drawing/2014/main" xmlns="" id="{71541A10-5176-455D-BE8C-1E6413D70F56}"/>
                </a:ext>
              </a:extLst>
            </p:cNvPr>
            <p:cNvSpPr txBox="1"/>
            <p:nvPr/>
          </p:nvSpPr>
          <p:spPr>
            <a:xfrm>
              <a:off x="3789059"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38</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68" name="TextBox 48">
              <a:extLst>
                <a:ext uri="{FF2B5EF4-FFF2-40B4-BE49-F238E27FC236}">
                  <a16:creationId xmlns:a16="http://schemas.microsoft.com/office/drawing/2014/main" xmlns="" id="{FCCDB2A9-D969-40CB-B7F0-C7C7E8D2D0F9}"/>
                </a:ext>
              </a:extLst>
            </p:cNvPr>
            <p:cNvSpPr txBox="1"/>
            <p:nvPr/>
          </p:nvSpPr>
          <p:spPr>
            <a:xfrm>
              <a:off x="4445881"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23</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69" name="TextBox 47">
              <a:extLst>
                <a:ext uri="{FF2B5EF4-FFF2-40B4-BE49-F238E27FC236}">
                  <a16:creationId xmlns:a16="http://schemas.microsoft.com/office/drawing/2014/main" xmlns="" id="{8EA47706-F28D-493D-A7F3-060FBC0985ED}"/>
                </a:ext>
              </a:extLst>
            </p:cNvPr>
            <p:cNvSpPr txBox="1"/>
            <p:nvPr/>
          </p:nvSpPr>
          <p:spPr>
            <a:xfrm>
              <a:off x="5139759"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14</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70" name="TextBox 48">
              <a:extLst>
                <a:ext uri="{FF2B5EF4-FFF2-40B4-BE49-F238E27FC236}">
                  <a16:creationId xmlns:a16="http://schemas.microsoft.com/office/drawing/2014/main" xmlns="" id="{B718128E-79CE-4C5B-8035-76CDB9E9F1FA}"/>
                </a:ext>
              </a:extLst>
            </p:cNvPr>
            <p:cNvSpPr txBox="1"/>
            <p:nvPr/>
          </p:nvSpPr>
          <p:spPr>
            <a:xfrm>
              <a:off x="5835077" y="4897290"/>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7</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71" name="TextBox 46">
              <a:extLst>
                <a:ext uri="{FF2B5EF4-FFF2-40B4-BE49-F238E27FC236}">
                  <a16:creationId xmlns:a16="http://schemas.microsoft.com/office/drawing/2014/main" xmlns="" id="{4CE1F2CA-4844-4533-8DD0-A0C4E4723E4B}"/>
                </a:ext>
              </a:extLst>
            </p:cNvPr>
            <p:cNvSpPr txBox="1"/>
            <p:nvPr/>
          </p:nvSpPr>
          <p:spPr>
            <a:xfrm>
              <a:off x="6525840" y="4897289"/>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E75C00"/>
                  </a:solidFill>
                  <a:effectLst/>
                  <a:latin typeface="+mj-lt"/>
                  <a:ea typeface="ＭＳ Ｐゴシック" panose="020B0600070205080204" pitchFamily="50" charset="-128"/>
                  <a:cs typeface="MS UI Gothic"/>
                </a:rPr>
                <a:t>1</a:t>
              </a:r>
              <a:endParaRPr lang="en-US" sz="1300">
                <a:solidFill>
                  <a:schemeClr val="accent5"/>
                </a:solidFill>
                <a:latin typeface="+mj-lt"/>
                <a:ea typeface="ＭＳ Ｐゴシック" panose="020B0600070205080204" pitchFamily="50" charset="-128"/>
                <a:cs typeface="Arial" panose="020B0604020202020204" pitchFamily="34" charset="0"/>
              </a:endParaRPr>
            </a:p>
          </p:txBody>
        </p:sp>
        <p:sp>
          <p:nvSpPr>
            <p:cNvPr id="672" name="TextBox 671">
              <a:extLst>
                <a:ext uri="{FF2B5EF4-FFF2-40B4-BE49-F238E27FC236}">
                  <a16:creationId xmlns:a16="http://schemas.microsoft.com/office/drawing/2014/main" xmlns="" id="{1BA64606-DB0B-42F5-8B06-948E03CF1A25}"/>
                </a:ext>
              </a:extLst>
            </p:cNvPr>
            <p:cNvSpPr txBox="1"/>
            <p:nvPr/>
          </p:nvSpPr>
          <p:spPr>
            <a:xfrm>
              <a:off x="2277960" y="4887765"/>
              <a:ext cx="212318" cy="292388"/>
            </a:xfrm>
            <a:prstGeom prst="rect">
              <a:avLst/>
            </a:prstGeom>
            <a:noFill/>
          </p:spPr>
          <p:txBody>
            <a:bodyPr wrap="none" rtlCol="0">
              <a:spAutoFit/>
            </a:bodyPr>
            <a:lstStyle/>
            <a:p>
              <a:pPr algn="r"/>
              <a:endParaRPr lang="en-US" sz="1300">
                <a:solidFill>
                  <a:schemeClr val="accent5"/>
                </a:solidFill>
                <a:latin typeface="+mj-lt"/>
                <a:ea typeface="ＭＳ Ｐゴシック" panose="020B0600070205080204" pitchFamily="50" charset="-128"/>
              </a:endParaRPr>
            </a:p>
          </p:txBody>
        </p:sp>
      </p:grpSp>
      <p:grpSp>
        <p:nvGrpSpPr>
          <p:cNvPr id="673" name="Group 672">
            <a:extLst>
              <a:ext uri="{FF2B5EF4-FFF2-40B4-BE49-F238E27FC236}">
                <a16:creationId xmlns:a16="http://schemas.microsoft.com/office/drawing/2014/main" xmlns="" id="{44AD94D3-29A5-4D86-811F-A20A2A84F868}"/>
              </a:ext>
            </a:extLst>
          </p:cNvPr>
          <p:cNvGrpSpPr/>
          <p:nvPr/>
        </p:nvGrpSpPr>
        <p:grpSpPr>
          <a:xfrm>
            <a:off x="4860713" y="5613032"/>
            <a:ext cx="3861618" cy="292388"/>
            <a:chOff x="2277961" y="5170400"/>
            <a:chExt cx="4438298" cy="292388"/>
          </a:xfrm>
        </p:grpSpPr>
        <p:sp>
          <p:nvSpPr>
            <p:cNvPr id="674" name="TextBox 57">
              <a:extLst>
                <a:ext uri="{FF2B5EF4-FFF2-40B4-BE49-F238E27FC236}">
                  <a16:creationId xmlns:a16="http://schemas.microsoft.com/office/drawing/2014/main" xmlns="" id="{401DFCB7-FE47-41AA-AF65-C054DCC167B0}"/>
                </a:ext>
              </a:extLst>
            </p:cNvPr>
            <p:cNvSpPr txBox="1"/>
            <p:nvPr/>
          </p:nvSpPr>
          <p:spPr>
            <a:xfrm>
              <a:off x="2458115"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50</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75" name="TextBox 59">
              <a:extLst>
                <a:ext uri="{FF2B5EF4-FFF2-40B4-BE49-F238E27FC236}">
                  <a16:creationId xmlns:a16="http://schemas.microsoft.com/office/drawing/2014/main" xmlns="" id="{F270BC80-D9DB-4EF4-8937-37900659A274}"/>
                </a:ext>
              </a:extLst>
            </p:cNvPr>
            <p:cNvSpPr txBox="1"/>
            <p:nvPr/>
          </p:nvSpPr>
          <p:spPr>
            <a:xfrm>
              <a:off x="3139805"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26</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76" name="TextBox 58">
              <a:extLst>
                <a:ext uri="{FF2B5EF4-FFF2-40B4-BE49-F238E27FC236}">
                  <a16:creationId xmlns:a16="http://schemas.microsoft.com/office/drawing/2014/main" xmlns="" id="{2E7E2C0F-2468-4DD0-A0B8-22EF69C3965E}"/>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14</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77" name="TextBox 59">
              <a:extLst>
                <a:ext uri="{FF2B5EF4-FFF2-40B4-BE49-F238E27FC236}">
                  <a16:creationId xmlns:a16="http://schemas.microsoft.com/office/drawing/2014/main" xmlns="" id="{FC29E5DC-E350-470C-B784-EABFE3097698}"/>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10</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78" name="TextBox 58">
              <a:extLst>
                <a:ext uri="{FF2B5EF4-FFF2-40B4-BE49-F238E27FC236}">
                  <a16:creationId xmlns:a16="http://schemas.microsoft.com/office/drawing/2014/main" xmlns="" id="{12BE814D-53C7-4C4A-B869-D4AA9E0E8FE6}"/>
                </a:ext>
              </a:extLst>
            </p:cNvPr>
            <p:cNvSpPr txBox="1"/>
            <p:nvPr/>
          </p:nvSpPr>
          <p:spPr>
            <a:xfrm>
              <a:off x="5224556" y="5179925"/>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5</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79" name="TextBox 59">
              <a:extLst>
                <a:ext uri="{FF2B5EF4-FFF2-40B4-BE49-F238E27FC236}">
                  <a16:creationId xmlns:a16="http://schemas.microsoft.com/office/drawing/2014/main" xmlns="" id="{0091E770-7BD1-4A10-8ACF-8C26F9C0C0C4}"/>
                </a:ext>
              </a:extLst>
            </p:cNvPr>
            <p:cNvSpPr txBox="1"/>
            <p:nvPr/>
          </p:nvSpPr>
          <p:spPr>
            <a:xfrm>
              <a:off x="5835074" y="5179925"/>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1</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80" name="TextBox 58">
              <a:extLst>
                <a:ext uri="{FF2B5EF4-FFF2-40B4-BE49-F238E27FC236}">
                  <a16:creationId xmlns:a16="http://schemas.microsoft.com/office/drawing/2014/main" xmlns="" id="{5ABE3E53-4390-4088-9821-87EC17CDBA06}"/>
                </a:ext>
              </a:extLst>
            </p:cNvPr>
            <p:cNvSpPr txBox="1"/>
            <p:nvPr/>
          </p:nvSpPr>
          <p:spPr>
            <a:xfrm>
              <a:off x="6525839"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043882"/>
                  </a:solidFill>
                  <a:effectLst/>
                  <a:latin typeface="+mj-lt"/>
                  <a:ea typeface="ＭＳ Ｐゴシック" panose="020B0600070205080204" pitchFamily="50" charset="-128"/>
                  <a:cs typeface="MS UI Gothic"/>
                </a:rPr>
                <a:t>0</a:t>
              </a:r>
              <a:endParaRPr lang="en-US" sz="1300">
                <a:solidFill>
                  <a:srgbClr val="043882"/>
                </a:solidFill>
                <a:latin typeface="+mj-lt"/>
                <a:ea typeface="ＭＳ Ｐゴシック" panose="020B0600070205080204" pitchFamily="50" charset="-128"/>
                <a:cs typeface="Arial" panose="020B0604020202020204" pitchFamily="34" charset="0"/>
              </a:endParaRPr>
            </a:p>
          </p:txBody>
        </p:sp>
        <p:sp>
          <p:nvSpPr>
            <p:cNvPr id="681" name="TextBox 680">
              <a:extLst>
                <a:ext uri="{FF2B5EF4-FFF2-40B4-BE49-F238E27FC236}">
                  <a16:creationId xmlns:a16="http://schemas.microsoft.com/office/drawing/2014/main" xmlns="" id="{9DBA65DF-CBE8-4C8C-8CB3-19AC7BF137C8}"/>
                </a:ext>
              </a:extLst>
            </p:cNvPr>
            <p:cNvSpPr txBox="1"/>
            <p:nvPr/>
          </p:nvSpPr>
          <p:spPr>
            <a:xfrm>
              <a:off x="2277961" y="5170400"/>
              <a:ext cx="212318" cy="292388"/>
            </a:xfrm>
            <a:prstGeom prst="rect">
              <a:avLst/>
            </a:prstGeom>
            <a:noFill/>
          </p:spPr>
          <p:txBody>
            <a:bodyPr wrap="none" rtlCol="0">
              <a:spAutoFit/>
            </a:bodyPr>
            <a:lstStyle/>
            <a:p>
              <a:pPr algn="r"/>
              <a:endParaRPr lang="en-US" sz="1300">
                <a:solidFill>
                  <a:srgbClr val="043882"/>
                </a:solidFill>
                <a:latin typeface="+mj-lt"/>
                <a:ea typeface="ＭＳ Ｐゴシック" panose="020B0600070205080204" pitchFamily="50" charset="-128"/>
              </a:endParaRPr>
            </a:p>
          </p:txBody>
        </p:sp>
      </p:grpSp>
      <p:sp>
        <p:nvSpPr>
          <p:cNvPr id="682" name="TextBox 681">
            <a:extLst>
              <a:ext uri="{FF2B5EF4-FFF2-40B4-BE49-F238E27FC236}">
                <a16:creationId xmlns:a16="http://schemas.microsoft.com/office/drawing/2014/main" xmlns="" id="{C252B2F2-6BC8-4B4B-BD03-0D5EE5B06384}"/>
              </a:ext>
            </a:extLst>
          </p:cNvPr>
          <p:cNvSpPr txBox="1"/>
          <p:nvPr/>
        </p:nvSpPr>
        <p:spPr>
          <a:xfrm>
            <a:off x="5219964" y="4106845"/>
            <a:ext cx="793807" cy="292388"/>
          </a:xfrm>
          <a:prstGeom prst="rect">
            <a:avLst/>
          </a:prstGeom>
          <a:noFill/>
        </p:spPr>
        <p:txBody>
          <a:bodyPr wrap="none" rtlCol="0">
            <a:spAutoFit/>
          </a:bodyPr>
          <a:lstStyle/>
          <a:p>
            <a:r>
              <a:rPr lang="ja-JP" sz="1300" b="0" i="0" strike="noStrike" cap="none" spc="0" baseline="0">
                <a:solidFill>
                  <a:srgbClr val="4D4D4D"/>
                </a:solidFill>
                <a:effectLst/>
                <a:latin typeface="+mj-lt"/>
                <a:ea typeface="ＭＳ Ｐゴシック" panose="020B0600070205080204" pitchFamily="50" charset="-128"/>
                <a:cs typeface="MS UI Gothic"/>
              </a:rPr>
              <a:t>p = 0.62</a:t>
            </a:r>
            <a:endParaRPr lang="en-US" sz="1300">
              <a:solidFill>
                <a:srgbClr val="4D4D4D"/>
              </a:solidFill>
              <a:latin typeface="+mj-lt"/>
              <a:ea typeface="ＭＳ Ｐゴシック" panose="020B0600070205080204" pitchFamily="50" charset="-128"/>
            </a:endParaRPr>
          </a:p>
        </p:txBody>
      </p:sp>
      <p:grpSp>
        <p:nvGrpSpPr>
          <p:cNvPr id="683" name="Group 682">
            <a:extLst>
              <a:ext uri="{FF2B5EF4-FFF2-40B4-BE49-F238E27FC236}">
                <a16:creationId xmlns:a16="http://schemas.microsoft.com/office/drawing/2014/main" xmlns="" id="{E75DE32F-F317-443E-B8C5-FD71C3DB91F3}"/>
              </a:ext>
            </a:extLst>
          </p:cNvPr>
          <p:cNvGrpSpPr/>
          <p:nvPr/>
        </p:nvGrpSpPr>
        <p:grpSpPr>
          <a:xfrm>
            <a:off x="4860713" y="5840521"/>
            <a:ext cx="3861618" cy="292388"/>
            <a:chOff x="2277961" y="5170400"/>
            <a:chExt cx="4438298" cy="292388"/>
          </a:xfrm>
        </p:grpSpPr>
        <p:sp>
          <p:nvSpPr>
            <p:cNvPr id="684" name="TextBox 57">
              <a:extLst>
                <a:ext uri="{FF2B5EF4-FFF2-40B4-BE49-F238E27FC236}">
                  <a16:creationId xmlns:a16="http://schemas.microsoft.com/office/drawing/2014/main" xmlns="" id="{A0E6FD65-C20A-436F-80CD-1DC1BDAE1BDD}"/>
                </a:ext>
              </a:extLst>
            </p:cNvPr>
            <p:cNvSpPr txBox="1"/>
            <p:nvPr/>
          </p:nvSpPr>
          <p:spPr>
            <a:xfrm>
              <a:off x="2458115"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80</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85" name="TextBox 59">
              <a:extLst>
                <a:ext uri="{FF2B5EF4-FFF2-40B4-BE49-F238E27FC236}">
                  <a16:creationId xmlns:a16="http://schemas.microsoft.com/office/drawing/2014/main" xmlns="" id="{9DD2D378-CE62-4B8F-BE2F-16B81B95B4FF}"/>
                </a:ext>
              </a:extLst>
            </p:cNvPr>
            <p:cNvSpPr txBox="1"/>
            <p:nvPr/>
          </p:nvSpPr>
          <p:spPr>
            <a:xfrm>
              <a:off x="3139805"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53</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86" name="TextBox 58">
              <a:extLst>
                <a:ext uri="{FF2B5EF4-FFF2-40B4-BE49-F238E27FC236}">
                  <a16:creationId xmlns:a16="http://schemas.microsoft.com/office/drawing/2014/main" xmlns="" id="{0B22F4F0-87BF-43FB-83F1-2D471B4CF51C}"/>
                </a:ext>
              </a:extLst>
            </p:cNvPr>
            <p:cNvSpPr txBox="1"/>
            <p:nvPr/>
          </p:nvSpPr>
          <p:spPr>
            <a:xfrm>
              <a:off x="3789060"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35</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87" name="TextBox 59">
              <a:extLst>
                <a:ext uri="{FF2B5EF4-FFF2-40B4-BE49-F238E27FC236}">
                  <a16:creationId xmlns:a16="http://schemas.microsoft.com/office/drawing/2014/main" xmlns="" id="{C3EBFDB7-53CD-4143-BCFC-27DCB21BF34C}"/>
                </a:ext>
              </a:extLst>
            </p:cNvPr>
            <p:cNvSpPr txBox="1"/>
            <p:nvPr/>
          </p:nvSpPr>
          <p:spPr>
            <a:xfrm>
              <a:off x="4445880"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24</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88" name="TextBox 58">
              <a:extLst>
                <a:ext uri="{FF2B5EF4-FFF2-40B4-BE49-F238E27FC236}">
                  <a16:creationId xmlns:a16="http://schemas.microsoft.com/office/drawing/2014/main" xmlns="" id="{05A52170-1A65-49EF-8DA3-A01D32318323}"/>
                </a:ext>
              </a:extLst>
            </p:cNvPr>
            <p:cNvSpPr txBox="1"/>
            <p:nvPr/>
          </p:nvSpPr>
          <p:spPr>
            <a:xfrm>
              <a:off x="5113044" y="5179926"/>
              <a:ext cx="35070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 15</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89" name="TextBox 59">
              <a:extLst>
                <a:ext uri="{FF2B5EF4-FFF2-40B4-BE49-F238E27FC236}">
                  <a16:creationId xmlns:a16="http://schemas.microsoft.com/office/drawing/2014/main" xmlns="" id="{F9F96792-0CA3-457C-8156-F98CA0EAD19E}"/>
                </a:ext>
              </a:extLst>
            </p:cNvPr>
            <p:cNvSpPr txBox="1"/>
            <p:nvPr/>
          </p:nvSpPr>
          <p:spPr>
            <a:xfrm>
              <a:off x="5835074"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5</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90" name="TextBox 58">
              <a:extLst>
                <a:ext uri="{FF2B5EF4-FFF2-40B4-BE49-F238E27FC236}">
                  <a16:creationId xmlns:a16="http://schemas.microsoft.com/office/drawing/2014/main" xmlns="" id="{2AA888D7-5C9A-4128-B156-D95AE9B912EF}"/>
                </a:ext>
              </a:extLst>
            </p:cNvPr>
            <p:cNvSpPr txBox="1"/>
            <p:nvPr/>
          </p:nvSpPr>
          <p:spPr>
            <a:xfrm>
              <a:off x="6525839"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0</a:t>
              </a:r>
              <a:endParaRPr lang="en-US" sz="1300">
                <a:solidFill>
                  <a:srgbClr val="FFC000"/>
                </a:solidFill>
                <a:latin typeface="+mj-lt"/>
                <a:ea typeface="ＭＳ Ｐゴシック" panose="020B0600070205080204" pitchFamily="50" charset="-128"/>
                <a:cs typeface="Arial" panose="020B0604020202020204" pitchFamily="34" charset="0"/>
              </a:endParaRPr>
            </a:p>
          </p:txBody>
        </p:sp>
        <p:sp>
          <p:nvSpPr>
            <p:cNvPr id="691" name="TextBox 690">
              <a:extLst>
                <a:ext uri="{FF2B5EF4-FFF2-40B4-BE49-F238E27FC236}">
                  <a16:creationId xmlns:a16="http://schemas.microsoft.com/office/drawing/2014/main" xmlns="" id="{CFDB69AC-F144-43BA-B989-CD2A02536CC7}"/>
                </a:ext>
              </a:extLst>
            </p:cNvPr>
            <p:cNvSpPr txBox="1"/>
            <p:nvPr/>
          </p:nvSpPr>
          <p:spPr>
            <a:xfrm>
              <a:off x="2277961" y="5170400"/>
              <a:ext cx="212318" cy="292388"/>
            </a:xfrm>
            <a:prstGeom prst="rect">
              <a:avLst/>
            </a:prstGeom>
            <a:noFill/>
          </p:spPr>
          <p:txBody>
            <a:bodyPr wrap="none" rtlCol="0">
              <a:spAutoFit/>
            </a:bodyPr>
            <a:lstStyle/>
            <a:p>
              <a:pPr algn="r"/>
              <a:endParaRPr lang="en-US" sz="1300">
                <a:solidFill>
                  <a:srgbClr val="FFC000"/>
                </a:solidFill>
                <a:latin typeface="+mj-lt"/>
                <a:ea typeface="ＭＳ Ｐゴシック" panose="020B0600070205080204" pitchFamily="50" charset="-128"/>
              </a:endParaRPr>
            </a:p>
          </p:txBody>
        </p:sp>
      </p:grpSp>
      <p:grpSp>
        <p:nvGrpSpPr>
          <p:cNvPr id="692" name="Group 691">
            <a:extLst>
              <a:ext uri="{FF2B5EF4-FFF2-40B4-BE49-F238E27FC236}">
                <a16:creationId xmlns:a16="http://schemas.microsoft.com/office/drawing/2014/main" xmlns="" id="{E8EFB58A-ABF0-48E7-91E0-C836AA8B2BAE}"/>
              </a:ext>
            </a:extLst>
          </p:cNvPr>
          <p:cNvGrpSpPr/>
          <p:nvPr/>
        </p:nvGrpSpPr>
        <p:grpSpPr>
          <a:xfrm>
            <a:off x="4859381" y="6080855"/>
            <a:ext cx="3861618" cy="292388"/>
            <a:chOff x="2277961" y="5170400"/>
            <a:chExt cx="4438298" cy="292388"/>
          </a:xfrm>
        </p:grpSpPr>
        <p:sp>
          <p:nvSpPr>
            <p:cNvPr id="693" name="TextBox 57">
              <a:extLst>
                <a:ext uri="{FF2B5EF4-FFF2-40B4-BE49-F238E27FC236}">
                  <a16:creationId xmlns:a16="http://schemas.microsoft.com/office/drawing/2014/main" xmlns="" id="{828BC1F1-5353-4FEB-97CC-F87A9DF4ACDE}"/>
                </a:ext>
              </a:extLst>
            </p:cNvPr>
            <p:cNvSpPr txBox="1"/>
            <p:nvPr/>
          </p:nvSpPr>
          <p:spPr>
            <a:xfrm>
              <a:off x="2458115"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50</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694" name="TextBox 59">
              <a:extLst>
                <a:ext uri="{FF2B5EF4-FFF2-40B4-BE49-F238E27FC236}">
                  <a16:creationId xmlns:a16="http://schemas.microsoft.com/office/drawing/2014/main" xmlns="" id="{0999286C-E86E-48EC-8498-14E2DD85AA27}"/>
                </a:ext>
              </a:extLst>
            </p:cNvPr>
            <p:cNvSpPr txBox="1"/>
            <p:nvPr/>
          </p:nvSpPr>
          <p:spPr>
            <a:xfrm>
              <a:off x="3139804"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31</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695" name="TextBox 58">
              <a:extLst>
                <a:ext uri="{FF2B5EF4-FFF2-40B4-BE49-F238E27FC236}">
                  <a16:creationId xmlns:a16="http://schemas.microsoft.com/office/drawing/2014/main" xmlns="" id="{2E634E81-3833-4DD2-B696-5D32306010E8}"/>
                </a:ext>
              </a:extLst>
            </p:cNvPr>
            <p:cNvSpPr txBox="1"/>
            <p:nvPr/>
          </p:nvSpPr>
          <p:spPr>
            <a:xfrm>
              <a:off x="3789059" y="5179926"/>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12</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696" name="TextBox 59">
              <a:extLst>
                <a:ext uri="{FF2B5EF4-FFF2-40B4-BE49-F238E27FC236}">
                  <a16:creationId xmlns:a16="http://schemas.microsoft.com/office/drawing/2014/main" xmlns="" id="{CDDDDE12-8C22-4C41-B276-04059CAF0806}"/>
                </a:ext>
              </a:extLst>
            </p:cNvPr>
            <p:cNvSpPr txBox="1"/>
            <p:nvPr/>
          </p:nvSpPr>
          <p:spPr>
            <a:xfrm>
              <a:off x="4499308"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8</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697" name="TextBox 58">
              <a:extLst>
                <a:ext uri="{FF2B5EF4-FFF2-40B4-BE49-F238E27FC236}">
                  <a16:creationId xmlns:a16="http://schemas.microsoft.com/office/drawing/2014/main" xmlns="" id="{025C536A-37B6-47AD-B7B0-14B50D3C131C}"/>
                </a:ext>
              </a:extLst>
            </p:cNvPr>
            <p:cNvSpPr txBox="1"/>
            <p:nvPr/>
          </p:nvSpPr>
          <p:spPr>
            <a:xfrm>
              <a:off x="5240246"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2</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698" name="TextBox 59">
              <a:extLst>
                <a:ext uri="{FF2B5EF4-FFF2-40B4-BE49-F238E27FC236}">
                  <a16:creationId xmlns:a16="http://schemas.microsoft.com/office/drawing/2014/main" xmlns="" id="{8EAF0F24-6F7E-4560-A3C8-8E7244387768}"/>
                </a:ext>
              </a:extLst>
            </p:cNvPr>
            <p:cNvSpPr txBox="1"/>
            <p:nvPr/>
          </p:nvSpPr>
          <p:spPr>
            <a:xfrm>
              <a:off x="5850762"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2</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699" name="TextBox 58">
              <a:extLst>
                <a:ext uri="{FF2B5EF4-FFF2-40B4-BE49-F238E27FC236}">
                  <a16:creationId xmlns:a16="http://schemas.microsoft.com/office/drawing/2014/main" xmlns="" id="{C89260EB-D438-44BC-844F-B4E80EBF588D}"/>
                </a:ext>
              </a:extLst>
            </p:cNvPr>
            <p:cNvSpPr txBox="1"/>
            <p:nvPr/>
          </p:nvSpPr>
          <p:spPr>
            <a:xfrm>
              <a:off x="6525839" y="5179926"/>
              <a:ext cx="19042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2894FF"/>
                  </a:solidFill>
                  <a:effectLst/>
                  <a:latin typeface="+mj-lt"/>
                  <a:ea typeface="ＭＳ Ｐゴシック" panose="020B0600070205080204" pitchFamily="50" charset="-128"/>
                  <a:cs typeface="MS UI Gothic"/>
                </a:rPr>
                <a:t>0</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700" name="TextBox 699">
              <a:extLst>
                <a:ext uri="{FF2B5EF4-FFF2-40B4-BE49-F238E27FC236}">
                  <a16:creationId xmlns:a16="http://schemas.microsoft.com/office/drawing/2014/main" xmlns="" id="{8D38E742-C066-4840-89BC-2DCECF491631}"/>
                </a:ext>
              </a:extLst>
            </p:cNvPr>
            <p:cNvSpPr txBox="1"/>
            <p:nvPr/>
          </p:nvSpPr>
          <p:spPr>
            <a:xfrm>
              <a:off x="2277961" y="5170400"/>
              <a:ext cx="212318" cy="292388"/>
            </a:xfrm>
            <a:prstGeom prst="rect">
              <a:avLst/>
            </a:prstGeom>
            <a:noFill/>
          </p:spPr>
          <p:txBody>
            <a:bodyPr wrap="none" rtlCol="0">
              <a:spAutoFit/>
            </a:bodyPr>
            <a:lstStyle/>
            <a:p>
              <a:pPr algn="r"/>
              <a:endParaRPr lang="en-US" sz="1300">
                <a:solidFill>
                  <a:schemeClr val="accent6"/>
                </a:solidFill>
                <a:latin typeface="+mj-lt"/>
                <a:ea typeface="ＭＳ Ｐゴシック" panose="020B0600070205080204" pitchFamily="50" charset="-128"/>
              </a:endParaRPr>
            </a:p>
          </p:txBody>
        </p:sp>
      </p:grpSp>
      <p:sp>
        <p:nvSpPr>
          <p:cNvPr id="701" name="TextBox 700">
            <a:extLst>
              <a:ext uri="{FF2B5EF4-FFF2-40B4-BE49-F238E27FC236}">
                <a16:creationId xmlns:a16="http://schemas.microsoft.com/office/drawing/2014/main" xmlns="" id="{73D16696-4515-44A9-82AF-83F78A341094}"/>
              </a:ext>
            </a:extLst>
          </p:cNvPr>
          <p:cNvSpPr txBox="1"/>
          <p:nvPr/>
        </p:nvSpPr>
        <p:spPr>
          <a:xfrm>
            <a:off x="5840000" y="2067774"/>
            <a:ext cx="1048179" cy="686486"/>
          </a:xfrm>
          <a:prstGeom prst="rect">
            <a:avLst/>
          </a:prstGeom>
          <a:noFill/>
        </p:spPr>
        <p:txBody>
          <a:bodyPr wrap="square" rtlCol="0">
            <a:spAutoFit/>
          </a:bodyPr>
          <a:lstStyle/>
          <a:p>
            <a:r>
              <a:rPr lang="ja-JP" sz="1300" b="1" i="0" strike="noStrike" cap="none" spc="0" baseline="0">
                <a:solidFill>
                  <a:srgbClr val="4D4D4D"/>
                </a:solidFill>
                <a:effectLst/>
                <a:latin typeface="+mj-lt"/>
                <a:ea typeface="ＭＳ Ｐゴシック" panose="020B0600070205080204" pitchFamily="50" charset="-128"/>
                <a:cs typeface="MS UI Gothic"/>
              </a:rPr>
              <a:t>標準</a:t>
            </a:r>
          </a:p>
          <a:p>
            <a:r>
              <a:rPr lang="ja-JP" sz="1300" b="0" i="0" strike="noStrike" cap="none" spc="0" baseline="0">
                <a:solidFill>
                  <a:srgbClr val="E75C00"/>
                </a:solidFill>
                <a:effectLst/>
                <a:latin typeface="+mj-lt"/>
                <a:ea typeface="ＭＳ Ｐゴシック" panose="020B0600070205080204" pitchFamily="50" charset="-128"/>
                <a:cs typeface="MS UI Gothic"/>
              </a:rPr>
              <a:t>SCC</a:t>
            </a:r>
          </a:p>
          <a:p>
            <a:r>
              <a:rPr lang="ja-JP" sz="1300" b="0" i="0" strike="noStrike" cap="none" spc="0" baseline="0">
                <a:solidFill>
                  <a:srgbClr val="043882"/>
                </a:solidFill>
                <a:effectLst/>
                <a:latin typeface="+mj-lt"/>
                <a:ea typeface="ＭＳ Ｐゴシック" panose="020B0600070205080204" pitchFamily="50" charset="-128"/>
                <a:cs typeface="MS UI Gothic"/>
              </a:rPr>
              <a:t>AC</a:t>
            </a:r>
            <a:endParaRPr lang="en-US" sz="1300">
              <a:solidFill>
                <a:srgbClr val="043882"/>
              </a:solidFill>
              <a:latin typeface="+mj-lt"/>
              <a:ea typeface="ＭＳ Ｐゴシック" panose="020B0600070205080204" pitchFamily="50" charset="-128"/>
            </a:endParaRPr>
          </a:p>
        </p:txBody>
      </p:sp>
      <p:cxnSp>
        <p:nvCxnSpPr>
          <p:cNvPr id="702" name="Straight Connector 701">
            <a:extLst>
              <a:ext uri="{FF2B5EF4-FFF2-40B4-BE49-F238E27FC236}">
                <a16:creationId xmlns:a16="http://schemas.microsoft.com/office/drawing/2014/main" xmlns="" id="{EA899A67-E5CE-4CD0-96F0-18826B03BE3A}"/>
              </a:ext>
            </a:extLst>
          </p:cNvPr>
          <p:cNvCxnSpPr/>
          <p:nvPr/>
        </p:nvCxnSpPr>
        <p:spPr>
          <a:xfrm>
            <a:off x="6399501" y="2414022"/>
            <a:ext cx="216000" cy="0"/>
          </a:xfrm>
          <a:prstGeom prst="line">
            <a:avLst/>
          </a:prstGeom>
          <a:noFill/>
          <a:ln w="22225" cap="flat">
            <a:solidFill>
              <a:schemeClr val="accent5"/>
            </a:solidFill>
            <a:prstDash val="solid"/>
            <a:miter/>
          </a:ln>
        </p:spPr>
      </p:cxnSp>
      <p:grpSp>
        <p:nvGrpSpPr>
          <p:cNvPr id="703" name="Group 702">
            <a:extLst>
              <a:ext uri="{FF2B5EF4-FFF2-40B4-BE49-F238E27FC236}">
                <a16:creationId xmlns:a16="http://schemas.microsoft.com/office/drawing/2014/main" xmlns="" id="{F02CD707-809F-4E93-8A7A-71D04A7F9EE3}"/>
              </a:ext>
            </a:extLst>
          </p:cNvPr>
          <p:cNvGrpSpPr/>
          <p:nvPr/>
        </p:nvGrpSpPr>
        <p:grpSpPr>
          <a:xfrm>
            <a:off x="7186187" y="2067774"/>
            <a:ext cx="1047132" cy="692497"/>
            <a:chOff x="5840000" y="2067774"/>
            <a:chExt cx="1047132" cy="692497"/>
          </a:xfrm>
        </p:grpSpPr>
        <p:sp>
          <p:nvSpPr>
            <p:cNvPr id="704" name="TextBox 703">
              <a:extLst>
                <a:ext uri="{FF2B5EF4-FFF2-40B4-BE49-F238E27FC236}">
                  <a16:creationId xmlns:a16="http://schemas.microsoft.com/office/drawing/2014/main" xmlns="" id="{B348C006-1AB5-4AEC-AFA0-5AEEB6CFD491}"/>
                </a:ext>
              </a:extLst>
            </p:cNvPr>
            <p:cNvSpPr txBox="1"/>
            <p:nvPr/>
          </p:nvSpPr>
          <p:spPr>
            <a:xfrm>
              <a:off x="5840000" y="2067774"/>
              <a:ext cx="1048179" cy="686486"/>
            </a:xfrm>
            <a:prstGeom prst="rect">
              <a:avLst/>
            </a:prstGeom>
            <a:noFill/>
          </p:spPr>
          <p:txBody>
            <a:bodyPr wrap="square" rtlCol="0">
              <a:spAutoFit/>
            </a:bodyPr>
            <a:lstStyle/>
            <a:p>
              <a:r>
                <a:rPr lang="ja-JP" sz="1300" b="1" i="0" strike="noStrike" cap="none" spc="0" baseline="0">
                  <a:solidFill>
                    <a:srgbClr val="4D4D4D"/>
                  </a:solidFill>
                  <a:effectLst/>
                  <a:latin typeface="+mj-lt"/>
                  <a:ea typeface="ＭＳ Ｐゴシック" panose="020B0600070205080204" pitchFamily="50" charset="-128"/>
                  <a:cs typeface="MS UI Gothic"/>
                </a:rPr>
                <a:t>追加照射</a:t>
              </a:r>
            </a:p>
            <a:p>
              <a:r>
                <a:rPr lang="ja-JP" sz="1300" b="0" i="0" strike="noStrike" cap="none" spc="0" baseline="0">
                  <a:solidFill>
                    <a:srgbClr val="FFC000"/>
                  </a:solidFill>
                  <a:effectLst/>
                  <a:latin typeface="+mj-lt"/>
                  <a:ea typeface="ＭＳ Ｐゴシック" panose="020B0600070205080204" pitchFamily="50" charset="-128"/>
                  <a:cs typeface="MS UI Gothic"/>
                </a:rPr>
                <a:t>SCC</a:t>
              </a:r>
            </a:p>
            <a:p>
              <a:r>
                <a:rPr lang="ja-JP" sz="1300" b="0" i="0" strike="noStrike" cap="none" spc="0" baseline="0">
                  <a:solidFill>
                    <a:srgbClr val="2894FF"/>
                  </a:solidFill>
                  <a:effectLst/>
                  <a:latin typeface="+mj-lt"/>
                  <a:ea typeface="ＭＳ Ｐゴシック" panose="020B0600070205080204" pitchFamily="50" charset="-128"/>
                  <a:cs typeface="MS UI Gothic"/>
                </a:rPr>
                <a:t>AC</a:t>
              </a:r>
              <a:endParaRPr lang="en-US" sz="1300">
                <a:solidFill>
                  <a:schemeClr val="accent6"/>
                </a:solidFill>
                <a:latin typeface="+mj-lt"/>
                <a:ea typeface="ＭＳ Ｐゴシック" panose="020B0600070205080204" pitchFamily="50" charset="-128"/>
              </a:endParaRPr>
            </a:p>
          </p:txBody>
        </p:sp>
        <p:cxnSp>
          <p:nvCxnSpPr>
            <p:cNvPr id="705" name="Straight Connector 704">
              <a:extLst>
                <a:ext uri="{FF2B5EF4-FFF2-40B4-BE49-F238E27FC236}">
                  <a16:creationId xmlns:a16="http://schemas.microsoft.com/office/drawing/2014/main" xmlns="" id="{88E83130-EF1D-445C-A141-1245EF9AAE8A}"/>
                </a:ext>
              </a:extLst>
            </p:cNvPr>
            <p:cNvCxnSpPr/>
            <p:nvPr/>
          </p:nvCxnSpPr>
          <p:spPr>
            <a:xfrm>
              <a:off x="6380838" y="2414022"/>
              <a:ext cx="216000" cy="0"/>
            </a:xfrm>
            <a:prstGeom prst="line">
              <a:avLst/>
            </a:prstGeom>
            <a:noFill/>
            <a:ln w="22225" cap="flat">
              <a:solidFill>
                <a:srgbClr val="FFC000"/>
              </a:solidFill>
              <a:prstDash val="solid"/>
              <a:miter/>
            </a:ln>
          </p:spPr>
        </p:cxnSp>
        <p:cxnSp>
          <p:nvCxnSpPr>
            <p:cNvPr id="706" name="Straight Connector 705">
              <a:extLst>
                <a:ext uri="{FF2B5EF4-FFF2-40B4-BE49-F238E27FC236}">
                  <a16:creationId xmlns:a16="http://schemas.microsoft.com/office/drawing/2014/main" xmlns="" id="{ECFD5534-3500-4D78-960E-2DE271D2FE1B}"/>
                </a:ext>
              </a:extLst>
            </p:cNvPr>
            <p:cNvCxnSpPr/>
            <p:nvPr/>
          </p:nvCxnSpPr>
          <p:spPr>
            <a:xfrm>
              <a:off x="6380838" y="2606382"/>
              <a:ext cx="216000" cy="0"/>
            </a:xfrm>
            <a:prstGeom prst="line">
              <a:avLst/>
            </a:prstGeom>
            <a:noFill/>
            <a:ln w="22225" cap="flat">
              <a:solidFill>
                <a:schemeClr val="accent6"/>
              </a:solidFill>
              <a:prstDash val="solid"/>
              <a:miter/>
            </a:ln>
          </p:spPr>
        </p:cxnSp>
      </p:grpSp>
      <p:cxnSp>
        <p:nvCxnSpPr>
          <p:cNvPr id="707" name="Straight Connector 706">
            <a:extLst>
              <a:ext uri="{FF2B5EF4-FFF2-40B4-BE49-F238E27FC236}">
                <a16:creationId xmlns:a16="http://schemas.microsoft.com/office/drawing/2014/main" xmlns="" id="{D9F57F7D-778C-445D-B139-96AE8F400A1E}"/>
              </a:ext>
            </a:extLst>
          </p:cNvPr>
          <p:cNvCxnSpPr/>
          <p:nvPr/>
        </p:nvCxnSpPr>
        <p:spPr>
          <a:xfrm>
            <a:off x="4722936" y="5521121"/>
            <a:ext cx="216000" cy="0"/>
          </a:xfrm>
          <a:prstGeom prst="line">
            <a:avLst/>
          </a:prstGeom>
          <a:noFill/>
          <a:ln w="22225" cap="flat">
            <a:solidFill>
              <a:schemeClr val="accent5"/>
            </a:solidFill>
            <a:prstDash val="solid"/>
            <a:miter/>
          </a:ln>
        </p:spPr>
      </p:cxnSp>
      <p:cxnSp>
        <p:nvCxnSpPr>
          <p:cNvPr id="708" name="Straight Connector 707">
            <a:extLst>
              <a:ext uri="{FF2B5EF4-FFF2-40B4-BE49-F238E27FC236}">
                <a16:creationId xmlns:a16="http://schemas.microsoft.com/office/drawing/2014/main" xmlns="" id="{7C0D5AB7-E7CE-40AA-9D9F-220B6AEC9D06}"/>
              </a:ext>
            </a:extLst>
          </p:cNvPr>
          <p:cNvCxnSpPr/>
          <p:nvPr/>
        </p:nvCxnSpPr>
        <p:spPr>
          <a:xfrm>
            <a:off x="4722936" y="5987787"/>
            <a:ext cx="216000" cy="0"/>
          </a:xfrm>
          <a:prstGeom prst="line">
            <a:avLst/>
          </a:prstGeom>
          <a:noFill/>
          <a:ln w="22225" cap="flat">
            <a:solidFill>
              <a:srgbClr val="FFC000"/>
            </a:solidFill>
            <a:prstDash val="solid"/>
            <a:miter/>
          </a:ln>
        </p:spPr>
      </p:cxnSp>
      <p:cxnSp>
        <p:nvCxnSpPr>
          <p:cNvPr id="709" name="Straight Connector 708">
            <a:extLst>
              <a:ext uri="{FF2B5EF4-FFF2-40B4-BE49-F238E27FC236}">
                <a16:creationId xmlns:a16="http://schemas.microsoft.com/office/drawing/2014/main" xmlns="" id="{F71A3F42-AD54-46CC-8720-E50A6C072DB0}"/>
              </a:ext>
            </a:extLst>
          </p:cNvPr>
          <p:cNvCxnSpPr/>
          <p:nvPr/>
        </p:nvCxnSpPr>
        <p:spPr>
          <a:xfrm>
            <a:off x="4722936" y="6221120"/>
            <a:ext cx="216000" cy="0"/>
          </a:xfrm>
          <a:prstGeom prst="line">
            <a:avLst/>
          </a:prstGeom>
          <a:noFill/>
          <a:ln w="22225" cap="flat">
            <a:solidFill>
              <a:schemeClr val="accent6"/>
            </a:solidFill>
            <a:prstDash val="solid"/>
            <a:miter/>
          </a:ln>
        </p:spPr>
      </p:cxnSp>
      <p:grpSp>
        <p:nvGrpSpPr>
          <p:cNvPr id="710" name="Group 709">
            <a:extLst>
              <a:ext uri="{FF2B5EF4-FFF2-40B4-BE49-F238E27FC236}">
                <a16:creationId xmlns:a16="http://schemas.microsoft.com/office/drawing/2014/main" xmlns="" id="{5FA00FEB-DBDC-4341-8883-AFEE7F48D5EC}"/>
              </a:ext>
            </a:extLst>
          </p:cNvPr>
          <p:cNvGrpSpPr/>
          <p:nvPr/>
        </p:nvGrpSpPr>
        <p:grpSpPr>
          <a:xfrm>
            <a:off x="4722936" y="2610615"/>
            <a:ext cx="3231183" cy="3143839"/>
            <a:chOff x="4722936" y="2610615"/>
            <a:chExt cx="3231183" cy="3143839"/>
          </a:xfrm>
        </p:grpSpPr>
        <p:cxnSp>
          <p:nvCxnSpPr>
            <p:cNvPr id="711" name="Straight Connector 710">
              <a:extLst>
                <a:ext uri="{FF2B5EF4-FFF2-40B4-BE49-F238E27FC236}">
                  <a16:creationId xmlns:a16="http://schemas.microsoft.com/office/drawing/2014/main" xmlns="" id="{9976B48F-70F5-4D33-B7FE-B0E4D02A7EED}"/>
                </a:ext>
              </a:extLst>
            </p:cNvPr>
            <p:cNvCxnSpPr/>
            <p:nvPr/>
          </p:nvCxnSpPr>
          <p:spPr>
            <a:xfrm>
              <a:off x="6399501" y="2610615"/>
              <a:ext cx="216000" cy="0"/>
            </a:xfrm>
            <a:prstGeom prst="line">
              <a:avLst/>
            </a:prstGeom>
            <a:noFill/>
            <a:ln w="22225" cap="flat">
              <a:solidFill>
                <a:srgbClr val="043882"/>
              </a:solidFill>
              <a:prstDash val="solid"/>
              <a:miter/>
            </a:ln>
          </p:spPr>
        </p:cxnSp>
        <p:cxnSp>
          <p:nvCxnSpPr>
            <p:cNvPr id="712" name="Straight Connector 711">
              <a:extLst>
                <a:ext uri="{FF2B5EF4-FFF2-40B4-BE49-F238E27FC236}">
                  <a16:creationId xmlns:a16="http://schemas.microsoft.com/office/drawing/2014/main" xmlns="" id="{3F82A5CF-B397-43C5-B19C-05840C2ABA71}"/>
                </a:ext>
              </a:extLst>
            </p:cNvPr>
            <p:cNvCxnSpPr/>
            <p:nvPr/>
          </p:nvCxnSpPr>
          <p:spPr>
            <a:xfrm>
              <a:off x="4722936" y="5754454"/>
              <a:ext cx="216000" cy="0"/>
            </a:xfrm>
            <a:prstGeom prst="line">
              <a:avLst/>
            </a:prstGeom>
            <a:noFill/>
            <a:ln w="22225" cap="flat">
              <a:solidFill>
                <a:srgbClr val="043882"/>
              </a:solidFill>
              <a:prstDash val="solid"/>
              <a:miter/>
            </a:ln>
          </p:spPr>
        </p:cxnSp>
        <p:grpSp>
          <p:nvGrpSpPr>
            <p:cNvPr id="713" name="Group 712">
              <a:extLst>
                <a:ext uri="{FF2B5EF4-FFF2-40B4-BE49-F238E27FC236}">
                  <a16:creationId xmlns:a16="http://schemas.microsoft.com/office/drawing/2014/main" xmlns="" id="{B1ED8030-AB15-4EDF-ABB0-420534798504}"/>
                </a:ext>
              </a:extLst>
            </p:cNvPr>
            <p:cNvGrpSpPr/>
            <p:nvPr/>
          </p:nvGrpSpPr>
          <p:grpSpPr>
            <a:xfrm>
              <a:off x="5109357" y="2634174"/>
              <a:ext cx="2844762" cy="867471"/>
              <a:chOff x="5109357" y="2634174"/>
              <a:chExt cx="2844762" cy="867471"/>
            </a:xfrm>
          </p:grpSpPr>
          <p:sp>
            <p:nvSpPr>
              <p:cNvPr id="714" name="Freeform: Shape 597">
                <a:extLst>
                  <a:ext uri="{FF2B5EF4-FFF2-40B4-BE49-F238E27FC236}">
                    <a16:creationId xmlns:a16="http://schemas.microsoft.com/office/drawing/2014/main" xmlns="" id="{C3DAEB07-34FF-42CA-9021-D76C6D9342AA}"/>
                  </a:ext>
                </a:extLst>
              </p:cNvPr>
              <p:cNvSpPr/>
              <p:nvPr/>
            </p:nvSpPr>
            <p:spPr>
              <a:xfrm>
                <a:off x="5109357" y="2671630"/>
                <a:ext cx="2844762" cy="792813"/>
              </a:xfrm>
              <a:custGeom>
                <a:avLst/>
                <a:gdLst>
                  <a:gd name="connsiteX0" fmla="*/ 4391778 w 4391025"/>
                  <a:gd name="connsiteY0" fmla="*/ 1182506 h 1181100"/>
                  <a:gd name="connsiteX1" fmla="*/ 2697852 w 4391025"/>
                  <a:gd name="connsiteY1" fmla="*/ 1182506 h 1181100"/>
                  <a:gd name="connsiteX2" fmla="*/ 2697852 w 4391025"/>
                  <a:gd name="connsiteY2" fmla="*/ 1003912 h 1181100"/>
                  <a:gd name="connsiteX3" fmla="*/ 1639815 w 4391025"/>
                  <a:gd name="connsiteY3" fmla="*/ 1003912 h 1181100"/>
                  <a:gd name="connsiteX4" fmla="*/ 1639815 w 4391025"/>
                  <a:gd name="connsiteY4" fmla="*/ 895679 h 1181100"/>
                  <a:gd name="connsiteX5" fmla="*/ 1545107 w 4391025"/>
                  <a:gd name="connsiteY5" fmla="*/ 895679 h 1181100"/>
                  <a:gd name="connsiteX6" fmla="*/ 1545107 w 4391025"/>
                  <a:gd name="connsiteY6" fmla="*/ 763083 h 1181100"/>
                  <a:gd name="connsiteX7" fmla="*/ 1518047 w 4391025"/>
                  <a:gd name="connsiteY7" fmla="*/ 763083 h 1181100"/>
                  <a:gd name="connsiteX8" fmla="*/ 1518047 w 4391025"/>
                  <a:gd name="connsiteY8" fmla="*/ 665668 h 1181100"/>
                  <a:gd name="connsiteX9" fmla="*/ 1114854 w 4391025"/>
                  <a:gd name="connsiteY9" fmla="*/ 665668 h 1181100"/>
                  <a:gd name="connsiteX10" fmla="*/ 1114854 w 4391025"/>
                  <a:gd name="connsiteY10" fmla="*/ 468132 h 1181100"/>
                  <a:gd name="connsiteX11" fmla="*/ 917322 w 4391025"/>
                  <a:gd name="connsiteY11" fmla="*/ 468132 h 1181100"/>
                  <a:gd name="connsiteX12" fmla="*/ 917322 w 4391025"/>
                  <a:gd name="connsiteY12" fmla="*/ 386954 h 1181100"/>
                  <a:gd name="connsiteX13" fmla="*/ 798260 w 4391025"/>
                  <a:gd name="connsiteY13" fmla="*/ 386954 h 1181100"/>
                  <a:gd name="connsiteX14" fmla="*/ 798260 w 4391025"/>
                  <a:gd name="connsiteY14" fmla="*/ 294950 h 1181100"/>
                  <a:gd name="connsiteX15" fmla="*/ 763082 w 4391025"/>
                  <a:gd name="connsiteY15" fmla="*/ 294950 h 1181100"/>
                  <a:gd name="connsiteX16" fmla="*/ 763082 w 4391025"/>
                  <a:gd name="connsiteY16" fmla="*/ 211065 h 1181100"/>
                  <a:gd name="connsiteX17" fmla="*/ 673785 w 4391025"/>
                  <a:gd name="connsiteY17" fmla="*/ 211065 h 1181100"/>
                  <a:gd name="connsiteX18" fmla="*/ 673785 w 4391025"/>
                  <a:gd name="connsiteY18" fmla="*/ 140711 h 1181100"/>
                  <a:gd name="connsiteX19" fmla="*/ 570959 w 4391025"/>
                  <a:gd name="connsiteY19" fmla="*/ 140711 h 1181100"/>
                  <a:gd name="connsiteX20" fmla="*/ 570959 w 4391025"/>
                  <a:gd name="connsiteY20" fmla="*/ 67649 h 1181100"/>
                  <a:gd name="connsiteX21" fmla="*/ 392365 w 4391025"/>
                  <a:gd name="connsiteY21" fmla="*/ 67649 h 1181100"/>
                  <a:gd name="connsiteX22" fmla="*/ 392365 w 4391025"/>
                  <a:gd name="connsiteY22" fmla="*/ 35177 h 1181100"/>
                  <a:gd name="connsiteX23" fmla="*/ 376129 w 4391025"/>
                  <a:gd name="connsiteY23" fmla="*/ 35177 h 1181100"/>
                  <a:gd name="connsiteX24" fmla="*/ 376129 w 4391025"/>
                  <a:gd name="connsiteY24" fmla="*/ 0 h 1181100"/>
                  <a:gd name="connsiteX25" fmla="*/ 0 w 4391025"/>
                  <a:gd name="connsiteY2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91025" h="1181100">
                    <a:moveTo>
                      <a:pt x="4391778" y="1182506"/>
                    </a:moveTo>
                    <a:lnTo>
                      <a:pt x="2697852" y="1182506"/>
                    </a:lnTo>
                    <a:lnTo>
                      <a:pt x="2697852" y="1003912"/>
                    </a:lnTo>
                    <a:lnTo>
                      <a:pt x="1639815" y="1003912"/>
                    </a:lnTo>
                    <a:lnTo>
                      <a:pt x="1639815" y="895679"/>
                    </a:lnTo>
                    <a:lnTo>
                      <a:pt x="1545107" y="895679"/>
                    </a:lnTo>
                    <a:lnTo>
                      <a:pt x="1545107" y="763083"/>
                    </a:lnTo>
                    <a:lnTo>
                      <a:pt x="1518047" y="763083"/>
                    </a:lnTo>
                    <a:lnTo>
                      <a:pt x="1518047" y="665668"/>
                    </a:lnTo>
                    <a:lnTo>
                      <a:pt x="1114854" y="665668"/>
                    </a:lnTo>
                    <a:lnTo>
                      <a:pt x="1114854" y="468132"/>
                    </a:lnTo>
                    <a:lnTo>
                      <a:pt x="917322" y="468132"/>
                    </a:lnTo>
                    <a:lnTo>
                      <a:pt x="917322" y="386954"/>
                    </a:lnTo>
                    <a:lnTo>
                      <a:pt x="798260" y="386954"/>
                    </a:lnTo>
                    <a:lnTo>
                      <a:pt x="798260" y="294950"/>
                    </a:lnTo>
                    <a:lnTo>
                      <a:pt x="763082" y="294950"/>
                    </a:lnTo>
                    <a:lnTo>
                      <a:pt x="763082" y="211065"/>
                    </a:lnTo>
                    <a:lnTo>
                      <a:pt x="673785" y="211065"/>
                    </a:lnTo>
                    <a:lnTo>
                      <a:pt x="673785" y="140711"/>
                    </a:lnTo>
                    <a:lnTo>
                      <a:pt x="570959" y="140711"/>
                    </a:lnTo>
                    <a:lnTo>
                      <a:pt x="570959" y="67649"/>
                    </a:lnTo>
                    <a:lnTo>
                      <a:pt x="392365" y="67649"/>
                    </a:lnTo>
                    <a:lnTo>
                      <a:pt x="392365" y="35177"/>
                    </a:lnTo>
                    <a:lnTo>
                      <a:pt x="376129" y="35177"/>
                    </a:lnTo>
                    <a:lnTo>
                      <a:pt x="376129" y="0"/>
                    </a:lnTo>
                    <a:lnTo>
                      <a:pt x="0" y="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15" name="Freeform: Shape 598">
                <a:extLst>
                  <a:ext uri="{FF2B5EF4-FFF2-40B4-BE49-F238E27FC236}">
                    <a16:creationId xmlns:a16="http://schemas.microsoft.com/office/drawing/2014/main" xmlns="" id="{4F1F8194-2241-4FB9-9EB2-7C1FCC85BA6F}"/>
                  </a:ext>
                </a:extLst>
              </p:cNvPr>
              <p:cNvSpPr/>
              <p:nvPr/>
            </p:nvSpPr>
            <p:spPr>
              <a:xfrm>
                <a:off x="5137406" y="2634174"/>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16" name="Freeform: Shape 599">
                <a:extLst>
                  <a:ext uri="{FF2B5EF4-FFF2-40B4-BE49-F238E27FC236}">
                    <a16:creationId xmlns:a16="http://schemas.microsoft.com/office/drawing/2014/main" xmlns="" id="{0AD41B09-EA9F-4D6E-98AB-E7D954845E39}"/>
                  </a:ext>
                </a:extLst>
              </p:cNvPr>
              <p:cNvSpPr/>
              <p:nvPr/>
            </p:nvSpPr>
            <p:spPr>
              <a:xfrm>
                <a:off x="5347217" y="2634174"/>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17" name="Freeform: Shape 600">
                <a:extLst>
                  <a:ext uri="{FF2B5EF4-FFF2-40B4-BE49-F238E27FC236}">
                    <a16:creationId xmlns:a16="http://schemas.microsoft.com/office/drawing/2014/main" xmlns="" id="{109960CC-1D61-4A91-ABAD-E5D043EE88D0}"/>
                  </a:ext>
                </a:extLst>
              </p:cNvPr>
              <p:cNvSpPr/>
              <p:nvPr/>
            </p:nvSpPr>
            <p:spPr>
              <a:xfrm>
                <a:off x="5445951" y="2685323"/>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18" name="Freeform: Shape 601">
                <a:extLst>
                  <a:ext uri="{FF2B5EF4-FFF2-40B4-BE49-F238E27FC236}">
                    <a16:creationId xmlns:a16="http://schemas.microsoft.com/office/drawing/2014/main" xmlns="" id="{F9C1D0FD-4153-4682-A05B-4502B713492D}"/>
                  </a:ext>
                </a:extLst>
              </p:cNvPr>
              <p:cNvSpPr/>
              <p:nvPr/>
            </p:nvSpPr>
            <p:spPr>
              <a:xfrm>
                <a:off x="5668103" y="2898476"/>
                <a:ext cx="6171" cy="70330"/>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19" name="Freeform: Shape 602">
                <a:extLst>
                  <a:ext uri="{FF2B5EF4-FFF2-40B4-BE49-F238E27FC236}">
                    <a16:creationId xmlns:a16="http://schemas.microsoft.com/office/drawing/2014/main" xmlns="" id="{F292695A-F7EE-4A9A-80DF-DADEC3B571F6}"/>
                  </a:ext>
                </a:extLst>
              </p:cNvPr>
              <p:cNvSpPr/>
              <p:nvPr/>
            </p:nvSpPr>
            <p:spPr>
              <a:xfrm>
                <a:off x="5742153" y="2949626"/>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0" name="Freeform: Shape 603">
                <a:extLst>
                  <a:ext uri="{FF2B5EF4-FFF2-40B4-BE49-F238E27FC236}">
                    <a16:creationId xmlns:a16="http://schemas.microsoft.com/office/drawing/2014/main" xmlns="" id="{041A9493-12F3-40BE-ADA9-A381019CE54E}"/>
                  </a:ext>
                </a:extLst>
              </p:cNvPr>
              <p:cNvSpPr/>
              <p:nvPr/>
            </p:nvSpPr>
            <p:spPr>
              <a:xfrm>
                <a:off x="5877912"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1" name="Freeform: Shape 604">
                <a:extLst>
                  <a:ext uri="{FF2B5EF4-FFF2-40B4-BE49-F238E27FC236}">
                    <a16:creationId xmlns:a16="http://schemas.microsoft.com/office/drawing/2014/main" xmlns="" id="{E1250BD4-AA0A-4028-8DFF-07BEBBA2C3B2}"/>
                  </a:ext>
                </a:extLst>
              </p:cNvPr>
              <p:cNvSpPr/>
              <p:nvPr/>
            </p:nvSpPr>
            <p:spPr>
              <a:xfrm>
                <a:off x="6001329"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2" name="Freeform: Shape 605">
                <a:extLst>
                  <a:ext uri="{FF2B5EF4-FFF2-40B4-BE49-F238E27FC236}">
                    <a16:creationId xmlns:a16="http://schemas.microsoft.com/office/drawing/2014/main" xmlns="" id="{84907E71-C644-40BF-8D07-CAC3C4EA3BD0}"/>
                  </a:ext>
                </a:extLst>
              </p:cNvPr>
              <p:cNvSpPr/>
              <p:nvPr/>
            </p:nvSpPr>
            <p:spPr>
              <a:xfrm>
                <a:off x="6063037"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3" name="Freeform: Shape 606">
                <a:extLst>
                  <a:ext uri="{FF2B5EF4-FFF2-40B4-BE49-F238E27FC236}">
                    <a16:creationId xmlns:a16="http://schemas.microsoft.com/office/drawing/2014/main" xmlns="" id="{F36A60B3-2253-42BE-98D8-E9A0D7097DCF}"/>
                  </a:ext>
                </a:extLst>
              </p:cNvPr>
              <p:cNvSpPr/>
              <p:nvPr/>
            </p:nvSpPr>
            <p:spPr>
              <a:xfrm>
                <a:off x="6248169"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4" name="Freeform: Shape 607">
                <a:extLst>
                  <a:ext uri="{FF2B5EF4-FFF2-40B4-BE49-F238E27FC236}">
                    <a16:creationId xmlns:a16="http://schemas.microsoft.com/office/drawing/2014/main" xmlns="" id="{028A179E-191F-4101-A116-04C7BACA9B85}"/>
                  </a:ext>
                </a:extLst>
              </p:cNvPr>
              <p:cNvSpPr/>
              <p:nvPr/>
            </p:nvSpPr>
            <p:spPr>
              <a:xfrm>
                <a:off x="6272852"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5" name="Freeform: Shape 608">
                <a:extLst>
                  <a:ext uri="{FF2B5EF4-FFF2-40B4-BE49-F238E27FC236}">
                    <a16:creationId xmlns:a16="http://schemas.microsoft.com/office/drawing/2014/main" xmlns="" id="{02DAAC2A-BA79-451D-A4C4-F091D6B2C597}"/>
                  </a:ext>
                </a:extLst>
              </p:cNvPr>
              <p:cNvSpPr/>
              <p:nvPr/>
            </p:nvSpPr>
            <p:spPr>
              <a:xfrm>
                <a:off x="6371586"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6" name="Freeform: Shape 609">
                <a:extLst>
                  <a:ext uri="{FF2B5EF4-FFF2-40B4-BE49-F238E27FC236}">
                    <a16:creationId xmlns:a16="http://schemas.microsoft.com/office/drawing/2014/main" xmlns="" id="{CB42B107-E885-4406-A87A-6E100F85D59D}"/>
                  </a:ext>
                </a:extLst>
              </p:cNvPr>
              <p:cNvSpPr/>
              <p:nvPr/>
            </p:nvSpPr>
            <p:spPr>
              <a:xfrm>
                <a:off x="6495003"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7" name="Freeform: Shape 610">
                <a:extLst>
                  <a:ext uri="{FF2B5EF4-FFF2-40B4-BE49-F238E27FC236}">
                    <a16:creationId xmlns:a16="http://schemas.microsoft.com/office/drawing/2014/main" xmlns="" id="{CAE68404-B75D-4DA3-B424-5AEAA8900412}"/>
                  </a:ext>
                </a:extLst>
              </p:cNvPr>
              <p:cNvSpPr/>
              <p:nvPr/>
            </p:nvSpPr>
            <p:spPr>
              <a:xfrm>
                <a:off x="6852912"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8" name="Freeform: Shape 611">
                <a:extLst>
                  <a:ext uri="{FF2B5EF4-FFF2-40B4-BE49-F238E27FC236}">
                    <a16:creationId xmlns:a16="http://schemas.microsoft.com/office/drawing/2014/main" xmlns="" id="{F617116D-FBD0-4DD8-B51D-99D4515A5F49}"/>
                  </a:ext>
                </a:extLst>
              </p:cNvPr>
              <p:cNvSpPr/>
              <p:nvPr/>
            </p:nvSpPr>
            <p:spPr>
              <a:xfrm>
                <a:off x="6976329"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29" name="Freeform: Shape 612">
                <a:extLst>
                  <a:ext uri="{FF2B5EF4-FFF2-40B4-BE49-F238E27FC236}">
                    <a16:creationId xmlns:a16="http://schemas.microsoft.com/office/drawing/2014/main" xmlns="" id="{CC4CB1B4-1576-4323-918B-10140678F7D6}"/>
                  </a:ext>
                </a:extLst>
              </p:cNvPr>
              <p:cNvSpPr/>
              <p:nvPr/>
            </p:nvSpPr>
            <p:spPr>
              <a:xfrm>
                <a:off x="700101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30" name="Freeform: Shape 613">
                <a:extLst>
                  <a:ext uri="{FF2B5EF4-FFF2-40B4-BE49-F238E27FC236}">
                    <a16:creationId xmlns:a16="http://schemas.microsoft.com/office/drawing/2014/main" xmlns="" id="{5303DC5E-FD48-4E2E-A848-A81F078E5819}"/>
                  </a:ext>
                </a:extLst>
              </p:cNvPr>
              <p:cNvSpPr/>
              <p:nvPr/>
            </p:nvSpPr>
            <p:spPr>
              <a:xfrm>
                <a:off x="707506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31" name="Freeform: Shape 614">
                <a:extLst>
                  <a:ext uri="{FF2B5EF4-FFF2-40B4-BE49-F238E27FC236}">
                    <a16:creationId xmlns:a16="http://schemas.microsoft.com/office/drawing/2014/main" xmlns="" id="{A06A8A9B-2F04-4A64-9F90-7E34B26E88FA}"/>
                  </a:ext>
                </a:extLst>
              </p:cNvPr>
              <p:cNvSpPr/>
              <p:nvPr/>
            </p:nvSpPr>
            <p:spPr>
              <a:xfrm>
                <a:off x="7531712"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32" name="Freeform: Shape 615">
                <a:extLst>
                  <a:ext uri="{FF2B5EF4-FFF2-40B4-BE49-F238E27FC236}">
                    <a16:creationId xmlns:a16="http://schemas.microsoft.com/office/drawing/2014/main" xmlns="" id="{9E7928BB-13D7-4D21-91F2-237345CDAC56}"/>
                  </a:ext>
                </a:extLst>
              </p:cNvPr>
              <p:cNvSpPr/>
              <p:nvPr/>
            </p:nvSpPr>
            <p:spPr>
              <a:xfrm>
                <a:off x="767981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33" name="Freeform: Shape 616">
                <a:extLst>
                  <a:ext uri="{FF2B5EF4-FFF2-40B4-BE49-F238E27FC236}">
                    <a16:creationId xmlns:a16="http://schemas.microsoft.com/office/drawing/2014/main" xmlns="" id="{F97D2FE2-E4D6-4576-9361-960DE7ECFAEE}"/>
                  </a:ext>
                </a:extLst>
              </p:cNvPr>
              <p:cNvSpPr/>
              <p:nvPr/>
            </p:nvSpPr>
            <p:spPr>
              <a:xfrm>
                <a:off x="7766204"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sp>
            <p:nvSpPr>
              <p:cNvPr id="734" name="Freeform: Shape 617">
                <a:extLst>
                  <a:ext uri="{FF2B5EF4-FFF2-40B4-BE49-F238E27FC236}">
                    <a16:creationId xmlns:a16="http://schemas.microsoft.com/office/drawing/2014/main" xmlns="" id="{5D3EB85F-AF1E-4AD7-A576-B6A3C83F0CA2}"/>
                  </a:ext>
                </a:extLst>
              </p:cNvPr>
              <p:cNvSpPr/>
              <p:nvPr/>
            </p:nvSpPr>
            <p:spPr>
              <a:xfrm>
                <a:off x="7926647"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a:latin typeface="+mj-lt"/>
                  <a:ea typeface="ＭＳ Ｐゴシック" panose="020B0600070205080204" pitchFamily="50" charset="-128"/>
                </a:endParaRPr>
              </a:p>
            </p:txBody>
          </p:sp>
        </p:grpSp>
      </p:grpSp>
      <p:grpSp>
        <p:nvGrpSpPr>
          <p:cNvPr id="735" name="Group 734">
            <a:extLst>
              <a:ext uri="{FF2B5EF4-FFF2-40B4-BE49-F238E27FC236}">
                <a16:creationId xmlns:a16="http://schemas.microsoft.com/office/drawing/2014/main" xmlns="" id="{FDCBD793-8D23-4775-9176-F9C2A8A04995}"/>
              </a:ext>
            </a:extLst>
          </p:cNvPr>
          <p:cNvGrpSpPr/>
          <p:nvPr/>
        </p:nvGrpSpPr>
        <p:grpSpPr>
          <a:xfrm>
            <a:off x="5111482" y="2625458"/>
            <a:ext cx="2903727" cy="772918"/>
            <a:chOff x="8827600" y="2795460"/>
            <a:chExt cx="4524375" cy="1152535"/>
          </a:xfrm>
        </p:grpSpPr>
        <p:sp>
          <p:nvSpPr>
            <p:cNvPr id="736" name="Freeform: Shape 624">
              <a:extLst>
                <a:ext uri="{FF2B5EF4-FFF2-40B4-BE49-F238E27FC236}">
                  <a16:creationId xmlns:a16="http://schemas.microsoft.com/office/drawing/2014/main" xmlns="" id="{04214E3F-E44D-4793-9A2E-08F3B0DC932A}"/>
                </a:ext>
              </a:extLst>
            </p:cNvPr>
            <p:cNvSpPr/>
            <p:nvPr/>
          </p:nvSpPr>
          <p:spPr>
            <a:xfrm>
              <a:off x="8827600" y="2843929"/>
              <a:ext cx="4524375" cy="1047750"/>
            </a:xfrm>
            <a:custGeom>
              <a:avLst/>
              <a:gdLst>
                <a:gd name="connsiteX0" fmla="*/ 4524375 w 4524375"/>
                <a:gd name="connsiteY0" fmla="*/ 1052621 h 1047750"/>
                <a:gd name="connsiteX1" fmla="*/ 2356895 w 4524375"/>
                <a:gd name="connsiteY1" fmla="*/ 1052621 h 1047750"/>
                <a:gd name="connsiteX2" fmla="*/ 2356895 w 4524375"/>
                <a:gd name="connsiteY2" fmla="*/ 849673 h 1047750"/>
                <a:gd name="connsiteX3" fmla="*/ 1398984 w 4524375"/>
                <a:gd name="connsiteY3" fmla="*/ 849673 h 1047750"/>
                <a:gd name="connsiteX4" fmla="*/ 1398984 w 4524375"/>
                <a:gd name="connsiteY4" fmla="*/ 790143 h 1047750"/>
                <a:gd name="connsiteX5" fmla="*/ 1371924 w 4524375"/>
                <a:gd name="connsiteY5" fmla="*/ 790143 h 1047750"/>
                <a:gd name="connsiteX6" fmla="*/ 1371924 w 4524375"/>
                <a:gd name="connsiteY6" fmla="*/ 736022 h 1047750"/>
                <a:gd name="connsiteX7" fmla="*/ 1306982 w 4524375"/>
                <a:gd name="connsiteY7" fmla="*/ 736022 h 1047750"/>
                <a:gd name="connsiteX8" fmla="*/ 1306982 w 4524375"/>
                <a:gd name="connsiteY8" fmla="*/ 638608 h 1047750"/>
                <a:gd name="connsiteX9" fmla="*/ 1214980 w 4524375"/>
                <a:gd name="connsiteY9" fmla="*/ 638608 h 1047750"/>
                <a:gd name="connsiteX10" fmla="*/ 1214980 w 4524375"/>
                <a:gd name="connsiteY10" fmla="*/ 546605 h 1047750"/>
                <a:gd name="connsiteX11" fmla="*/ 1128389 w 4524375"/>
                <a:gd name="connsiteY11" fmla="*/ 546605 h 1047750"/>
                <a:gd name="connsiteX12" fmla="*/ 1128389 w 4524375"/>
                <a:gd name="connsiteY12" fmla="*/ 376129 h 1047750"/>
                <a:gd name="connsiteX13" fmla="*/ 1112149 w 4524375"/>
                <a:gd name="connsiteY13" fmla="*/ 376129 h 1047750"/>
                <a:gd name="connsiteX14" fmla="*/ 1112149 w 4524375"/>
                <a:gd name="connsiteY14" fmla="*/ 286832 h 1047750"/>
                <a:gd name="connsiteX15" fmla="*/ 884851 w 4524375"/>
                <a:gd name="connsiteY15" fmla="*/ 286832 h 1047750"/>
                <a:gd name="connsiteX16" fmla="*/ 884851 w 4524375"/>
                <a:gd name="connsiteY16" fmla="*/ 213771 h 1047750"/>
                <a:gd name="connsiteX17" fmla="*/ 809083 w 4524375"/>
                <a:gd name="connsiteY17" fmla="*/ 213771 h 1047750"/>
                <a:gd name="connsiteX18" fmla="*/ 809083 w 4524375"/>
                <a:gd name="connsiteY18" fmla="*/ 135298 h 1047750"/>
                <a:gd name="connsiteX19" fmla="*/ 497897 w 4524375"/>
                <a:gd name="connsiteY19" fmla="*/ 135298 h 1047750"/>
                <a:gd name="connsiteX20" fmla="*/ 497897 w 4524375"/>
                <a:gd name="connsiteY20" fmla="*/ 67649 h 1047750"/>
                <a:gd name="connsiteX21" fmla="*/ 370717 w 4524375"/>
                <a:gd name="connsiteY21" fmla="*/ 67649 h 1047750"/>
                <a:gd name="connsiteX22" fmla="*/ 370717 w 4524375"/>
                <a:gd name="connsiteY22" fmla="*/ 0 h 1047750"/>
                <a:gd name="connsiteX23" fmla="*/ 0 w 4524375"/>
                <a:gd name="connsiteY23"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4375" h="1047750">
                  <a:moveTo>
                    <a:pt x="4524375" y="1052621"/>
                  </a:moveTo>
                  <a:lnTo>
                    <a:pt x="2356895" y="1052621"/>
                  </a:lnTo>
                  <a:lnTo>
                    <a:pt x="2356895" y="849673"/>
                  </a:lnTo>
                  <a:lnTo>
                    <a:pt x="1398984" y="849673"/>
                  </a:lnTo>
                  <a:lnTo>
                    <a:pt x="1398984" y="790143"/>
                  </a:lnTo>
                  <a:lnTo>
                    <a:pt x="1371924" y="790143"/>
                  </a:lnTo>
                  <a:lnTo>
                    <a:pt x="1371924" y="736022"/>
                  </a:lnTo>
                  <a:lnTo>
                    <a:pt x="1306982" y="736022"/>
                  </a:lnTo>
                  <a:lnTo>
                    <a:pt x="1306982" y="638608"/>
                  </a:lnTo>
                  <a:lnTo>
                    <a:pt x="1214980" y="638608"/>
                  </a:lnTo>
                  <a:lnTo>
                    <a:pt x="1214980" y="546605"/>
                  </a:lnTo>
                  <a:lnTo>
                    <a:pt x="1128389" y="546605"/>
                  </a:lnTo>
                  <a:lnTo>
                    <a:pt x="1128389" y="376129"/>
                  </a:lnTo>
                  <a:lnTo>
                    <a:pt x="1112149" y="376129"/>
                  </a:lnTo>
                  <a:lnTo>
                    <a:pt x="1112149" y="286832"/>
                  </a:lnTo>
                  <a:lnTo>
                    <a:pt x="884851" y="286832"/>
                  </a:lnTo>
                  <a:lnTo>
                    <a:pt x="884851" y="213771"/>
                  </a:lnTo>
                  <a:lnTo>
                    <a:pt x="809083" y="213771"/>
                  </a:lnTo>
                  <a:lnTo>
                    <a:pt x="809083" y="135298"/>
                  </a:lnTo>
                  <a:lnTo>
                    <a:pt x="497897" y="135298"/>
                  </a:lnTo>
                  <a:lnTo>
                    <a:pt x="497897" y="67649"/>
                  </a:lnTo>
                  <a:lnTo>
                    <a:pt x="370717" y="67649"/>
                  </a:lnTo>
                  <a:lnTo>
                    <a:pt x="370717" y="0"/>
                  </a:lnTo>
                  <a:lnTo>
                    <a:pt x="0" y="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37" name="Freeform: Shape 625">
              <a:extLst>
                <a:ext uri="{FF2B5EF4-FFF2-40B4-BE49-F238E27FC236}">
                  <a16:creationId xmlns:a16="http://schemas.microsoft.com/office/drawing/2014/main" xmlns="" id="{35A56D19-FE95-47CB-A36A-728F10488605}"/>
                </a:ext>
              </a:extLst>
            </p:cNvPr>
            <p:cNvSpPr/>
            <p:nvPr/>
          </p:nvSpPr>
          <p:spPr>
            <a:xfrm>
              <a:off x="8930427"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38" name="Freeform: Shape 626">
              <a:extLst>
                <a:ext uri="{FF2B5EF4-FFF2-40B4-BE49-F238E27FC236}">
                  <a16:creationId xmlns:a16="http://schemas.microsoft.com/office/drawing/2014/main" xmlns="" id="{5536FA30-7DFF-473A-ABE6-FC9961F33F26}"/>
                </a:ext>
              </a:extLst>
            </p:cNvPr>
            <p:cNvSpPr/>
            <p:nvPr/>
          </p:nvSpPr>
          <p:spPr>
            <a:xfrm>
              <a:off x="8968527"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39" name="Freeform: Shape 627">
              <a:extLst>
                <a:ext uri="{FF2B5EF4-FFF2-40B4-BE49-F238E27FC236}">
                  <a16:creationId xmlns:a16="http://schemas.microsoft.com/office/drawing/2014/main" xmlns="" id="{BFF603CB-B21A-4B68-B832-EDD8677D0304}"/>
                </a:ext>
              </a:extLst>
            </p:cNvPr>
            <p:cNvSpPr/>
            <p:nvPr/>
          </p:nvSpPr>
          <p:spPr>
            <a:xfrm>
              <a:off x="91209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0" name="Freeform: Shape 628">
              <a:extLst>
                <a:ext uri="{FF2B5EF4-FFF2-40B4-BE49-F238E27FC236}">
                  <a16:creationId xmlns:a16="http://schemas.microsoft.com/office/drawing/2014/main" xmlns="" id="{110865C3-251A-4812-B118-1214D0FF947B}"/>
                </a:ext>
              </a:extLst>
            </p:cNvPr>
            <p:cNvSpPr/>
            <p:nvPr/>
          </p:nvSpPr>
          <p:spPr>
            <a:xfrm>
              <a:off x="91590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1" name="Freeform: Shape 629">
              <a:extLst>
                <a:ext uri="{FF2B5EF4-FFF2-40B4-BE49-F238E27FC236}">
                  <a16:creationId xmlns:a16="http://schemas.microsoft.com/office/drawing/2014/main" xmlns="" id="{1FFB9003-44AB-4155-A1FB-0377E770713E}"/>
                </a:ext>
              </a:extLst>
            </p:cNvPr>
            <p:cNvSpPr/>
            <p:nvPr/>
          </p:nvSpPr>
          <p:spPr>
            <a:xfrm>
              <a:off x="91971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2" name="Freeform: Shape 630">
              <a:extLst>
                <a:ext uri="{FF2B5EF4-FFF2-40B4-BE49-F238E27FC236}">
                  <a16:creationId xmlns:a16="http://schemas.microsoft.com/office/drawing/2014/main" xmlns="" id="{DD60552A-5E6B-42A3-A86B-A5385E3ED902}"/>
                </a:ext>
              </a:extLst>
            </p:cNvPr>
            <p:cNvSpPr/>
            <p:nvPr/>
          </p:nvSpPr>
          <p:spPr>
            <a:xfrm>
              <a:off x="9235229" y="285261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3" name="Freeform: Shape 631">
              <a:extLst>
                <a:ext uri="{FF2B5EF4-FFF2-40B4-BE49-F238E27FC236}">
                  <a16:creationId xmlns:a16="http://schemas.microsoft.com/office/drawing/2014/main" xmlns="" id="{B3F9FB59-A256-46BF-A479-3BC97A0B685F}"/>
                </a:ext>
              </a:extLst>
            </p:cNvPr>
            <p:cNvSpPr/>
            <p:nvPr/>
          </p:nvSpPr>
          <p:spPr>
            <a:xfrm>
              <a:off x="9273329" y="285261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4" name="Freeform: Shape 632">
              <a:extLst>
                <a:ext uri="{FF2B5EF4-FFF2-40B4-BE49-F238E27FC236}">
                  <a16:creationId xmlns:a16="http://schemas.microsoft.com/office/drawing/2014/main" xmlns="" id="{2DC56F2E-64E2-43F0-8E7C-AC55591FF888}"/>
                </a:ext>
              </a:extLst>
            </p:cNvPr>
            <p:cNvSpPr/>
            <p:nvPr/>
          </p:nvSpPr>
          <p:spPr>
            <a:xfrm>
              <a:off x="9482880"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5" name="Freeform: Shape 633">
              <a:extLst>
                <a:ext uri="{FF2B5EF4-FFF2-40B4-BE49-F238E27FC236}">
                  <a16:creationId xmlns:a16="http://schemas.microsoft.com/office/drawing/2014/main" xmlns="" id="{1589BA20-5A11-4708-9983-7D1D7AFCEC8E}"/>
                </a:ext>
              </a:extLst>
            </p:cNvPr>
            <p:cNvSpPr/>
            <p:nvPr/>
          </p:nvSpPr>
          <p:spPr>
            <a:xfrm>
              <a:off x="9520981"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6" name="Freeform: Shape 634">
              <a:extLst>
                <a:ext uri="{FF2B5EF4-FFF2-40B4-BE49-F238E27FC236}">
                  <a16:creationId xmlns:a16="http://schemas.microsoft.com/office/drawing/2014/main" xmlns="" id="{56DEA1AE-9296-46E7-B83E-F3708F762DD7}"/>
                </a:ext>
              </a:extLst>
            </p:cNvPr>
            <p:cNvSpPr/>
            <p:nvPr/>
          </p:nvSpPr>
          <p:spPr>
            <a:xfrm>
              <a:off x="9559081"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7" name="Freeform: Shape 635">
              <a:extLst>
                <a:ext uri="{FF2B5EF4-FFF2-40B4-BE49-F238E27FC236}">
                  <a16:creationId xmlns:a16="http://schemas.microsoft.com/office/drawing/2014/main" xmlns="" id="{7655EE67-9BE2-4B0C-943F-4E50702F3CB2}"/>
                </a:ext>
              </a:extLst>
            </p:cNvPr>
            <p:cNvSpPr/>
            <p:nvPr/>
          </p:nvSpPr>
          <p:spPr>
            <a:xfrm>
              <a:off x="9749582" y="3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8" name="Freeform: Shape 636">
              <a:extLst>
                <a:ext uri="{FF2B5EF4-FFF2-40B4-BE49-F238E27FC236}">
                  <a16:creationId xmlns:a16="http://schemas.microsoft.com/office/drawing/2014/main" xmlns="" id="{F057592F-358F-4B5C-9BE8-024A5EDDF056}"/>
                </a:ext>
              </a:extLst>
            </p:cNvPr>
            <p:cNvSpPr/>
            <p:nvPr/>
          </p:nvSpPr>
          <p:spPr>
            <a:xfrm>
              <a:off x="9844832" y="3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49" name="Freeform: Shape 637">
              <a:extLst>
                <a:ext uri="{FF2B5EF4-FFF2-40B4-BE49-F238E27FC236}">
                  <a16:creationId xmlns:a16="http://schemas.microsoft.com/office/drawing/2014/main" xmlns="" id="{A82BA788-1DEE-481B-A560-CBA2B064C30E}"/>
                </a:ext>
              </a:extLst>
            </p:cNvPr>
            <p:cNvSpPr/>
            <p:nvPr/>
          </p:nvSpPr>
          <p:spPr>
            <a:xfrm>
              <a:off x="9997232" y="3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0" name="Freeform: Shape 638">
              <a:extLst>
                <a:ext uri="{FF2B5EF4-FFF2-40B4-BE49-F238E27FC236}">
                  <a16:creationId xmlns:a16="http://schemas.microsoft.com/office/drawing/2014/main" xmlns="" id="{21AC8CD5-33A3-4CEF-8217-07FFE859EDF1}"/>
                </a:ext>
              </a:extLst>
            </p:cNvPr>
            <p:cNvSpPr/>
            <p:nvPr/>
          </p:nvSpPr>
          <p:spPr>
            <a:xfrm>
              <a:off x="10168682" y="3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1" name="Freeform: Shape 639">
              <a:extLst>
                <a:ext uri="{FF2B5EF4-FFF2-40B4-BE49-F238E27FC236}">
                  <a16:creationId xmlns:a16="http://schemas.microsoft.com/office/drawing/2014/main" xmlns="" id="{0543FF96-B27E-47E0-AA76-A21DE37DA1F3}"/>
                </a:ext>
              </a:extLst>
            </p:cNvPr>
            <p:cNvSpPr/>
            <p:nvPr/>
          </p:nvSpPr>
          <p:spPr>
            <a:xfrm>
              <a:off x="102258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2" name="Freeform: Shape 640">
              <a:extLst>
                <a:ext uri="{FF2B5EF4-FFF2-40B4-BE49-F238E27FC236}">
                  <a16:creationId xmlns:a16="http://schemas.microsoft.com/office/drawing/2014/main" xmlns="" id="{E45F0D14-5174-4934-A7B8-9F1E0FE7B908}"/>
                </a:ext>
              </a:extLst>
            </p:cNvPr>
            <p:cNvSpPr/>
            <p:nvPr/>
          </p:nvSpPr>
          <p:spPr>
            <a:xfrm>
              <a:off x="1028298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3" name="Freeform: Shape 641">
              <a:extLst>
                <a:ext uri="{FF2B5EF4-FFF2-40B4-BE49-F238E27FC236}">
                  <a16:creationId xmlns:a16="http://schemas.microsoft.com/office/drawing/2014/main" xmlns="" id="{38971E1A-6E53-4E8D-A17B-42D6278A835C}"/>
                </a:ext>
              </a:extLst>
            </p:cNvPr>
            <p:cNvSpPr/>
            <p:nvPr/>
          </p:nvSpPr>
          <p:spPr>
            <a:xfrm>
              <a:off x="104163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4" name="Freeform: Shape 642">
              <a:extLst>
                <a:ext uri="{FF2B5EF4-FFF2-40B4-BE49-F238E27FC236}">
                  <a16:creationId xmlns:a16="http://schemas.microsoft.com/office/drawing/2014/main" xmlns="" id="{782DB037-EEC6-4ED1-B49A-4591F2B743A5}"/>
                </a:ext>
              </a:extLst>
            </p:cNvPr>
            <p:cNvSpPr/>
            <p:nvPr/>
          </p:nvSpPr>
          <p:spPr>
            <a:xfrm>
              <a:off x="104544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5" name="Freeform: Shape 643">
              <a:extLst>
                <a:ext uri="{FF2B5EF4-FFF2-40B4-BE49-F238E27FC236}">
                  <a16:creationId xmlns:a16="http://schemas.microsoft.com/office/drawing/2014/main" xmlns="" id="{24072B48-261D-407A-A306-BAC3DAD97918}"/>
                </a:ext>
              </a:extLst>
            </p:cNvPr>
            <p:cNvSpPr/>
            <p:nvPr/>
          </p:nvSpPr>
          <p:spPr>
            <a:xfrm>
              <a:off x="10683041"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6" name="Freeform: Shape 644">
              <a:extLst>
                <a:ext uri="{FF2B5EF4-FFF2-40B4-BE49-F238E27FC236}">
                  <a16:creationId xmlns:a16="http://schemas.microsoft.com/office/drawing/2014/main" xmlns="" id="{5B912BC9-33D7-4AFF-A94D-A312FD8D7D3B}"/>
                </a:ext>
              </a:extLst>
            </p:cNvPr>
            <p:cNvSpPr/>
            <p:nvPr/>
          </p:nvSpPr>
          <p:spPr>
            <a:xfrm>
              <a:off x="10759241"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7" name="Freeform: Shape 645">
              <a:extLst>
                <a:ext uri="{FF2B5EF4-FFF2-40B4-BE49-F238E27FC236}">
                  <a16:creationId xmlns:a16="http://schemas.microsoft.com/office/drawing/2014/main" xmlns="" id="{B146BD1C-A778-48F4-8A8F-4B6C606ECFAC}"/>
                </a:ext>
              </a:extLst>
            </p:cNvPr>
            <p:cNvSpPr/>
            <p:nvPr/>
          </p:nvSpPr>
          <p:spPr>
            <a:xfrm>
              <a:off x="1146409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8" name="Freeform: Shape 646">
              <a:extLst>
                <a:ext uri="{FF2B5EF4-FFF2-40B4-BE49-F238E27FC236}">
                  <a16:creationId xmlns:a16="http://schemas.microsoft.com/office/drawing/2014/main" xmlns="" id="{5E89AF73-C9C3-450D-8429-C6B2D78D3D91}"/>
                </a:ext>
              </a:extLst>
            </p:cNvPr>
            <p:cNvSpPr/>
            <p:nvPr/>
          </p:nvSpPr>
          <p:spPr>
            <a:xfrm>
              <a:off x="1152124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59" name="Freeform: Shape 647">
              <a:extLst>
                <a:ext uri="{FF2B5EF4-FFF2-40B4-BE49-F238E27FC236}">
                  <a16:creationId xmlns:a16="http://schemas.microsoft.com/office/drawing/2014/main" xmlns="" id="{B0DD3D52-A622-44BE-BAE3-C265FF17B2F6}"/>
                </a:ext>
              </a:extLst>
            </p:cNvPr>
            <p:cNvSpPr/>
            <p:nvPr/>
          </p:nvSpPr>
          <p:spPr>
            <a:xfrm>
              <a:off x="1167364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60" name="Freeform: Shape 648">
              <a:extLst>
                <a:ext uri="{FF2B5EF4-FFF2-40B4-BE49-F238E27FC236}">
                  <a16:creationId xmlns:a16="http://schemas.microsoft.com/office/drawing/2014/main" xmlns="" id="{91EE38BF-2A61-4A7C-BF49-3E7A91246F08}"/>
                </a:ext>
              </a:extLst>
            </p:cNvPr>
            <p:cNvSpPr/>
            <p:nvPr/>
          </p:nvSpPr>
          <p:spPr>
            <a:xfrm>
              <a:off x="120737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61" name="Freeform: Shape 649">
              <a:extLst>
                <a:ext uri="{FF2B5EF4-FFF2-40B4-BE49-F238E27FC236}">
                  <a16:creationId xmlns:a16="http://schemas.microsoft.com/office/drawing/2014/main" xmlns="" id="{DB721768-0E2A-4F9F-8099-67166E9B125D}"/>
                </a:ext>
              </a:extLst>
            </p:cNvPr>
            <p:cNvSpPr/>
            <p:nvPr/>
          </p:nvSpPr>
          <p:spPr>
            <a:xfrm>
              <a:off x="121689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62" name="Freeform: Shape 650">
              <a:extLst>
                <a:ext uri="{FF2B5EF4-FFF2-40B4-BE49-F238E27FC236}">
                  <a16:creationId xmlns:a16="http://schemas.microsoft.com/office/drawing/2014/main" xmlns="" id="{9B1122E9-6061-4A26-90E0-54BC5C6334EC}"/>
                </a:ext>
              </a:extLst>
            </p:cNvPr>
            <p:cNvSpPr/>
            <p:nvPr/>
          </p:nvSpPr>
          <p:spPr>
            <a:xfrm>
              <a:off x="122451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63" name="Freeform: Shape 651">
              <a:extLst>
                <a:ext uri="{FF2B5EF4-FFF2-40B4-BE49-F238E27FC236}">
                  <a16:creationId xmlns:a16="http://schemas.microsoft.com/office/drawing/2014/main" xmlns="" id="{307C550B-C047-4091-BF73-EDD97792D16E}"/>
                </a:ext>
              </a:extLst>
            </p:cNvPr>
            <p:cNvSpPr/>
            <p:nvPr/>
          </p:nvSpPr>
          <p:spPr>
            <a:xfrm>
              <a:off x="122451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64" name="Freeform: Shape 652">
              <a:extLst>
                <a:ext uri="{FF2B5EF4-FFF2-40B4-BE49-F238E27FC236}">
                  <a16:creationId xmlns:a16="http://schemas.microsoft.com/office/drawing/2014/main" xmlns="" id="{849F1BA6-3FE3-4848-9F81-84D415A031D2}"/>
                </a:ext>
              </a:extLst>
            </p:cNvPr>
            <p:cNvSpPr/>
            <p:nvPr/>
          </p:nvSpPr>
          <p:spPr>
            <a:xfrm>
              <a:off x="13292900"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765" name="Freeform: Shape 653">
              <a:extLst>
                <a:ext uri="{FF2B5EF4-FFF2-40B4-BE49-F238E27FC236}">
                  <a16:creationId xmlns:a16="http://schemas.microsoft.com/office/drawing/2014/main" xmlns="" id="{396916EA-B44A-4256-A173-1E96BF9A9229}"/>
                </a:ext>
              </a:extLst>
            </p:cNvPr>
            <p:cNvSpPr/>
            <p:nvPr/>
          </p:nvSpPr>
          <p:spPr>
            <a:xfrm>
              <a:off x="13331000"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grpSp>
      <p:grpSp>
        <p:nvGrpSpPr>
          <p:cNvPr id="766" name="Group 765">
            <a:extLst>
              <a:ext uri="{FF2B5EF4-FFF2-40B4-BE49-F238E27FC236}">
                <a16:creationId xmlns:a16="http://schemas.microsoft.com/office/drawing/2014/main" xmlns="" id="{7DFBFDB9-50BD-480A-AF40-E8A61DAF916C}"/>
              </a:ext>
            </a:extLst>
          </p:cNvPr>
          <p:cNvGrpSpPr/>
          <p:nvPr/>
        </p:nvGrpSpPr>
        <p:grpSpPr>
          <a:xfrm>
            <a:off x="5117408" y="2617234"/>
            <a:ext cx="3502431" cy="690930"/>
            <a:chOff x="8923973" y="3370634"/>
            <a:chExt cx="5410200" cy="1038231"/>
          </a:xfrm>
        </p:grpSpPr>
        <p:sp>
          <p:nvSpPr>
            <p:cNvPr id="767" name="Freeform: Shape 657">
              <a:extLst>
                <a:ext uri="{FF2B5EF4-FFF2-40B4-BE49-F238E27FC236}">
                  <a16:creationId xmlns:a16="http://schemas.microsoft.com/office/drawing/2014/main" xmlns="" id="{AAD74294-01D7-4E33-8EE6-9D8C58E96585}"/>
                </a:ext>
              </a:extLst>
            </p:cNvPr>
            <p:cNvSpPr/>
            <p:nvPr/>
          </p:nvSpPr>
          <p:spPr>
            <a:xfrm>
              <a:off x="8923973" y="3421555"/>
              <a:ext cx="5410200" cy="933450"/>
            </a:xfrm>
            <a:custGeom>
              <a:avLst/>
              <a:gdLst>
                <a:gd name="connsiteX0" fmla="*/ 5411772 w 5410200"/>
                <a:gd name="connsiteY0" fmla="*/ 941793 h 933450"/>
                <a:gd name="connsiteX1" fmla="*/ 3253483 w 5410200"/>
                <a:gd name="connsiteY1" fmla="*/ 941793 h 933450"/>
                <a:gd name="connsiteX2" fmla="*/ 3253483 w 5410200"/>
                <a:gd name="connsiteY2" fmla="*/ 820506 h 933450"/>
                <a:gd name="connsiteX3" fmla="*/ 3082243 w 5410200"/>
                <a:gd name="connsiteY3" fmla="*/ 820506 h 933450"/>
                <a:gd name="connsiteX4" fmla="*/ 3082243 w 5410200"/>
                <a:gd name="connsiteY4" fmla="*/ 699213 h 933450"/>
                <a:gd name="connsiteX5" fmla="*/ 2254606 w 5410200"/>
                <a:gd name="connsiteY5" fmla="*/ 699213 h 933450"/>
                <a:gd name="connsiteX6" fmla="*/ 2254606 w 5410200"/>
                <a:gd name="connsiteY6" fmla="*/ 631433 h 933450"/>
                <a:gd name="connsiteX7" fmla="*/ 2008451 w 5410200"/>
                <a:gd name="connsiteY7" fmla="*/ 631433 h 933450"/>
                <a:gd name="connsiteX8" fmla="*/ 2008451 w 5410200"/>
                <a:gd name="connsiteY8" fmla="*/ 542247 h 933450"/>
                <a:gd name="connsiteX9" fmla="*/ 1187949 w 5410200"/>
                <a:gd name="connsiteY9" fmla="*/ 542247 h 933450"/>
                <a:gd name="connsiteX10" fmla="*/ 1187949 w 5410200"/>
                <a:gd name="connsiteY10" fmla="*/ 481601 h 933450"/>
                <a:gd name="connsiteX11" fmla="*/ 777697 w 5410200"/>
                <a:gd name="connsiteY11" fmla="*/ 481601 h 933450"/>
                <a:gd name="connsiteX12" fmla="*/ 777697 w 5410200"/>
                <a:gd name="connsiteY12" fmla="*/ 438792 h 933450"/>
                <a:gd name="connsiteX13" fmla="*/ 635000 w 5410200"/>
                <a:gd name="connsiteY13" fmla="*/ 438792 h 933450"/>
                <a:gd name="connsiteX14" fmla="*/ 635000 w 5410200"/>
                <a:gd name="connsiteY14" fmla="*/ 399550 h 933450"/>
                <a:gd name="connsiteX15" fmla="*/ 617163 w 5410200"/>
                <a:gd name="connsiteY15" fmla="*/ 399550 h 933450"/>
                <a:gd name="connsiteX16" fmla="*/ 617163 w 5410200"/>
                <a:gd name="connsiteY16" fmla="*/ 374579 h 933450"/>
                <a:gd name="connsiteX17" fmla="*/ 570787 w 5410200"/>
                <a:gd name="connsiteY17" fmla="*/ 374579 h 933450"/>
                <a:gd name="connsiteX18" fmla="*/ 570787 w 5410200"/>
                <a:gd name="connsiteY18" fmla="*/ 342472 h 933450"/>
                <a:gd name="connsiteX19" fmla="*/ 520843 w 5410200"/>
                <a:gd name="connsiteY19" fmla="*/ 342472 h 933450"/>
                <a:gd name="connsiteX20" fmla="*/ 520843 w 5410200"/>
                <a:gd name="connsiteY20" fmla="*/ 196208 h 933450"/>
                <a:gd name="connsiteX21" fmla="*/ 492303 w 5410200"/>
                <a:gd name="connsiteY21" fmla="*/ 196208 h 933450"/>
                <a:gd name="connsiteX22" fmla="*/ 492303 w 5410200"/>
                <a:gd name="connsiteY22" fmla="*/ 117725 h 933450"/>
                <a:gd name="connsiteX23" fmla="*/ 456629 w 5410200"/>
                <a:gd name="connsiteY23" fmla="*/ 117725 h 933450"/>
                <a:gd name="connsiteX24" fmla="*/ 456629 w 5410200"/>
                <a:gd name="connsiteY24" fmla="*/ 60646 h 933450"/>
                <a:gd name="connsiteX25" fmla="*/ 356742 w 5410200"/>
                <a:gd name="connsiteY25" fmla="*/ 60646 h 933450"/>
                <a:gd name="connsiteX26" fmla="*/ 356742 w 5410200"/>
                <a:gd name="connsiteY26" fmla="*/ 0 h 933450"/>
                <a:gd name="connsiteX27" fmla="*/ 0 w 5410200"/>
                <a:gd name="connsiteY27"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0200" h="933450">
                  <a:moveTo>
                    <a:pt x="5411772" y="941793"/>
                  </a:moveTo>
                  <a:lnTo>
                    <a:pt x="3253483" y="941793"/>
                  </a:lnTo>
                  <a:lnTo>
                    <a:pt x="3253483" y="820506"/>
                  </a:lnTo>
                  <a:lnTo>
                    <a:pt x="3082243" y="820506"/>
                  </a:lnTo>
                  <a:lnTo>
                    <a:pt x="3082243" y="699213"/>
                  </a:lnTo>
                  <a:lnTo>
                    <a:pt x="2254606" y="699213"/>
                  </a:lnTo>
                  <a:lnTo>
                    <a:pt x="2254606" y="631433"/>
                  </a:lnTo>
                  <a:lnTo>
                    <a:pt x="2008451" y="631433"/>
                  </a:lnTo>
                  <a:lnTo>
                    <a:pt x="2008451" y="542247"/>
                  </a:lnTo>
                  <a:lnTo>
                    <a:pt x="1187949" y="542247"/>
                  </a:lnTo>
                  <a:lnTo>
                    <a:pt x="1187949" y="481601"/>
                  </a:lnTo>
                  <a:lnTo>
                    <a:pt x="777697" y="481601"/>
                  </a:lnTo>
                  <a:lnTo>
                    <a:pt x="777697" y="438792"/>
                  </a:lnTo>
                  <a:lnTo>
                    <a:pt x="635000" y="438792"/>
                  </a:lnTo>
                  <a:lnTo>
                    <a:pt x="635000" y="399550"/>
                  </a:lnTo>
                  <a:lnTo>
                    <a:pt x="617163" y="399550"/>
                  </a:lnTo>
                  <a:lnTo>
                    <a:pt x="617163" y="374579"/>
                  </a:lnTo>
                  <a:lnTo>
                    <a:pt x="570787" y="374579"/>
                  </a:lnTo>
                  <a:lnTo>
                    <a:pt x="570787" y="342472"/>
                  </a:lnTo>
                  <a:lnTo>
                    <a:pt x="520843" y="342472"/>
                  </a:lnTo>
                  <a:lnTo>
                    <a:pt x="520843" y="196208"/>
                  </a:lnTo>
                  <a:lnTo>
                    <a:pt x="492303" y="196208"/>
                  </a:lnTo>
                  <a:lnTo>
                    <a:pt x="492303" y="117725"/>
                  </a:lnTo>
                  <a:lnTo>
                    <a:pt x="456629" y="117725"/>
                  </a:lnTo>
                  <a:lnTo>
                    <a:pt x="456629" y="60646"/>
                  </a:lnTo>
                  <a:lnTo>
                    <a:pt x="356742" y="60646"/>
                  </a:lnTo>
                  <a:lnTo>
                    <a:pt x="356742" y="0"/>
                  </a:lnTo>
                  <a:lnTo>
                    <a:pt x="0" y="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68" name="Freeform: Shape 658">
              <a:extLst>
                <a:ext uri="{FF2B5EF4-FFF2-40B4-BE49-F238E27FC236}">
                  <a16:creationId xmlns:a16="http://schemas.microsoft.com/office/drawing/2014/main" xmlns="" id="{71BA3636-29CE-46FB-B61B-6E4D8BE2DAC6}"/>
                </a:ext>
              </a:extLst>
            </p:cNvPr>
            <p:cNvSpPr/>
            <p:nvPr/>
          </p:nvSpPr>
          <p:spPr>
            <a:xfrm>
              <a:off x="9059536" y="337063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69" name="Freeform: Shape 659">
              <a:extLst>
                <a:ext uri="{FF2B5EF4-FFF2-40B4-BE49-F238E27FC236}">
                  <a16:creationId xmlns:a16="http://schemas.microsoft.com/office/drawing/2014/main" xmlns="" id="{3A9E07D6-1C57-425F-A3F8-574665C4F313}"/>
                </a:ext>
              </a:extLst>
            </p:cNvPr>
            <p:cNvSpPr/>
            <p:nvPr/>
          </p:nvSpPr>
          <p:spPr>
            <a:xfrm>
              <a:off x="9440538" y="371353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0" name="Freeform: Shape 660">
              <a:extLst>
                <a:ext uri="{FF2B5EF4-FFF2-40B4-BE49-F238E27FC236}">
                  <a16:creationId xmlns:a16="http://schemas.microsoft.com/office/drawing/2014/main" xmlns="" id="{2D825642-5A1A-4ABB-BCAE-D2B633450146}"/>
                </a:ext>
              </a:extLst>
            </p:cNvPr>
            <p:cNvSpPr/>
            <p:nvPr/>
          </p:nvSpPr>
          <p:spPr>
            <a:xfrm>
              <a:off x="9516739" y="3751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1" name="Freeform: Shape 661">
              <a:extLst>
                <a:ext uri="{FF2B5EF4-FFF2-40B4-BE49-F238E27FC236}">
                  <a16:creationId xmlns:a16="http://schemas.microsoft.com/office/drawing/2014/main" xmlns="" id="{A2B99CEC-B8F2-4EDE-A366-188C2613ED64}"/>
                </a:ext>
              </a:extLst>
            </p:cNvPr>
            <p:cNvSpPr/>
            <p:nvPr/>
          </p:nvSpPr>
          <p:spPr>
            <a:xfrm>
              <a:off x="9573888"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2" name="Freeform: Shape 662">
              <a:extLst>
                <a:ext uri="{FF2B5EF4-FFF2-40B4-BE49-F238E27FC236}">
                  <a16:creationId xmlns:a16="http://schemas.microsoft.com/office/drawing/2014/main" xmlns="" id="{30D066D6-B302-459F-9B1B-5E1E9774529D}"/>
                </a:ext>
              </a:extLst>
            </p:cNvPr>
            <p:cNvSpPr/>
            <p:nvPr/>
          </p:nvSpPr>
          <p:spPr>
            <a:xfrm>
              <a:off x="9611988"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3" name="Freeform: Shape 663">
              <a:extLst>
                <a:ext uri="{FF2B5EF4-FFF2-40B4-BE49-F238E27FC236}">
                  <a16:creationId xmlns:a16="http://schemas.microsoft.com/office/drawing/2014/main" xmlns="" id="{3FE82478-2E66-4B19-B6B2-1FAE9246AFA2}"/>
                </a:ext>
              </a:extLst>
            </p:cNvPr>
            <p:cNvSpPr/>
            <p:nvPr/>
          </p:nvSpPr>
          <p:spPr>
            <a:xfrm>
              <a:off x="9650089"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4" name="Freeform: Shape 664">
              <a:extLst>
                <a:ext uri="{FF2B5EF4-FFF2-40B4-BE49-F238E27FC236}">
                  <a16:creationId xmlns:a16="http://schemas.microsoft.com/office/drawing/2014/main" xmlns="" id="{242A2928-75FA-481C-A3C6-FBEBAAA4C4FA}"/>
                </a:ext>
              </a:extLst>
            </p:cNvPr>
            <p:cNvSpPr/>
            <p:nvPr/>
          </p:nvSpPr>
          <p:spPr>
            <a:xfrm>
              <a:off x="9688189"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5" name="Freeform: Shape 665">
              <a:extLst>
                <a:ext uri="{FF2B5EF4-FFF2-40B4-BE49-F238E27FC236}">
                  <a16:creationId xmlns:a16="http://schemas.microsoft.com/office/drawing/2014/main" xmlns="" id="{C00FF069-C134-4DEA-B1D1-0346EE32A023}"/>
                </a:ext>
              </a:extLst>
            </p:cNvPr>
            <p:cNvSpPr/>
            <p:nvPr/>
          </p:nvSpPr>
          <p:spPr>
            <a:xfrm>
              <a:off x="9726289"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6" name="Freeform: Shape 666">
              <a:extLst>
                <a:ext uri="{FF2B5EF4-FFF2-40B4-BE49-F238E27FC236}">
                  <a16:creationId xmlns:a16="http://schemas.microsoft.com/office/drawing/2014/main" xmlns="" id="{8D541A7B-01F0-4E55-8CAD-7EDFFBCC0705}"/>
                </a:ext>
              </a:extLst>
            </p:cNvPr>
            <p:cNvSpPr/>
            <p:nvPr/>
          </p:nvSpPr>
          <p:spPr>
            <a:xfrm>
              <a:off x="9764389"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7" name="Freeform: Shape 667">
              <a:extLst>
                <a:ext uri="{FF2B5EF4-FFF2-40B4-BE49-F238E27FC236}">
                  <a16:creationId xmlns:a16="http://schemas.microsoft.com/office/drawing/2014/main" xmlns="" id="{B5D01C9B-FCD2-4F02-A5D4-9DF7699B51BF}"/>
                </a:ext>
              </a:extLst>
            </p:cNvPr>
            <p:cNvSpPr/>
            <p:nvPr/>
          </p:nvSpPr>
          <p:spPr>
            <a:xfrm>
              <a:off x="9821540"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8" name="Freeform: Shape 668">
              <a:extLst>
                <a:ext uri="{FF2B5EF4-FFF2-40B4-BE49-F238E27FC236}">
                  <a16:creationId xmlns:a16="http://schemas.microsoft.com/office/drawing/2014/main" xmlns="" id="{6D05D912-36BB-4C75-805A-79615FEEF0C2}"/>
                </a:ext>
              </a:extLst>
            </p:cNvPr>
            <p:cNvSpPr/>
            <p:nvPr/>
          </p:nvSpPr>
          <p:spPr>
            <a:xfrm>
              <a:off x="9859640"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79" name="Freeform: Shape 669">
              <a:extLst>
                <a:ext uri="{FF2B5EF4-FFF2-40B4-BE49-F238E27FC236}">
                  <a16:creationId xmlns:a16="http://schemas.microsoft.com/office/drawing/2014/main" xmlns="" id="{F37F474A-985B-4014-9E98-BE2FEC9EDE37}"/>
                </a:ext>
              </a:extLst>
            </p:cNvPr>
            <p:cNvSpPr/>
            <p:nvPr/>
          </p:nvSpPr>
          <p:spPr>
            <a:xfrm>
              <a:off x="9935842"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0" name="Freeform: Shape 670">
              <a:extLst>
                <a:ext uri="{FF2B5EF4-FFF2-40B4-BE49-F238E27FC236}">
                  <a16:creationId xmlns:a16="http://schemas.microsoft.com/office/drawing/2014/main" xmlns="" id="{1EA155F7-FE0E-4000-9648-B0EDD665079E}"/>
                </a:ext>
              </a:extLst>
            </p:cNvPr>
            <p:cNvSpPr/>
            <p:nvPr/>
          </p:nvSpPr>
          <p:spPr>
            <a:xfrm>
              <a:off x="10012042"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1" name="Freeform: Shape 671">
              <a:extLst>
                <a:ext uri="{FF2B5EF4-FFF2-40B4-BE49-F238E27FC236}">
                  <a16:creationId xmlns:a16="http://schemas.microsoft.com/office/drawing/2014/main" xmlns="" id="{629B076B-1D10-4339-9BAE-1746C7AE5D9D}"/>
                </a:ext>
              </a:extLst>
            </p:cNvPr>
            <p:cNvSpPr/>
            <p:nvPr/>
          </p:nvSpPr>
          <p:spPr>
            <a:xfrm>
              <a:off x="10259692" y="3923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2" name="Freeform: Shape 672">
              <a:extLst>
                <a:ext uri="{FF2B5EF4-FFF2-40B4-BE49-F238E27FC236}">
                  <a16:creationId xmlns:a16="http://schemas.microsoft.com/office/drawing/2014/main" xmlns="" id="{2C83A451-B004-4472-83D1-9953DA0A5B36}"/>
                </a:ext>
              </a:extLst>
            </p:cNvPr>
            <p:cNvSpPr/>
            <p:nvPr/>
          </p:nvSpPr>
          <p:spPr>
            <a:xfrm>
              <a:off x="102977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3" name="Freeform: Shape 673">
              <a:extLst>
                <a:ext uri="{FF2B5EF4-FFF2-40B4-BE49-F238E27FC236}">
                  <a16:creationId xmlns:a16="http://schemas.microsoft.com/office/drawing/2014/main" xmlns="" id="{D8A8C4A0-2DB7-47C0-8691-F83148AAA925}"/>
                </a:ext>
              </a:extLst>
            </p:cNvPr>
            <p:cNvSpPr/>
            <p:nvPr/>
          </p:nvSpPr>
          <p:spPr>
            <a:xfrm>
              <a:off x="104311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4" name="Freeform: Shape 674">
              <a:extLst>
                <a:ext uri="{FF2B5EF4-FFF2-40B4-BE49-F238E27FC236}">
                  <a16:creationId xmlns:a16="http://schemas.microsoft.com/office/drawing/2014/main" xmlns="" id="{1D7AC456-57BB-4515-A8FF-0EC570CCF854}"/>
                </a:ext>
              </a:extLst>
            </p:cNvPr>
            <p:cNvSpPr/>
            <p:nvPr/>
          </p:nvSpPr>
          <p:spPr>
            <a:xfrm>
              <a:off x="104692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5" name="Freeform: Shape 675">
              <a:extLst>
                <a:ext uri="{FF2B5EF4-FFF2-40B4-BE49-F238E27FC236}">
                  <a16:creationId xmlns:a16="http://schemas.microsoft.com/office/drawing/2014/main" xmlns="" id="{4B978879-11DF-45AB-8544-B7B134A14073}"/>
                </a:ext>
              </a:extLst>
            </p:cNvPr>
            <p:cNvSpPr/>
            <p:nvPr/>
          </p:nvSpPr>
          <p:spPr>
            <a:xfrm>
              <a:off x="105263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6" name="Freeform: Shape 676">
              <a:extLst>
                <a:ext uri="{FF2B5EF4-FFF2-40B4-BE49-F238E27FC236}">
                  <a16:creationId xmlns:a16="http://schemas.microsoft.com/office/drawing/2014/main" xmlns="" id="{9DDBEC3C-A398-4A31-BB7A-281943EC93E7}"/>
                </a:ext>
              </a:extLst>
            </p:cNvPr>
            <p:cNvSpPr/>
            <p:nvPr/>
          </p:nvSpPr>
          <p:spPr>
            <a:xfrm>
              <a:off x="106597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7" name="Freeform: Shape 677">
              <a:extLst>
                <a:ext uri="{FF2B5EF4-FFF2-40B4-BE49-F238E27FC236}">
                  <a16:creationId xmlns:a16="http://schemas.microsoft.com/office/drawing/2014/main" xmlns="" id="{F6ACD373-1E8D-44E9-A590-AA1DEA797EE3}"/>
                </a:ext>
              </a:extLst>
            </p:cNvPr>
            <p:cNvSpPr/>
            <p:nvPr/>
          </p:nvSpPr>
          <p:spPr>
            <a:xfrm>
              <a:off x="107168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8" name="Freeform: Shape 678">
              <a:extLst>
                <a:ext uri="{FF2B5EF4-FFF2-40B4-BE49-F238E27FC236}">
                  <a16:creationId xmlns:a16="http://schemas.microsoft.com/office/drawing/2014/main" xmlns="" id="{92BDAC86-236A-44E9-9B03-1E36E28F3003}"/>
                </a:ext>
              </a:extLst>
            </p:cNvPr>
            <p:cNvSpPr/>
            <p:nvPr/>
          </p:nvSpPr>
          <p:spPr>
            <a:xfrm>
              <a:off x="107740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89" name="Freeform: Shape 679">
              <a:extLst>
                <a:ext uri="{FF2B5EF4-FFF2-40B4-BE49-F238E27FC236}">
                  <a16:creationId xmlns:a16="http://schemas.microsoft.com/office/drawing/2014/main" xmlns="" id="{1E84F14A-3FA1-4FB0-AB4B-38D26E65C91B}"/>
                </a:ext>
              </a:extLst>
            </p:cNvPr>
            <p:cNvSpPr/>
            <p:nvPr/>
          </p:nvSpPr>
          <p:spPr>
            <a:xfrm>
              <a:off x="108121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0" name="Freeform: Shape 680">
              <a:extLst>
                <a:ext uri="{FF2B5EF4-FFF2-40B4-BE49-F238E27FC236}">
                  <a16:creationId xmlns:a16="http://schemas.microsoft.com/office/drawing/2014/main" xmlns="" id="{DFD6D428-A10D-4AE7-B88B-0BD219C0CD98}"/>
                </a:ext>
              </a:extLst>
            </p:cNvPr>
            <p:cNvSpPr/>
            <p:nvPr/>
          </p:nvSpPr>
          <p:spPr>
            <a:xfrm>
              <a:off x="108692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1" name="Freeform: Shape 681">
              <a:extLst>
                <a:ext uri="{FF2B5EF4-FFF2-40B4-BE49-F238E27FC236}">
                  <a16:creationId xmlns:a16="http://schemas.microsoft.com/office/drawing/2014/main" xmlns="" id="{63E3CBA5-D514-4AC7-9014-6767D3119B0C}"/>
                </a:ext>
              </a:extLst>
            </p:cNvPr>
            <p:cNvSpPr/>
            <p:nvPr/>
          </p:nvSpPr>
          <p:spPr>
            <a:xfrm>
              <a:off x="10945502" y="39992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2" name="Freeform: Shape 682">
              <a:extLst>
                <a:ext uri="{FF2B5EF4-FFF2-40B4-BE49-F238E27FC236}">
                  <a16:creationId xmlns:a16="http://schemas.microsoft.com/office/drawing/2014/main" xmlns="" id="{3DB119F0-CCE2-420E-8D37-D9BFB42A2E89}"/>
                </a:ext>
              </a:extLst>
            </p:cNvPr>
            <p:cNvSpPr/>
            <p:nvPr/>
          </p:nvSpPr>
          <p:spPr>
            <a:xfrm>
              <a:off x="1147890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3" name="Freeform: Shape 683">
              <a:extLst>
                <a:ext uri="{FF2B5EF4-FFF2-40B4-BE49-F238E27FC236}">
                  <a16:creationId xmlns:a16="http://schemas.microsoft.com/office/drawing/2014/main" xmlns="" id="{CE7E5B24-4DC9-47A7-999D-E2896CE4C70E}"/>
                </a:ext>
              </a:extLst>
            </p:cNvPr>
            <p:cNvSpPr/>
            <p:nvPr/>
          </p:nvSpPr>
          <p:spPr>
            <a:xfrm>
              <a:off x="115360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4" name="Freeform: Shape 684">
              <a:extLst>
                <a:ext uri="{FF2B5EF4-FFF2-40B4-BE49-F238E27FC236}">
                  <a16:creationId xmlns:a16="http://schemas.microsoft.com/office/drawing/2014/main" xmlns="" id="{DEA4E405-DC04-40BA-98D7-3BE465E74582}"/>
                </a:ext>
              </a:extLst>
            </p:cNvPr>
            <p:cNvSpPr/>
            <p:nvPr/>
          </p:nvSpPr>
          <p:spPr>
            <a:xfrm>
              <a:off x="116122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5" name="Freeform: Shape 685">
              <a:extLst>
                <a:ext uri="{FF2B5EF4-FFF2-40B4-BE49-F238E27FC236}">
                  <a16:creationId xmlns:a16="http://schemas.microsoft.com/office/drawing/2014/main" xmlns="" id="{B0979909-A1B0-4988-B831-E8E72C86AAB8}"/>
                </a:ext>
              </a:extLst>
            </p:cNvPr>
            <p:cNvSpPr/>
            <p:nvPr/>
          </p:nvSpPr>
          <p:spPr>
            <a:xfrm>
              <a:off x="116503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6" name="Freeform: Shape 686">
              <a:extLst>
                <a:ext uri="{FF2B5EF4-FFF2-40B4-BE49-F238E27FC236}">
                  <a16:creationId xmlns:a16="http://schemas.microsoft.com/office/drawing/2014/main" xmlns="" id="{4996747D-1943-4978-93C1-B1F99B3FBB92}"/>
                </a:ext>
              </a:extLst>
            </p:cNvPr>
            <p:cNvSpPr/>
            <p:nvPr/>
          </p:nvSpPr>
          <p:spPr>
            <a:xfrm>
              <a:off x="1170750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7" name="Freeform: Shape 687">
              <a:extLst>
                <a:ext uri="{FF2B5EF4-FFF2-40B4-BE49-F238E27FC236}">
                  <a16:creationId xmlns:a16="http://schemas.microsoft.com/office/drawing/2014/main" xmlns="" id="{EEC95D8D-BBC9-44E9-930B-FC45111E1120}"/>
                </a:ext>
              </a:extLst>
            </p:cNvPr>
            <p:cNvSpPr/>
            <p:nvPr/>
          </p:nvSpPr>
          <p:spPr>
            <a:xfrm>
              <a:off x="12031352" y="41897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8" name="Freeform: Shape 688">
              <a:extLst>
                <a:ext uri="{FF2B5EF4-FFF2-40B4-BE49-F238E27FC236}">
                  <a16:creationId xmlns:a16="http://schemas.microsoft.com/office/drawing/2014/main" xmlns="" id="{7A4811B9-71AF-40A4-B218-00AF92276257}"/>
                </a:ext>
              </a:extLst>
            </p:cNvPr>
            <p:cNvSpPr/>
            <p:nvPr/>
          </p:nvSpPr>
          <p:spPr>
            <a:xfrm>
              <a:off x="1224090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799" name="Freeform: Shape 689">
              <a:extLst>
                <a:ext uri="{FF2B5EF4-FFF2-40B4-BE49-F238E27FC236}">
                  <a16:creationId xmlns:a16="http://schemas.microsoft.com/office/drawing/2014/main" xmlns="" id="{019883A7-8D90-41F4-8FC6-20910ACB1EDE}"/>
                </a:ext>
              </a:extLst>
            </p:cNvPr>
            <p:cNvSpPr/>
            <p:nvPr/>
          </p:nvSpPr>
          <p:spPr>
            <a:xfrm>
              <a:off x="1245045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0" name="Freeform: Shape 690">
              <a:extLst>
                <a:ext uri="{FF2B5EF4-FFF2-40B4-BE49-F238E27FC236}">
                  <a16:creationId xmlns:a16="http://schemas.microsoft.com/office/drawing/2014/main" xmlns="" id="{9F45E0B4-B44B-4514-A8A6-47BFA2DB283A}"/>
                </a:ext>
              </a:extLst>
            </p:cNvPr>
            <p:cNvSpPr/>
            <p:nvPr/>
          </p:nvSpPr>
          <p:spPr>
            <a:xfrm>
              <a:off x="124885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1" name="Freeform: Shape 691">
              <a:extLst>
                <a:ext uri="{FF2B5EF4-FFF2-40B4-BE49-F238E27FC236}">
                  <a16:creationId xmlns:a16="http://schemas.microsoft.com/office/drawing/2014/main" xmlns="" id="{A33EB751-2425-4A4C-A91C-23870D4E41CC}"/>
                </a:ext>
              </a:extLst>
            </p:cNvPr>
            <p:cNvSpPr/>
            <p:nvPr/>
          </p:nvSpPr>
          <p:spPr>
            <a:xfrm>
              <a:off x="125457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2" name="Freeform: Shape 692">
              <a:extLst>
                <a:ext uri="{FF2B5EF4-FFF2-40B4-BE49-F238E27FC236}">
                  <a16:creationId xmlns:a16="http://schemas.microsoft.com/office/drawing/2014/main" xmlns="" id="{EACA40C1-E500-411C-B97F-DF5D787D2569}"/>
                </a:ext>
              </a:extLst>
            </p:cNvPr>
            <p:cNvSpPr/>
            <p:nvPr/>
          </p:nvSpPr>
          <p:spPr>
            <a:xfrm>
              <a:off x="126028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3" name="Freeform: Shape 693">
              <a:extLst>
                <a:ext uri="{FF2B5EF4-FFF2-40B4-BE49-F238E27FC236}">
                  <a16:creationId xmlns:a16="http://schemas.microsoft.com/office/drawing/2014/main" xmlns="" id="{8B413A38-473D-4990-9524-DEBA9C7EA9C8}"/>
                </a:ext>
              </a:extLst>
            </p:cNvPr>
            <p:cNvSpPr/>
            <p:nvPr/>
          </p:nvSpPr>
          <p:spPr>
            <a:xfrm>
              <a:off x="126600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4" name="Freeform: Shape 694">
              <a:extLst>
                <a:ext uri="{FF2B5EF4-FFF2-40B4-BE49-F238E27FC236}">
                  <a16:creationId xmlns:a16="http://schemas.microsoft.com/office/drawing/2014/main" xmlns="" id="{7553D6AC-3391-4AE0-9307-260F05706A5A}"/>
                </a:ext>
              </a:extLst>
            </p:cNvPr>
            <p:cNvSpPr/>
            <p:nvPr/>
          </p:nvSpPr>
          <p:spPr>
            <a:xfrm>
              <a:off x="1309816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5" name="Freeform: Shape 695">
              <a:extLst>
                <a:ext uri="{FF2B5EF4-FFF2-40B4-BE49-F238E27FC236}">
                  <a16:creationId xmlns:a16="http://schemas.microsoft.com/office/drawing/2014/main" xmlns="" id="{07057815-838A-48C0-A03C-527F789606BD}"/>
                </a:ext>
              </a:extLst>
            </p:cNvPr>
            <p:cNvSpPr/>
            <p:nvPr/>
          </p:nvSpPr>
          <p:spPr>
            <a:xfrm>
              <a:off x="1325056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6" name="Freeform: Shape 696">
              <a:extLst>
                <a:ext uri="{FF2B5EF4-FFF2-40B4-BE49-F238E27FC236}">
                  <a16:creationId xmlns:a16="http://schemas.microsoft.com/office/drawing/2014/main" xmlns="" id="{B7BCBE9D-A3E3-4402-99BE-21C630F3C8A0}"/>
                </a:ext>
              </a:extLst>
            </p:cNvPr>
            <p:cNvSpPr/>
            <p:nvPr/>
          </p:nvSpPr>
          <p:spPr>
            <a:xfrm>
              <a:off x="1328866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7" name="Freeform: Shape 697">
              <a:extLst>
                <a:ext uri="{FF2B5EF4-FFF2-40B4-BE49-F238E27FC236}">
                  <a16:creationId xmlns:a16="http://schemas.microsoft.com/office/drawing/2014/main" xmlns="" id="{F1F3AF88-36C3-44FF-A110-60906E8B0402}"/>
                </a:ext>
              </a:extLst>
            </p:cNvPr>
            <p:cNvSpPr/>
            <p:nvPr/>
          </p:nvSpPr>
          <p:spPr>
            <a:xfrm>
              <a:off x="1340296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8" name="Freeform: Shape 698">
              <a:extLst>
                <a:ext uri="{FF2B5EF4-FFF2-40B4-BE49-F238E27FC236}">
                  <a16:creationId xmlns:a16="http://schemas.microsoft.com/office/drawing/2014/main" xmlns="" id="{6BA175ED-633F-4BD7-B621-B05511D5148C}"/>
                </a:ext>
              </a:extLst>
            </p:cNvPr>
            <p:cNvSpPr/>
            <p:nvPr/>
          </p:nvSpPr>
          <p:spPr>
            <a:xfrm>
              <a:off x="1344106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09" name="Freeform: Shape 699">
              <a:extLst>
                <a:ext uri="{FF2B5EF4-FFF2-40B4-BE49-F238E27FC236}">
                  <a16:creationId xmlns:a16="http://schemas.microsoft.com/office/drawing/2014/main" xmlns="" id="{694F6DA6-0C83-44D7-B238-599851005D80}"/>
                </a:ext>
              </a:extLst>
            </p:cNvPr>
            <p:cNvSpPr/>
            <p:nvPr/>
          </p:nvSpPr>
          <p:spPr>
            <a:xfrm>
              <a:off x="1349821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10" name="Freeform: Shape 700">
              <a:extLst>
                <a:ext uri="{FF2B5EF4-FFF2-40B4-BE49-F238E27FC236}">
                  <a16:creationId xmlns:a16="http://schemas.microsoft.com/office/drawing/2014/main" xmlns="" id="{336E297D-5AC6-407E-9853-7DCFF7C87412}"/>
                </a:ext>
              </a:extLst>
            </p:cNvPr>
            <p:cNvSpPr/>
            <p:nvPr/>
          </p:nvSpPr>
          <p:spPr>
            <a:xfrm>
              <a:off x="1384111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sp>
          <p:nvSpPr>
            <p:cNvPr id="811" name="Freeform: Shape 701">
              <a:extLst>
                <a:ext uri="{FF2B5EF4-FFF2-40B4-BE49-F238E27FC236}">
                  <a16:creationId xmlns:a16="http://schemas.microsoft.com/office/drawing/2014/main" xmlns="" id="{69F02EC3-2B52-419C-85D1-D432B6B29962}"/>
                </a:ext>
              </a:extLst>
            </p:cNvPr>
            <p:cNvSpPr/>
            <p:nvPr/>
          </p:nvSpPr>
          <p:spPr>
            <a:xfrm>
              <a:off x="1427927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a:latin typeface="+mj-lt"/>
                <a:ea typeface="ＭＳ Ｐゴシック" panose="020B0600070205080204" pitchFamily="50" charset="-128"/>
              </a:endParaRPr>
            </a:p>
          </p:txBody>
        </p:sp>
      </p:grpSp>
      <p:grpSp>
        <p:nvGrpSpPr>
          <p:cNvPr id="812" name="Group 811">
            <a:extLst>
              <a:ext uri="{FF2B5EF4-FFF2-40B4-BE49-F238E27FC236}">
                <a16:creationId xmlns:a16="http://schemas.microsoft.com/office/drawing/2014/main" xmlns="" id="{72C520EF-3DC4-4AD3-A441-4AA751FDC7C2}"/>
              </a:ext>
            </a:extLst>
          </p:cNvPr>
          <p:cNvGrpSpPr/>
          <p:nvPr/>
        </p:nvGrpSpPr>
        <p:grpSpPr>
          <a:xfrm>
            <a:off x="5124211" y="2612323"/>
            <a:ext cx="3134725" cy="649065"/>
            <a:chOff x="8899782" y="2753237"/>
            <a:chExt cx="4867275" cy="923930"/>
          </a:xfrm>
        </p:grpSpPr>
        <p:sp>
          <p:nvSpPr>
            <p:cNvPr id="813" name="Freeform: Shape 705">
              <a:extLst>
                <a:ext uri="{FF2B5EF4-FFF2-40B4-BE49-F238E27FC236}">
                  <a16:creationId xmlns:a16="http://schemas.microsoft.com/office/drawing/2014/main" xmlns="" id="{18AB1695-3A49-4E45-B920-3F9719589C1B}"/>
                </a:ext>
              </a:extLst>
            </p:cNvPr>
            <p:cNvSpPr/>
            <p:nvPr/>
          </p:nvSpPr>
          <p:spPr>
            <a:xfrm>
              <a:off x="8899782" y="2802095"/>
              <a:ext cx="4867275" cy="819150"/>
            </a:xfrm>
            <a:custGeom>
              <a:avLst/>
              <a:gdLst>
                <a:gd name="connsiteX0" fmla="*/ 4871447 w 4867275"/>
                <a:gd name="connsiteY0" fmla="*/ 827990 h 819150"/>
                <a:gd name="connsiteX1" fmla="*/ 3333750 w 4867275"/>
                <a:gd name="connsiteY1" fmla="*/ 827990 h 819150"/>
                <a:gd name="connsiteX2" fmla="*/ 3333750 w 4867275"/>
                <a:gd name="connsiteY2" fmla="*/ 700368 h 819150"/>
                <a:gd name="connsiteX3" fmla="*/ 3215469 w 4867275"/>
                <a:gd name="connsiteY3" fmla="*/ 700368 h 819150"/>
                <a:gd name="connsiteX4" fmla="*/ 3215469 w 4867275"/>
                <a:gd name="connsiteY4" fmla="*/ 585196 h 819150"/>
                <a:gd name="connsiteX5" fmla="*/ 2253625 w 4867275"/>
                <a:gd name="connsiteY5" fmla="*/ 585196 h 819150"/>
                <a:gd name="connsiteX6" fmla="*/ 2253625 w 4867275"/>
                <a:gd name="connsiteY6" fmla="*/ 501152 h 819150"/>
                <a:gd name="connsiteX7" fmla="*/ 1578159 w 4867275"/>
                <a:gd name="connsiteY7" fmla="*/ 501152 h 819150"/>
                <a:gd name="connsiteX8" fmla="*/ 1578159 w 4867275"/>
                <a:gd name="connsiteY8" fmla="*/ 442010 h 819150"/>
                <a:gd name="connsiteX9" fmla="*/ 1400737 w 4867275"/>
                <a:gd name="connsiteY9" fmla="*/ 442010 h 819150"/>
                <a:gd name="connsiteX10" fmla="*/ 1400737 w 4867275"/>
                <a:gd name="connsiteY10" fmla="*/ 385980 h 819150"/>
                <a:gd name="connsiteX11" fmla="*/ 1036549 w 4867275"/>
                <a:gd name="connsiteY11" fmla="*/ 385980 h 819150"/>
                <a:gd name="connsiteX12" fmla="*/ 1036549 w 4867275"/>
                <a:gd name="connsiteY12" fmla="*/ 342403 h 819150"/>
                <a:gd name="connsiteX13" fmla="*/ 628775 w 4867275"/>
                <a:gd name="connsiteY13" fmla="*/ 342403 h 819150"/>
                <a:gd name="connsiteX14" fmla="*/ 628775 w 4867275"/>
                <a:gd name="connsiteY14" fmla="*/ 270809 h 819150"/>
                <a:gd name="connsiteX15" fmla="*/ 482476 w 4867275"/>
                <a:gd name="connsiteY15" fmla="*/ 270809 h 819150"/>
                <a:gd name="connsiteX16" fmla="*/ 482476 w 4867275"/>
                <a:gd name="connsiteY16" fmla="*/ 227230 h 819150"/>
                <a:gd name="connsiteX17" fmla="*/ 438897 w 4867275"/>
                <a:gd name="connsiteY17" fmla="*/ 227230 h 819150"/>
                <a:gd name="connsiteX18" fmla="*/ 438897 w 4867275"/>
                <a:gd name="connsiteY18" fmla="*/ 233456 h 819150"/>
                <a:gd name="connsiteX19" fmla="*/ 404656 w 4867275"/>
                <a:gd name="connsiteY19" fmla="*/ 233456 h 819150"/>
                <a:gd name="connsiteX20" fmla="*/ 404656 w 4867275"/>
                <a:gd name="connsiteY20" fmla="*/ 183652 h 819150"/>
                <a:gd name="connsiteX21" fmla="*/ 364191 w 4867275"/>
                <a:gd name="connsiteY21" fmla="*/ 183652 h 819150"/>
                <a:gd name="connsiteX22" fmla="*/ 364191 w 4867275"/>
                <a:gd name="connsiteY22" fmla="*/ 164976 h 819150"/>
                <a:gd name="connsiteX23" fmla="*/ 320612 w 4867275"/>
                <a:gd name="connsiteY23" fmla="*/ 164976 h 819150"/>
                <a:gd name="connsiteX24" fmla="*/ 320612 w 4867275"/>
                <a:gd name="connsiteY24" fmla="*/ 115171 h 819150"/>
                <a:gd name="connsiteX25" fmla="*/ 292598 w 4867275"/>
                <a:gd name="connsiteY25" fmla="*/ 115171 h 819150"/>
                <a:gd name="connsiteX26" fmla="*/ 292598 w 4867275"/>
                <a:gd name="connsiteY26" fmla="*/ 68481 h 819150"/>
                <a:gd name="connsiteX27" fmla="*/ 261471 w 4867275"/>
                <a:gd name="connsiteY27" fmla="*/ 68481 h 819150"/>
                <a:gd name="connsiteX28" fmla="*/ 261471 w 4867275"/>
                <a:gd name="connsiteY28" fmla="*/ 0 h 819150"/>
                <a:gd name="connsiteX29" fmla="*/ 0 w 4867275"/>
                <a:gd name="connsiteY29" fmla="*/ 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67275" h="819150">
                  <a:moveTo>
                    <a:pt x="4871447" y="827990"/>
                  </a:moveTo>
                  <a:lnTo>
                    <a:pt x="3333750" y="827990"/>
                  </a:lnTo>
                  <a:lnTo>
                    <a:pt x="3333750" y="700368"/>
                  </a:lnTo>
                  <a:lnTo>
                    <a:pt x="3215469" y="700368"/>
                  </a:lnTo>
                  <a:lnTo>
                    <a:pt x="3215469" y="585196"/>
                  </a:lnTo>
                  <a:lnTo>
                    <a:pt x="2253625" y="585196"/>
                  </a:lnTo>
                  <a:lnTo>
                    <a:pt x="2253625" y="501152"/>
                  </a:lnTo>
                  <a:lnTo>
                    <a:pt x="1578159" y="501152"/>
                  </a:lnTo>
                  <a:lnTo>
                    <a:pt x="1578159" y="442010"/>
                  </a:lnTo>
                  <a:lnTo>
                    <a:pt x="1400737" y="442010"/>
                  </a:lnTo>
                  <a:lnTo>
                    <a:pt x="1400737" y="385980"/>
                  </a:lnTo>
                  <a:lnTo>
                    <a:pt x="1036549" y="385980"/>
                  </a:lnTo>
                  <a:lnTo>
                    <a:pt x="1036549" y="342403"/>
                  </a:lnTo>
                  <a:lnTo>
                    <a:pt x="628775" y="342403"/>
                  </a:lnTo>
                  <a:lnTo>
                    <a:pt x="628775" y="270809"/>
                  </a:lnTo>
                  <a:lnTo>
                    <a:pt x="482476" y="270809"/>
                  </a:lnTo>
                  <a:lnTo>
                    <a:pt x="482476" y="227230"/>
                  </a:lnTo>
                  <a:lnTo>
                    <a:pt x="438897" y="227230"/>
                  </a:lnTo>
                  <a:lnTo>
                    <a:pt x="438897" y="233456"/>
                  </a:lnTo>
                  <a:lnTo>
                    <a:pt x="404656" y="233456"/>
                  </a:lnTo>
                  <a:lnTo>
                    <a:pt x="404656" y="183652"/>
                  </a:lnTo>
                  <a:lnTo>
                    <a:pt x="364191" y="183652"/>
                  </a:lnTo>
                  <a:lnTo>
                    <a:pt x="364191" y="164976"/>
                  </a:lnTo>
                  <a:lnTo>
                    <a:pt x="320612" y="164976"/>
                  </a:lnTo>
                  <a:lnTo>
                    <a:pt x="320612" y="115171"/>
                  </a:lnTo>
                  <a:lnTo>
                    <a:pt x="292598" y="115171"/>
                  </a:lnTo>
                  <a:lnTo>
                    <a:pt x="292598" y="68481"/>
                  </a:lnTo>
                  <a:lnTo>
                    <a:pt x="261471" y="68481"/>
                  </a:lnTo>
                  <a:lnTo>
                    <a:pt x="261471" y="0"/>
                  </a:lnTo>
                  <a:lnTo>
                    <a:pt x="0" y="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14" name="Freeform: Shape 706">
              <a:extLst>
                <a:ext uri="{FF2B5EF4-FFF2-40B4-BE49-F238E27FC236}">
                  <a16:creationId xmlns:a16="http://schemas.microsoft.com/office/drawing/2014/main" xmlns="" id="{D45F82E3-8C98-44FC-801C-4B3C183499D8}"/>
                </a:ext>
              </a:extLst>
            </p:cNvPr>
            <p:cNvSpPr/>
            <p:nvPr/>
          </p:nvSpPr>
          <p:spPr>
            <a:xfrm>
              <a:off x="9021179" y="27532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15" name="Freeform: Shape 707">
              <a:extLst>
                <a:ext uri="{FF2B5EF4-FFF2-40B4-BE49-F238E27FC236}">
                  <a16:creationId xmlns:a16="http://schemas.microsoft.com/office/drawing/2014/main" xmlns="" id="{4425C53D-1713-4C0C-81BD-A5F730F7778C}"/>
                </a:ext>
              </a:extLst>
            </p:cNvPr>
            <p:cNvSpPr/>
            <p:nvPr/>
          </p:nvSpPr>
          <p:spPr>
            <a:xfrm>
              <a:off x="9173580" y="28103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16" name="Freeform: Shape 708">
              <a:extLst>
                <a:ext uri="{FF2B5EF4-FFF2-40B4-BE49-F238E27FC236}">
                  <a16:creationId xmlns:a16="http://schemas.microsoft.com/office/drawing/2014/main" xmlns="" id="{25B3F1C5-D34D-453D-A6E4-E426A813983A}"/>
                </a:ext>
              </a:extLst>
            </p:cNvPr>
            <p:cNvSpPr/>
            <p:nvPr/>
          </p:nvSpPr>
          <p:spPr>
            <a:xfrm>
              <a:off x="9192630" y="284848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17" name="Freeform: Shape 709">
              <a:extLst>
                <a:ext uri="{FF2B5EF4-FFF2-40B4-BE49-F238E27FC236}">
                  <a16:creationId xmlns:a16="http://schemas.microsoft.com/office/drawing/2014/main" xmlns="" id="{851245D3-4178-4E62-B367-32054E818DA7}"/>
                </a:ext>
              </a:extLst>
            </p:cNvPr>
            <p:cNvSpPr/>
            <p:nvPr/>
          </p:nvSpPr>
          <p:spPr>
            <a:xfrm>
              <a:off x="9230731" y="290563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18" name="Freeform: Shape 710">
              <a:extLst>
                <a:ext uri="{FF2B5EF4-FFF2-40B4-BE49-F238E27FC236}">
                  <a16:creationId xmlns:a16="http://schemas.microsoft.com/office/drawing/2014/main" xmlns="" id="{7AAF40C4-54C7-4653-B403-4CC69103B3E6}"/>
                </a:ext>
              </a:extLst>
            </p:cNvPr>
            <p:cNvSpPr/>
            <p:nvPr/>
          </p:nvSpPr>
          <p:spPr>
            <a:xfrm>
              <a:off x="9249781" y="290563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19" name="Freeform: Shape 711">
              <a:extLst>
                <a:ext uri="{FF2B5EF4-FFF2-40B4-BE49-F238E27FC236}">
                  <a16:creationId xmlns:a16="http://schemas.microsoft.com/office/drawing/2014/main" xmlns="" id="{D0C3B036-A135-49AD-8A70-49948A39EE8D}"/>
                </a:ext>
              </a:extLst>
            </p:cNvPr>
            <p:cNvSpPr/>
            <p:nvPr/>
          </p:nvSpPr>
          <p:spPr>
            <a:xfrm>
              <a:off x="9325981" y="29627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0" name="Freeform: Shape 712">
              <a:extLst>
                <a:ext uri="{FF2B5EF4-FFF2-40B4-BE49-F238E27FC236}">
                  <a16:creationId xmlns:a16="http://schemas.microsoft.com/office/drawing/2014/main" xmlns="" id="{944459BD-0BD4-498F-B7FA-B91A6777B2EB}"/>
                </a:ext>
              </a:extLst>
            </p:cNvPr>
            <p:cNvSpPr/>
            <p:nvPr/>
          </p:nvSpPr>
          <p:spPr>
            <a:xfrm>
              <a:off x="9364082" y="29627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1" name="Freeform: Shape 713">
              <a:extLst>
                <a:ext uri="{FF2B5EF4-FFF2-40B4-BE49-F238E27FC236}">
                  <a16:creationId xmlns:a16="http://schemas.microsoft.com/office/drawing/2014/main" xmlns="" id="{9E8CB5A2-2ECC-4C32-BCB2-1946A09BB699}"/>
                </a:ext>
              </a:extLst>
            </p:cNvPr>
            <p:cNvSpPr/>
            <p:nvPr/>
          </p:nvSpPr>
          <p:spPr>
            <a:xfrm>
              <a:off x="9421232"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2" name="Freeform: Shape 714">
              <a:extLst>
                <a:ext uri="{FF2B5EF4-FFF2-40B4-BE49-F238E27FC236}">
                  <a16:creationId xmlns:a16="http://schemas.microsoft.com/office/drawing/2014/main" xmlns="" id="{429839C6-2F35-423A-9247-5BDB26C40626}"/>
                </a:ext>
              </a:extLst>
            </p:cNvPr>
            <p:cNvSpPr/>
            <p:nvPr/>
          </p:nvSpPr>
          <p:spPr>
            <a:xfrm>
              <a:off x="9478382"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3" name="Freeform: Shape 715">
              <a:extLst>
                <a:ext uri="{FF2B5EF4-FFF2-40B4-BE49-F238E27FC236}">
                  <a16:creationId xmlns:a16="http://schemas.microsoft.com/office/drawing/2014/main" xmlns="" id="{FBC0CA19-44F2-459A-B7F1-E30D271C9376}"/>
                </a:ext>
              </a:extLst>
            </p:cNvPr>
            <p:cNvSpPr/>
            <p:nvPr/>
          </p:nvSpPr>
          <p:spPr>
            <a:xfrm>
              <a:off x="9516483"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4" name="Freeform: Shape 716">
              <a:extLst>
                <a:ext uri="{FF2B5EF4-FFF2-40B4-BE49-F238E27FC236}">
                  <a16:creationId xmlns:a16="http://schemas.microsoft.com/office/drawing/2014/main" xmlns="" id="{A484C2AF-8613-4809-AA4B-A9EA49168284}"/>
                </a:ext>
              </a:extLst>
            </p:cNvPr>
            <p:cNvSpPr/>
            <p:nvPr/>
          </p:nvSpPr>
          <p:spPr>
            <a:xfrm>
              <a:off x="9592683"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5" name="Freeform: Shape 717">
              <a:extLst>
                <a:ext uri="{FF2B5EF4-FFF2-40B4-BE49-F238E27FC236}">
                  <a16:creationId xmlns:a16="http://schemas.microsoft.com/office/drawing/2014/main" xmlns="" id="{0354FA73-D6EA-432C-980A-941E61CBFC84}"/>
                </a:ext>
              </a:extLst>
            </p:cNvPr>
            <p:cNvSpPr/>
            <p:nvPr/>
          </p:nvSpPr>
          <p:spPr>
            <a:xfrm>
              <a:off x="9630783"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6" name="Freeform: Shape 718">
              <a:extLst>
                <a:ext uri="{FF2B5EF4-FFF2-40B4-BE49-F238E27FC236}">
                  <a16:creationId xmlns:a16="http://schemas.microsoft.com/office/drawing/2014/main" xmlns="" id="{D7EE5E81-650B-43EF-BF36-7DBA09446DCB}"/>
                </a:ext>
              </a:extLst>
            </p:cNvPr>
            <p:cNvSpPr/>
            <p:nvPr/>
          </p:nvSpPr>
          <p:spPr>
            <a:xfrm>
              <a:off x="9668884"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7" name="Freeform: Shape 719">
              <a:extLst>
                <a:ext uri="{FF2B5EF4-FFF2-40B4-BE49-F238E27FC236}">
                  <a16:creationId xmlns:a16="http://schemas.microsoft.com/office/drawing/2014/main" xmlns="" id="{C56F82F8-1D42-459B-BD00-069B49712F78}"/>
                </a:ext>
              </a:extLst>
            </p:cNvPr>
            <p:cNvSpPr/>
            <p:nvPr/>
          </p:nvSpPr>
          <p:spPr>
            <a:xfrm>
              <a:off x="9783184"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8" name="Freeform: Shape 720">
              <a:extLst>
                <a:ext uri="{FF2B5EF4-FFF2-40B4-BE49-F238E27FC236}">
                  <a16:creationId xmlns:a16="http://schemas.microsoft.com/office/drawing/2014/main" xmlns="" id="{E8A0BE4F-636B-4297-AB29-B935B47751CC}"/>
                </a:ext>
              </a:extLst>
            </p:cNvPr>
            <p:cNvSpPr/>
            <p:nvPr/>
          </p:nvSpPr>
          <p:spPr>
            <a:xfrm>
              <a:off x="9878438"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29" name="Freeform: Shape 721">
              <a:extLst>
                <a:ext uri="{FF2B5EF4-FFF2-40B4-BE49-F238E27FC236}">
                  <a16:creationId xmlns:a16="http://schemas.microsoft.com/office/drawing/2014/main" xmlns="" id="{BF6BBDD2-81A8-4390-B98B-A2474708E0F8}"/>
                </a:ext>
              </a:extLst>
            </p:cNvPr>
            <p:cNvSpPr/>
            <p:nvPr/>
          </p:nvSpPr>
          <p:spPr>
            <a:xfrm>
              <a:off x="10049888" y="31342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0" name="Freeform: Shape 722">
              <a:extLst>
                <a:ext uri="{FF2B5EF4-FFF2-40B4-BE49-F238E27FC236}">
                  <a16:creationId xmlns:a16="http://schemas.microsoft.com/office/drawing/2014/main" xmlns="" id="{59E1893E-6048-446A-8083-93CE1A590220}"/>
                </a:ext>
              </a:extLst>
            </p:cNvPr>
            <p:cNvSpPr/>
            <p:nvPr/>
          </p:nvSpPr>
          <p:spPr>
            <a:xfrm>
              <a:off x="10259438" y="31342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1" name="Freeform: Shape 723">
              <a:extLst>
                <a:ext uri="{FF2B5EF4-FFF2-40B4-BE49-F238E27FC236}">
                  <a16:creationId xmlns:a16="http://schemas.microsoft.com/office/drawing/2014/main" xmlns="" id="{00132ED0-ABE9-4C1C-8E73-BEAB69F6B1DD}"/>
                </a:ext>
              </a:extLst>
            </p:cNvPr>
            <p:cNvSpPr/>
            <p:nvPr/>
          </p:nvSpPr>
          <p:spPr>
            <a:xfrm>
              <a:off x="103165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2" name="Freeform: Shape 724">
              <a:extLst>
                <a:ext uri="{FF2B5EF4-FFF2-40B4-BE49-F238E27FC236}">
                  <a16:creationId xmlns:a16="http://schemas.microsoft.com/office/drawing/2014/main" xmlns="" id="{47D807BF-293E-4BCD-9BE5-DD70CE1D6A78}"/>
                </a:ext>
              </a:extLst>
            </p:cNvPr>
            <p:cNvSpPr/>
            <p:nvPr/>
          </p:nvSpPr>
          <p:spPr>
            <a:xfrm>
              <a:off x="103546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3" name="Freeform: Shape 725">
              <a:extLst>
                <a:ext uri="{FF2B5EF4-FFF2-40B4-BE49-F238E27FC236}">
                  <a16:creationId xmlns:a16="http://schemas.microsoft.com/office/drawing/2014/main" xmlns="" id="{9BA84D80-1E9A-49CD-B009-10796EEA195B}"/>
                </a:ext>
              </a:extLst>
            </p:cNvPr>
            <p:cNvSpPr/>
            <p:nvPr/>
          </p:nvSpPr>
          <p:spPr>
            <a:xfrm>
              <a:off x="103927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4" name="Freeform: Shape 726">
              <a:extLst>
                <a:ext uri="{FF2B5EF4-FFF2-40B4-BE49-F238E27FC236}">
                  <a16:creationId xmlns:a16="http://schemas.microsoft.com/office/drawing/2014/main" xmlns="" id="{3CC20A96-9A40-46DA-A7BA-CA9FA4C89025}"/>
                </a:ext>
              </a:extLst>
            </p:cNvPr>
            <p:cNvSpPr/>
            <p:nvPr/>
          </p:nvSpPr>
          <p:spPr>
            <a:xfrm>
              <a:off x="104689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5" name="Freeform: Shape 727">
              <a:extLst>
                <a:ext uri="{FF2B5EF4-FFF2-40B4-BE49-F238E27FC236}">
                  <a16:creationId xmlns:a16="http://schemas.microsoft.com/office/drawing/2014/main" xmlns="" id="{434772DA-9EA3-41E3-B397-505198820799}"/>
                </a:ext>
              </a:extLst>
            </p:cNvPr>
            <p:cNvSpPr/>
            <p:nvPr/>
          </p:nvSpPr>
          <p:spPr>
            <a:xfrm>
              <a:off x="1054518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6" name="Freeform: Shape 728">
              <a:extLst>
                <a:ext uri="{FF2B5EF4-FFF2-40B4-BE49-F238E27FC236}">
                  <a16:creationId xmlns:a16="http://schemas.microsoft.com/office/drawing/2014/main" xmlns="" id="{A1653610-394D-44F5-93C4-0282B6070F13}"/>
                </a:ext>
              </a:extLst>
            </p:cNvPr>
            <p:cNvSpPr/>
            <p:nvPr/>
          </p:nvSpPr>
          <p:spPr>
            <a:xfrm>
              <a:off x="106023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7" name="Freeform: Shape 729">
              <a:extLst>
                <a:ext uri="{FF2B5EF4-FFF2-40B4-BE49-F238E27FC236}">
                  <a16:creationId xmlns:a16="http://schemas.microsoft.com/office/drawing/2014/main" xmlns="" id="{39BED5B3-3C1C-429D-9AE9-43EF7DF20251}"/>
                </a:ext>
              </a:extLst>
            </p:cNvPr>
            <p:cNvSpPr/>
            <p:nvPr/>
          </p:nvSpPr>
          <p:spPr>
            <a:xfrm>
              <a:off x="106404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8" name="Freeform: Shape 730">
              <a:extLst>
                <a:ext uri="{FF2B5EF4-FFF2-40B4-BE49-F238E27FC236}">
                  <a16:creationId xmlns:a16="http://schemas.microsoft.com/office/drawing/2014/main" xmlns="" id="{F2DC48C9-CC5A-4328-9CE3-8BC762720D98}"/>
                </a:ext>
              </a:extLst>
            </p:cNvPr>
            <p:cNvSpPr/>
            <p:nvPr/>
          </p:nvSpPr>
          <p:spPr>
            <a:xfrm>
              <a:off x="107166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39" name="Freeform: Shape 731">
              <a:extLst>
                <a:ext uri="{FF2B5EF4-FFF2-40B4-BE49-F238E27FC236}">
                  <a16:creationId xmlns:a16="http://schemas.microsoft.com/office/drawing/2014/main" xmlns="" id="{97DCC0F1-0184-4164-8DF6-48ED805E9EB4}"/>
                </a:ext>
              </a:extLst>
            </p:cNvPr>
            <p:cNvSpPr/>
            <p:nvPr/>
          </p:nvSpPr>
          <p:spPr>
            <a:xfrm>
              <a:off x="1077378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0" name="Freeform: Shape 732">
              <a:extLst>
                <a:ext uri="{FF2B5EF4-FFF2-40B4-BE49-F238E27FC236}">
                  <a16:creationId xmlns:a16="http://schemas.microsoft.com/office/drawing/2014/main" xmlns="" id="{CF78CC74-7E2C-45E8-8CA0-BE481A528AEC}"/>
                </a:ext>
              </a:extLst>
            </p:cNvPr>
            <p:cNvSpPr/>
            <p:nvPr/>
          </p:nvSpPr>
          <p:spPr>
            <a:xfrm>
              <a:off x="107928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1" name="Freeform: Shape 733">
              <a:extLst>
                <a:ext uri="{FF2B5EF4-FFF2-40B4-BE49-F238E27FC236}">
                  <a16:creationId xmlns:a16="http://schemas.microsoft.com/office/drawing/2014/main" xmlns="" id="{AF18A597-38ED-47D8-B069-47A57C202D63}"/>
                </a:ext>
              </a:extLst>
            </p:cNvPr>
            <p:cNvSpPr/>
            <p:nvPr/>
          </p:nvSpPr>
          <p:spPr>
            <a:xfrm>
              <a:off x="110595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2" name="Freeform: Shape 734">
              <a:extLst>
                <a:ext uri="{FF2B5EF4-FFF2-40B4-BE49-F238E27FC236}">
                  <a16:creationId xmlns:a16="http://schemas.microsoft.com/office/drawing/2014/main" xmlns="" id="{A0051BBB-27F6-47A5-A28F-4009A3B3E402}"/>
                </a:ext>
              </a:extLst>
            </p:cNvPr>
            <p:cNvSpPr/>
            <p:nvPr/>
          </p:nvSpPr>
          <p:spPr>
            <a:xfrm>
              <a:off x="11097647"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3" name="Freeform: Shape 735">
              <a:extLst>
                <a:ext uri="{FF2B5EF4-FFF2-40B4-BE49-F238E27FC236}">
                  <a16:creationId xmlns:a16="http://schemas.microsoft.com/office/drawing/2014/main" xmlns="" id="{8B7DB8F9-65DF-466B-A323-24F0430B7883}"/>
                </a:ext>
              </a:extLst>
            </p:cNvPr>
            <p:cNvSpPr/>
            <p:nvPr/>
          </p:nvSpPr>
          <p:spPr>
            <a:xfrm>
              <a:off x="112500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4" name="Freeform: Shape 736">
              <a:extLst>
                <a:ext uri="{FF2B5EF4-FFF2-40B4-BE49-F238E27FC236}">
                  <a16:creationId xmlns:a16="http://schemas.microsoft.com/office/drawing/2014/main" xmlns="" id="{A15BC36A-C2D3-4730-BC85-ED9D237DBB45}"/>
                </a:ext>
              </a:extLst>
            </p:cNvPr>
            <p:cNvSpPr/>
            <p:nvPr/>
          </p:nvSpPr>
          <p:spPr>
            <a:xfrm>
              <a:off x="114595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5" name="Freeform: Shape 737">
              <a:extLst>
                <a:ext uri="{FF2B5EF4-FFF2-40B4-BE49-F238E27FC236}">
                  <a16:creationId xmlns:a16="http://schemas.microsoft.com/office/drawing/2014/main" xmlns="" id="{6DD10BEA-FD81-4317-8430-DF52F3B73DA8}"/>
                </a:ext>
              </a:extLst>
            </p:cNvPr>
            <p:cNvSpPr/>
            <p:nvPr/>
          </p:nvSpPr>
          <p:spPr>
            <a:xfrm>
              <a:off x="114786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6" name="Freeform: Shape 738">
              <a:extLst>
                <a:ext uri="{FF2B5EF4-FFF2-40B4-BE49-F238E27FC236}">
                  <a16:creationId xmlns:a16="http://schemas.microsoft.com/office/drawing/2014/main" xmlns="" id="{DCB97942-1E35-40A1-89E3-9483DD25F8E2}"/>
                </a:ext>
              </a:extLst>
            </p:cNvPr>
            <p:cNvSpPr/>
            <p:nvPr/>
          </p:nvSpPr>
          <p:spPr>
            <a:xfrm>
              <a:off x="114976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7" name="Freeform: Shape 739">
              <a:extLst>
                <a:ext uri="{FF2B5EF4-FFF2-40B4-BE49-F238E27FC236}">
                  <a16:creationId xmlns:a16="http://schemas.microsoft.com/office/drawing/2014/main" xmlns="" id="{FF30F973-12FD-4248-BCB9-398EBADC0388}"/>
                </a:ext>
              </a:extLst>
            </p:cNvPr>
            <p:cNvSpPr/>
            <p:nvPr/>
          </p:nvSpPr>
          <p:spPr>
            <a:xfrm>
              <a:off x="115548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8" name="Freeform: Shape 740">
              <a:extLst>
                <a:ext uri="{FF2B5EF4-FFF2-40B4-BE49-F238E27FC236}">
                  <a16:creationId xmlns:a16="http://schemas.microsoft.com/office/drawing/2014/main" xmlns="" id="{977ABEEF-6E56-4F86-AC9C-DE4014520FF2}"/>
                </a:ext>
              </a:extLst>
            </p:cNvPr>
            <p:cNvSpPr/>
            <p:nvPr/>
          </p:nvSpPr>
          <p:spPr>
            <a:xfrm>
              <a:off x="115738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49" name="Freeform: Shape 741">
              <a:extLst>
                <a:ext uri="{FF2B5EF4-FFF2-40B4-BE49-F238E27FC236}">
                  <a16:creationId xmlns:a16="http://schemas.microsoft.com/office/drawing/2014/main" xmlns="" id="{5141E751-60D8-47B4-8A16-03A1ADAFFBBB}"/>
                </a:ext>
              </a:extLst>
            </p:cNvPr>
            <p:cNvSpPr/>
            <p:nvPr/>
          </p:nvSpPr>
          <p:spPr>
            <a:xfrm>
              <a:off x="116119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0" name="Freeform: Shape 742">
              <a:extLst>
                <a:ext uri="{FF2B5EF4-FFF2-40B4-BE49-F238E27FC236}">
                  <a16:creationId xmlns:a16="http://schemas.microsoft.com/office/drawing/2014/main" xmlns="" id="{707905D4-452F-45BC-A5B8-CE4A053437B4}"/>
                </a:ext>
              </a:extLst>
            </p:cNvPr>
            <p:cNvSpPr/>
            <p:nvPr/>
          </p:nvSpPr>
          <p:spPr>
            <a:xfrm>
              <a:off x="116691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1" name="Freeform: Shape 743">
              <a:extLst>
                <a:ext uri="{FF2B5EF4-FFF2-40B4-BE49-F238E27FC236}">
                  <a16:creationId xmlns:a16="http://schemas.microsoft.com/office/drawing/2014/main" xmlns="" id="{A8E5FD0B-1F59-4D00-B948-4B61EBC3852A}"/>
                </a:ext>
              </a:extLst>
            </p:cNvPr>
            <p:cNvSpPr/>
            <p:nvPr/>
          </p:nvSpPr>
          <p:spPr>
            <a:xfrm>
              <a:off x="119548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2" name="Freeform: Shape 744">
              <a:extLst>
                <a:ext uri="{FF2B5EF4-FFF2-40B4-BE49-F238E27FC236}">
                  <a16:creationId xmlns:a16="http://schemas.microsoft.com/office/drawing/2014/main" xmlns="" id="{F4A9A645-AA82-4862-802F-73644A94CA15}"/>
                </a:ext>
              </a:extLst>
            </p:cNvPr>
            <p:cNvSpPr/>
            <p:nvPr/>
          </p:nvSpPr>
          <p:spPr>
            <a:xfrm>
              <a:off x="12145397" y="343904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3" name="Freeform: Shape 745">
              <a:extLst>
                <a:ext uri="{FF2B5EF4-FFF2-40B4-BE49-F238E27FC236}">
                  <a16:creationId xmlns:a16="http://schemas.microsoft.com/office/drawing/2014/main" xmlns="" id="{5CAEF30D-8C10-480A-8F68-74D8BDEFDE6E}"/>
                </a:ext>
              </a:extLst>
            </p:cNvPr>
            <p:cNvSpPr/>
            <p:nvPr/>
          </p:nvSpPr>
          <p:spPr>
            <a:xfrm>
              <a:off x="124120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4" name="Freeform: Shape 746">
              <a:extLst>
                <a:ext uri="{FF2B5EF4-FFF2-40B4-BE49-F238E27FC236}">
                  <a16:creationId xmlns:a16="http://schemas.microsoft.com/office/drawing/2014/main" xmlns="" id="{A55E7521-75A0-4EF6-9533-C85E456A1E64}"/>
                </a:ext>
              </a:extLst>
            </p:cNvPr>
            <p:cNvSpPr/>
            <p:nvPr/>
          </p:nvSpPr>
          <p:spPr>
            <a:xfrm>
              <a:off x="124501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5" name="Freeform: Shape 747">
              <a:extLst>
                <a:ext uri="{FF2B5EF4-FFF2-40B4-BE49-F238E27FC236}">
                  <a16:creationId xmlns:a16="http://schemas.microsoft.com/office/drawing/2014/main" xmlns="" id="{D85E6159-5AA2-4991-BE2F-B9C192095D50}"/>
                </a:ext>
              </a:extLst>
            </p:cNvPr>
            <p:cNvSpPr/>
            <p:nvPr/>
          </p:nvSpPr>
          <p:spPr>
            <a:xfrm>
              <a:off x="125263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6" name="Freeform: Shape 748">
              <a:extLst>
                <a:ext uri="{FF2B5EF4-FFF2-40B4-BE49-F238E27FC236}">
                  <a16:creationId xmlns:a16="http://schemas.microsoft.com/office/drawing/2014/main" xmlns="" id="{69218155-9C3A-4FCA-91A0-0CB2C991ED53}"/>
                </a:ext>
              </a:extLst>
            </p:cNvPr>
            <p:cNvSpPr/>
            <p:nvPr/>
          </p:nvSpPr>
          <p:spPr>
            <a:xfrm>
              <a:off x="129455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7" name="Freeform: Shape 749">
              <a:extLst>
                <a:ext uri="{FF2B5EF4-FFF2-40B4-BE49-F238E27FC236}">
                  <a16:creationId xmlns:a16="http://schemas.microsoft.com/office/drawing/2014/main" xmlns="" id="{2A0D1DFB-AAE7-4A15-A9B7-DB1B62AB90C1}"/>
                </a:ext>
              </a:extLst>
            </p:cNvPr>
            <p:cNvSpPr/>
            <p:nvPr/>
          </p:nvSpPr>
          <p:spPr>
            <a:xfrm>
              <a:off x="131931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8" name="Freeform: Shape 750">
              <a:extLst>
                <a:ext uri="{FF2B5EF4-FFF2-40B4-BE49-F238E27FC236}">
                  <a16:creationId xmlns:a16="http://schemas.microsoft.com/office/drawing/2014/main" xmlns="" id="{1666B7C9-2469-44FA-8DCD-CBFAE38198CE}"/>
                </a:ext>
              </a:extLst>
            </p:cNvPr>
            <p:cNvSpPr/>
            <p:nvPr/>
          </p:nvSpPr>
          <p:spPr>
            <a:xfrm>
              <a:off x="132503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59" name="Freeform: Shape 751">
              <a:extLst>
                <a:ext uri="{FF2B5EF4-FFF2-40B4-BE49-F238E27FC236}">
                  <a16:creationId xmlns:a16="http://schemas.microsoft.com/office/drawing/2014/main" xmlns="" id="{85691BCA-7248-4D36-B30D-442BAC47A971}"/>
                </a:ext>
              </a:extLst>
            </p:cNvPr>
            <p:cNvSpPr/>
            <p:nvPr/>
          </p:nvSpPr>
          <p:spPr>
            <a:xfrm>
              <a:off x="132884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60" name="Freeform: Shape 752">
              <a:extLst>
                <a:ext uri="{FF2B5EF4-FFF2-40B4-BE49-F238E27FC236}">
                  <a16:creationId xmlns:a16="http://schemas.microsoft.com/office/drawing/2014/main" xmlns="" id="{E522DE2B-A343-4D7A-AE0A-7B8E7289AFFF}"/>
                </a:ext>
              </a:extLst>
            </p:cNvPr>
            <p:cNvSpPr/>
            <p:nvPr/>
          </p:nvSpPr>
          <p:spPr>
            <a:xfrm>
              <a:off x="133265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61" name="Freeform: Shape 753">
              <a:extLst>
                <a:ext uri="{FF2B5EF4-FFF2-40B4-BE49-F238E27FC236}">
                  <a16:creationId xmlns:a16="http://schemas.microsoft.com/office/drawing/2014/main" xmlns="" id="{A6878765-1DB6-4BF5-AC30-CAB3FCEAABD7}"/>
                </a:ext>
              </a:extLst>
            </p:cNvPr>
            <p:cNvSpPr/>
            <p:nvPr/>
          </p:nvSpPr>
          <p:spPr>
            <a:xfrm>
              <a:off x="135360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sp>
          <p:nvSpPr>
            <p:cNvPr id="862" name="Freeform: Shape 754">
              <a:extLst>
                <a:ext uri="{FF2B5EF4-FFF2-40B4-BE49-F238E27FC236}">
                  <a16:creationId xmlns:a16="http://schemas.microsoft.com/office/drawing/2014/main" xmlns="" id="{B170C24C-9207-4329-976F-1C4CE9F520E8}"/>
                </a:ext>
              </a:extLst>
            </p:cNvPr>
            <p:cNvSpPr/>
            <p:nvPr/>
          </p:nvSpPr>
          <p:spPr>
            <a:xfrm>
              <a:off x="137265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a:latin typeface="+mj-lt"/>
                <a:ea typeface="ＭＳ Ｐゴシック" panose="020B0600070205080204" pitchFamily="50" charset="-128"/>
              </a:endParaRPr>
            </a:p>
          </p:txBody>
        </p:sp>
      </p:grpSp>
    </p:spTree>
    <p:extLst>
      <p:ext uri="{BB962C8B-B14F-4D97-AF65-F5344CB8AC3E}">
        <p14:creationId xmlns:p14="http://schemas.microsoft.com/office/powerpoint/2010/main" xmlns="" val="27798128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strike="noStrike" cap="none" spc="0" baseline="0">
                <a:solidFill>
                  <a:srgbClr val="043882"/>
                </a:solidFill>
                <a:effectLst/>
                <a:latin typeface="+mn-lt"/>
                <a:ea typeface="ＭＳ Ｐゴシック" panose="020B0600070205080204" pitchFamily="50" charset="-128"/>
                <a:cs typeface="MS UI Gothic"/>
              </a:rPr>
              <a:t>欧州消化器腫瘍学会（ESDO）からの書簡</a:t>
            </a:r>
            <a:endParaRPr lang="en-US">
              <a:latin typeface="+mn-lt"/>
              <a:ea typeface="ＭＳ Ｐゴシック" panose="020B0600070205080204" pitchFamily="50" charset="-128"/>
            </a:endParaRPr>
          </a:p>
        </p:txBody>
      </p:sp>
      <p:sp>
        <p:nvSpPr>
          <p:cNvPr id="32771" name="Content Placeholder 2"/>
          <p:cNvSpPr>
            <a:spLocks noGrp="1"/>
          </p:cNvSpPr>
          <p:nvPr>
            <p:ph idx="1"/>
          </p:nvPr>
        </p:nvSpPr>
        <p:spPr>
          <a:xfrm>
            <a:off x="365123" y="1371600"/>
            <a:ext cx="8349669" cy="4879910"/>
          </a:xfrm>
          <a:ln>
            <a:noFill/>
          </a:ln>
        </p:spPr>
        <p:txBody>
          <a:bodyPr lIns="0" rIns="0"/>
          <a:lstStyle/>
          <a:p>
            <a:pPr marL="0" indent="0">
              <a:spcBef>
                <a:spcPct val="0"/>
              </a:spcBef>
              <a:buFontTx/>
              <a:buNone/>
              <a:tabLst>
                <a:tab pos="441325" algn="l"/>
              </a:tabLst>
              <a:defRPr/>
            </a:pPr>
            <a:r>
              <a:rPr lang="ja-JP" sz="1500" b="1" i="0" strike="noStrike" cap="none" spc="0" baseline="0" dirty="0">
                <a:solidFill>
                  <a:srgbClr val="A0A0A0"/>
                </a:solidFill>
                <a:effectLst/>
                <a:ea typeface="ＭＳ Ｐゴシック" panose="020B0600070205080204" pitchFamily="50" charset="-128"/>
                <a:cs typeface="MS UI Gothic"/>
              </a:rPr>
              <a:t>本学会の会員の皆様</a:t>
            </a:r>
          </a:p>
          <a:p>
            <a:pPr marL="0" indent="0">
              <a:buNone/>
              <a:tabLst>
                <a:tab pos="441325" algn="l"/>
              </a:tabLst>
              <a:defRPr/>
            </a:pPr>
            <a:r>
              <a:rPr lang="ja-JP" sz="1400" b="0" i="0" strike="noStrike" cap="none" spc="0" baseline="0" dirty="0">
                <a:solidFill>
                  <a:srgbClr val="4D4D4D"/>
                </a:solidFill>
                <a:effectLst/>
                <a:ea typeface="ＭＳ Ｐゴシック" panose="020B0600070205080204" pitchFamily="50" charset="-128"/>
                <a:cs typeface="MS UI Gothic"/>
              </a:rPr>
              <a:t>2020年の主要な学術会議で得た消化器癌に関する重要な研究成果を強調してまとめたこのESDOスライドセットを提示することができ、喜ばしく思います。本スライドセットは、</a:t>
            </a:r>
            <a:r>
              <a:rPr lang="ja-JP" sz="1400" b="1" i="0" strike="noStrike" cap="none" spc="0" baseline="0" dirty="0">
                <a:solidFill>
                  <a:srgbClr val="4D4D4D"/>
                </a:solidFill>
                <a:effectLst/>
                <a:ea typeface="ＭＳ Ｐゴシック" panose="020B0600070205080204" pitchFamily="50" charset="-128"/>
                <a:cs typeface="MS UI Gothic"/>
              </a:rPr>
              <a:t>2020年消化器癌シンポジウム</a:t>
            </a:r>
            <a:r>
              <a:rPr lang="ja-JP" sz="1400" b="0" i="0" strike="noStrike" cap="none" spc="0" baseline="0" dirty="0">
                <a:solidFill>
                  <a:srgbClr val="4D4D4D"/>
                </a:solidFill>
                <a:effectLst/>
                <a:ea typeface="ＭＳ Ｐゴシック" panose="020B0600070205080204" pitchFamily="50" charset="-128"/>
                <a:cs typeface="MS UI Gothic"/>
              </a:rPr>
              <a:t>に特に焦点を合わせており、英語版、フランス語版、中国語版、日本語版でお届けします。</a:t>
            </a:r>
          </a:p>
          <a:p>
            <a:pPr marL="0" indent="0">
              <a:buNone/>
              <a:tabLst>
                <a:tab pos="441325" algn="l"/>
              </a:tabLst>
              <a:defRPr/>
            </a:pPr>
            <a:r>
              <a:rPr lang="ja-JP" sz="1400" b="0" i="0" strike="noStrike" cap="none" spc="0" baseline="0" dirty="0">
                <a:solidFill>
                  <a:srgbClr val="4D4D4D"/>
                </a:solidFill>
                <a:effectLst/>
                <a:ea typeface="ＭＳ Ｐゴシック" panose="020B0600070205080204" pitchFamily="50" charset="-128"/>
                <a:cs typeface="MS UI Gothic"/>
              </a:rPr>
              <a:t>腫瘍学の臨床研究領域は課題も多く、その環境も刻々と変化しています。この環境下、科学者、臨床医、教育者としての我々の役割のさらなる進歩を育み促進するのに役立つ科学データや研究を利用できることに、我々全員が価値を見出しています。消化器癌の最新の展開に関するこの検討が皆様の診療に有益となることを願っております。ご自身のお考えが共有されることをご希望の際には、コメントをお寄せください。宛先は、</a:t>
            </a:r>
            <a:r>
              <a:rPr lang="ja-JP" sz="1400" b="0" i="0" strike="noStrike" cap="none" spc="0" baseline="0" dirty="0">
                <a:solidFill>
                  <a:srgbClr val="4D4D4D"/>
                </a:solidFill>
                <a:effectLst/>
                <a:ea typeface="ＭＳ Ｐゴシック" panose="020B0600070205080204" pitchFamily="50" charset="-128"/>
                <a:cs typeface="MS UI Gothic"/>
                <a:hlinkClick r:id="rId3" history="0"/>
              </a:rPr>
              <a:t>info@esdo.eu</a:t>
            </a:r>
            <a:r>
              <a:rPr lang="ja-JP" sz="1400" b="0" i="0" strike="noStrike" cap="none" spc="0" baseline="0" dirty="0">
                <a:solidFill>
                  <a:srgbClr val="043882"/>
                </a:solidFill>
                <a:effectLst/>
                <a:ea typeface="ＭＳ Ｐゴシック" panose="020B0600070205080204" pitchFamily="50" charset="-128"/>
                <a:cs typeface="MS UI Gothic"/>
              </a:rPr>
              <a:t>になります。</a:t>
            </a:r>
            <a:endParaRPr lang="en-US" sz="1400" dirty="0">
              <a:solidFill>
                <a:srgbClr val="FF0000"/>
              </a:solidFill>
              <a:ea typeface="ＭＳ Ｐゴシック" panose="020B0600070205080204" pitchFamily="50" charset="-128"/>
            </a:endParaRPr>
          </a:p>
          <a:p>
            <a:pPr marL="0" indent="0">
              <a:spcBef>
                <a:spcPct val="0"/>
              </a:spcBef>
              <a:spcAft>
                <a:spcPts val="1200"/>
              </a:spcAft>
              <a:buFontTx/>
              <a:buNone/>
              <a:tabLst>
                <a:tab pos="441325" algn="l"/>
              </a:tabLst>
              <a:defRPr/>
            </a:pPr>
            <a:r>
              <a:rPr lang="ja-JP" sz="1400" b="0" i="0" strike="noStrike" cap="none" spc="0" baseline="0" dirty="0">
                <a:solidFill>
                  <a:srgbClr val="4D4D4D"/>
                </a:solidFill>
                <a:effectLst/>
                <a:ea typeface="ＭＳ Ｐゴシック" panose="020B0600070205080204" pitchFamily="50" charset="-128"/>
                <a:cs typeface="MS UI Gothic"/>
              </a:rPr>
              <a:t>最後に、この活動の実現のために経済、管理および物流の面でご支援いただいたLilly Oncologyに心から感謝申し上げます。</a:t>
            </a:r>
          </a:p>
          <a:p>
            <a:pPr marL="0" indent="0">
              <a:buNone/>
              <a:tabLst>
                <a:tab pos="441325" algn="l"/>
              </a:tabLst>
              <a:defRPr/>
            </a:pPr>
            <a:r>
              <a:rPr lang="ja-JP" sz="1400" b="0" i="0" strike="noStrike" cap="none" spc="0" baseline="0" dirty="0">
                <a:solidFill>
                  <a:srgbClr val="4D4D4D"/>
                </a:solidFill>
                <a:effectLst/>
                <a:ea typeface="ＭＳ Ｐゴシック" panose="020B0600070205080204" pitchFamily="50" charset="-128"/>
                <a:cs typeface="MS UI Gothic"/>
              </a:rPr>
              <a:t>敬具 </a:t>
            </a:r>
          </a:p>
          <a:p>
            <a:pPr marL="0" indent="0">
              <a:buNone/>
              <a:tabLst>
                <a:tab pos="441325" algn="l"/>
              </a:tabLst>
              <a:defRPr/>
            </a:pPr>
            <a:endParaRPr lang="en-US" sz="1400" dirty="0" smtClean="0">
              <a:solidFill>
                <a:schemeClr val="tx1"/>
              </a:solidFill>
              <a:ea typeface="ＭＳ Ｐゴシック" panose="020B0600070205080204" pitchFamily="50" charset="-128"/>
            </a:endParaRPr>
          </a:p>
          <a:p>
            <a:pPr marL="0" indent="0">
              <a:buNone/>
              <a:tabLst>
                <a:tab pos="441325" algn="l"/>
              </a:tabLst>
              <a:defRPr/>
            </a:pPr>
            <a:endParaRPr lang="en-US" sz="1400" dirty="0">
              <a:solidFill>
                <a:schemeClr val="tx1"/>
              </a:solidFill>
              <a:ea typeface="ＭＳ Ｐゴシック" panose="020B0600070205080204" pitchFamily="50" charset="-128"/>
            </a:endParaRPr>
          </a:p>
          <a:p>
            <a:pPr marL="0" indent="0">
              <a:buNone/>
              <a:tabLst>
                <a:tab pos="441325" algn="l"/>
                <a:tab pos="2870200" algn="l"/>
              </a:tabLst>
              <a:defRPr/>
            </a:pPr>
            <a:r>
              <a:rPr lang="en-US" sz="1400" b="1" dirty="0">
                <a:solidFill>
                  <a:schemeClr val="tx1"/>
                </a:solidFill>
              </a:rPr>
              <a:t>Eric Van Cutsem	Thomas </a:t>
            </a:r>
            <a:r>
              <a:rPr lang="en-US" sz="1400" b="1" dirty="0" err="1">
                <a:solidFill>
                  <a:schemeClr val="tx1"/>
                </a:solidFill>
              </a:rPr>
              <a:t>Gruenberger</a:t>
            </a:r>
            <a:r>
              <a:rPr lang="en-US" sz="1400" b="1" dirty="0">
                <a:solidFill>
                  <a:schemeClr val="tx1"/>
                </a:solidFill>
              </a:rPr>
              <a:t/>
            </a:r>
            <a:br>
              <a:rPr lang="en-US" sz="1400" b="1" dirty="0">
                <a:solidFill>
                  <a:schemeClr val="tx1"/>
                </a:solidFill>
              </a:rPr>
            </a:br>
            <a:r>
              <a:rPr lang="en-US" sz="1400" b="1" dirty="0">
                <a:solidFill>
                  <a:schemeClr val="tx1"/>
                </a:solidFill>
              </a:rPr>
              <a:t>Thomas Seufferlein 	Tamara </a:t>
            </a:r>
            <a:r>
              <a:rPr lang="en-US" sz="1400" b="1" dirty="0" err="1">
                <a:solidFill>
                  <a:schemeClr val="tx1"/>
                </a:solidFill>
              </a:rPr>
              <a:t>Matysiak-Budnik</a:t>
            </a:r>
            <a:r>
              <a:rPr lang="en-US" sz="1400" b="1" dirty="0">
                <a:solidFill>
                  <a:schemeClr val="tx1"/>
                </a:solidFill>
              </a:rPr>
              <a:t/>
            </a:r>
            <a:br>
              <a:rPr lang="en-US" sz="1400" b="1" dirty="0">
                <a:solidFill>
                  <a:schemeClr val="tx1"/>
                </a:solidFill>
              </a:rPr>
            </a:br>
            <a:r>
              <a:rPr lang="en-US" sz="1400" b="1" dirty="0" err="1">
                <a:solidFill>
                  <a:schemeClr val="tx1"/>
                </a:solidFill>
              </a:rPr>
              <a:t>Côme</a:t>
            </a:r>
            <a:r>
              <a:rPr lang="en-US" sz="1400" b="1" dirty="0">
                <a:solidFill>
                  <a:schemeClr val="tx1"/>
                </a:solidFill>
              </a:rPr>
              <a:t> Lepage	Jaroslaw Regula</a:t>
            </a:r>
            <a:br>
              <a:rPr lang="en-US" sz="1400" b="1" dirty="0">
                <a:solidFill>
                  <a:schemeClr val="tx1"/>
                </a:solidFill>
              </a:rPr>
            </a:br>
            <a:r>
              <a:rPr lang="en-US" sz="1400" b="1" dirty="0">
                <a:solidFill>
                  <a:schemeClr val="tx1"/>
                </a:solidFill>
              </a:rPr>
              <a:t>Phillippe </a:t>
            </a:r>
            <a:r>
              <a:rPr lang="en-US" sz="1400" b="1" dirty="0" err="1">
                <a:solidFill>
                  <a:schemeClr val="tx1"/>
                </a:solidFill>
              </a:rPr>
              <a:t>Rougier</a:t>
            </a:r>
            <a:r>
              <a:rPr lang="en-US" sz="1400" b="1" dirty="0">
                <a:solidFill>
                  <a:schemeClr val="tx1"/>
                </a:solidFill>
              </a:rPr>
              <a:t> </a:t>
            </a:r>
            <a:r>
              <a:rPr lang="en-US" sz="1400" dirty="0">
                <a:solidFill>
                  <a:schemeClr val="tx1"/>
                </a:solidFill>
              </a:rPr>
              <a:t>(hon.)	</a:t>
            </a:r>
            <a:r>
              <a:rPr lang="en-US" sz="1400" b="1" dirty="0">
                <a:solidFill>
                  <a:schemeClr val="tx1"/>
                </a:solidFill>
              </a:rPr>
              <a:t>Jean-Luc Van </a:t>
            </a:r>
            <a:r>
              <a:rPr lang="en-US" sz="1400" b="1" dirty="0" err="1">
                <a:solidFill>
                  <a:schemeClr val="tx1"/>
                </a:solidFill>
              </a:rPr>
              <a:t>Laethem</a:t>
            </a:r>
            <a:endParaRPr lang="en-US" sz="1400" b="1" dirty="0">
              <a:solidFill>
                <a:schemeClr val="tx1"/>
              </a:solidFill>
            </a:endParaRPr>
          </a:p>
          <a:p>
            <a:pPr marL="0" indent="0">
              <a:spcBef>
                <a:spcPts val="600"/>
              </a:spcBef>
              <a:buNone/>
              <a:tabLst>
                <a:tab pos="441325" algn="l"/>
              </a:tabLst>
              <a:defRPr/>
            </a:pPr>
            <a:r>
              <a:rPr lang="ja-JP" sz="1400" b="0" i="0" strike="noStrike" cap="none" spc="0" baseline="0" dirty="0" smtClean="0">
                <a:solidFill>
                  <a:srgbClr val="4D4D4D"/>
                </a:solidFill>
                <a:effectLst/>
                <a:ea typeface="ＭＳ Ｐゴシック" panose="020B0600070205080204" pitchFamily="50" charset="-128"/>
                <a:cs typeface="MS UI Gothic"/>
              </a:rPr>
              <a:t>（</a:t>
            </a:r>
            <a:r>
              <a:rPr lang="ja-JP" sz="1400" b="0" i="0" strike="noStrike" cap="none" spc="0" baseline="0" dirty="0">
                <a:solidFill>
                  <a:srgbClr val="4D4D4D"/>
                </a:solidFill>
                <a:effectLst/>
                <a:ea typeface="ＭＳ Ｐゴシック" panose="020B0600070205080204" pitchFamily="50" charset="-128"/>
                <a:cs typeface="MS UI Gothic"/>
              </a:rPr>
              <a:t>ESDO運営委員会）</a:t>
            </a:r>
            <a:endParaRPr lang="en-US" sz="1400" i="1" dirty="0">
              <a:solidFill>
                <a:schemeClr val="tx1"/>
              </a:solidFill>
              <a:ea typeface="ＭＳ Ｐゴシック" panose="020B0600070205080204" pitchFamily="50" charset="-12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4944345"/>
            <a:ext cx="1500059" cy="1403328"/>
          </a:xfrm>
          <a:prstGeom prst="rect">
            <a:avLst/>
          </a:prstGeom>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82883" cy="807720"/>
          </a:xfrm>
        </p:spPr>
        <p:txBody>
          <a:bodyPr/>
          <a:lstStyle/>
          <a:p>
            <a:r>
              <a:rPr lang="ja-JP" dirty="0" smtClean="0">
                <a:latin typeface="+mn-lt"/>
              </a:rPr>
              <a:t>281：局所進行性食道癌患者を対象とした根治的化学放射線療法における線量漸増に関する第3相多施設共同無作為化対照比較試験</a:t>
            </a:r>
            <a:r>
              <a:rPr lang="ja-JP" altLang="en-US" dirty="0" smtClean="0">
                <a:latin typeface="+mn-lt"/>
              </a:rPr>
              <a:t>：</a:t>
            </a:r>
            <a:r>
              <a:rPr lang="ja-JP" dirty="0" smtClean="0">
                <a:latin typeface="+mn-lt"/>
              </a:rPr>
              <a:t>ARTDECO試験</a:t>
            </a:r>
            <a:r>
              <a:rPr lang="en-GB" altLang="ja-JP" dirty="0" smtClean="0">
                <a:latin typeface="+mn-lt"/>
              </a:rPr>
              <a:t/>
            </a:r>
            <a:br>
              <a:rPr lang="en-GB" altLang="ja-JP" dirty="0" smtClean="0">
                <a:latin typeface="+mn-lt"/>
              </a:rPr>
            </a:br>
            <a:r>
              <a:rPr lang="ja-JP" dirty="0" smtClean="0">
                <a:latin typeface="+mn-lt"/>
              </a:rPr>
              <a:t>－Hulshof MCCM</a:t>
            </a:r>
            <a:r>
              <a:rPr lang="en-US" altLang="ja-JP" dirty="0" smtClean="0">
                <a:latin typeface="+mn-lt"/>
              </a:rPr>
              <a:t>, et al.</a:t>
            </a:r>
            <a:endParaRPr lang="en-US" dirty="0">
              <a:latin typeface="+mn-lt"/>
            </a:endParaRPr>
          </a:p>
        </p:txBody>
      </p:sp>
      <p:sp>
        <p:nvSpPr>
          <p:cNvPr id="131"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p:txBody>
      </p:sp>
      <p:sp>
        <p:nvSpPr>
          <p:cNvPr id="132"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Hulshof MCCM, et al. J Clin Oncol 2020; 38(suppl): abstr 281</a:t>
            </a:r>
            <a:endParaRPr lang="en-US">
              <a:latin typeface="+mj-lt"/>
              <a:ea typeface="ＭＳ Ｐゴシック" panose="020B0600070205080204" pitchFamily="50" charset="-128"/>
            </a:endParaRPr>
          </a:p>
        </p:txBody>
      </p:sp>
      <p:sp>
        <p:nvSpPr>
          <p:cNvPr id="133" name="TextBox 132">
            <a:extLst>
              <a:ext uri="{FF2B5EF4-FFF2-40B4-BE49-F238E27FC236}">
                <a16:creationId xmlns:a16="http://schemas.microsoft.com/office/drawing/2014/main" xmlns="" id="{E84881AE-6758-455A-8B70-9369969C59FC}"/>
              </a:ext>
            </a:extLst>
          </p:cNvPr>
          <p:cNvSpPr txBox="1"/>
          <p:nvPr/>
        </p:nvSpPr>
        <p:spPr>
          <a:xfrm>
            <a:off x="3962713" y="1674317"/>
            <a:ext cx="121860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全生存期間</a:t>
            </a:r>
            <a:endParaRPr kumimoji="0" lang="en-US" sz="1600" b="1" i="0" u="none" strike="noStrike" kern="1200" cap="none" spc="0" normalizeH="0" baseline="0">
              <a:ln>
                <a:noFill/>
              </a:ln>
              <a:solidFill>
                <a:srgbClr val="4D4D4D"/>
              </a:solidFill>
              <a:effectLst/>
              <a:uLnTx/>
              <a:uFillTx/>
              <a:latin typeface="+mj-lt"/>
              <a:ea typeface="ＭＳ Ｐゴシック" panose="020B0600070205080204" pitchFamily="50" charset="-128"/>
            </a:endParaRPr>
          </a:p>
        </p:txBody>
      </p:sp>
      <p:sp>
        <p:nvSpPr>
          <p:cNvPr id="134" name="TextBox 133">
            <a:extLst>
              <a:ext uri="{FF2B5EF4-FFF2-40B4-BE49-F238E27FC236}">
                <a16:creationId xmlns:a16="http://schemas.microsoft.com/office/drawing/2014/main" xmlns="" id="{640EB361-AE21-47AE-B6A2-C8ED3C57BEA7}"/>
              </a:ext>
            </a:extLst>
          </p:cNvPr>
          <p:cNvSpPr txBox="1"/>
          <p:nvPr/>
        </p:nvSpPr>
        <p:spPr>
          <a:xfrm>
            <a:off x="6185164" y="2062996"/>
            <a:ext cx="1540806" cy="830997"/>
          </a:xfrm>
          <a:prstGeom prst="rect">
            <a:avLst/>
          </a:prstGeom>
          <a:noFill/>
        </p:spPr>
        <p:txBody>
          <a:bodyPr wrap="none" rtlCol="0">
            <a:spAutoFit/>
          </a:bodyPr>
          <a:lstStyle/>
          <a:p>
            <a:r>
              <a:rPr lang="ja-JP" sz="1600" b="0" i="0" strike="noStrike" cap="none" spc="0" baseline="0">
                <a:solidFill>
                  <a:srgbClr val="4D4D4D"/>
                </a:solidFill>
                <a:effectLst/>
                <a:latin typeface="+mj-lt"/>
                <a:ea typeface="ＭＳ Ｐゴシック" panose="020B0600070205080204" pitchFamily="50" charset="-128"/>
                <a:cs typeface="MS UI Gothic"/>
              </a:rPr>
              <a:t>3年間のOS</a:t>
            </a:r>
          </a:p>
          <a:p>
            <a:r>
              <a:rPr lang="ja-JP" sz="1600" b="0" i="0" strike="noStrike" cap="none" spc="0" baseline="0">
                <a:solidFill>
                  <a:srgbClr val="B2C0D8"/>
                </a:solidFill>
                <a:effectLst/>
                <a:latin typeface="+mj-lt"/>
                <a:ea typeface="ＭＳ Ｐゴシック" panose="020B0600070205080204" pitchFamily="50" charset="-128"/>
                <a:cs typeface="MS UI Gothic"/>
              </a:rPr>
              <a:t>標準：41％</a:t>
            </a:r>
          </a:p>
          <a:p>
            <a:r>
              <a:rPr lang="ja-JP" sz="1600" b="0" i="0" strike="noStrike" cap="none" spc="0" baseline="0">
                <a:solidFill>
                  <a:srgbClr val="B60D27"/>
                </a:solidFill>
                <a:effectLst/>
                <a:latin typeface="+mj-lt"/>
                <a:ea typeface="ＭＳ Ｐゴシック" panose="020B0600070205080204" pitchFamily="50" charset="-128"/>
                <a:cs typeface="MS UI Gothic"/>
              </a:rPr>
              <a:t>追加照射：40％</a:t>
            </a:r>
            <a:endParaRPr lang="en-US" sz="1600">
              <a:solidFill>
                <a:schemeClr val="accent3"/>
              </a:solidFill>
              <a:latin typeface="+mj-lt"/>
              <a:ea typeface="ＭＳ Ｐゴシック" panose="020B0600070205080204" pitchFamily="50" charset="-128"/>
            </a:endParaRPr>
          </a:p>
        </p:txBody>
      </p:sp>
      <p:sp>
        <p:nvSpPr>
          <p:cNvPr id="135" name="TextBox 19">
            <a:extLst>
              <a:ext uri="{FF2B5EF4-FFF2-40B4-BE49-F238E27FC236}">
                <a16:creationId xmlns:a16="http://schemas.microsoft.com/office/drawing/2014/main" xmlns="" id="{CCFFEB36-6F13-4949-B888-80BBB04F23D6}"/>
              </a:ext>
            </a:extLst>
          </p:cNvPr>
          <p:cNvSpPr txBox="1"/>
          <p:nvPr/>
        </p:nvSpPr>
        <p:spPr>
          <a:xfrm>
            <a:off x="2640252" y="251233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lt"/>
                <a:ea typeface="ＭＳ Ｐゴシック" panose="020B0600070205080204" pitchFamily="50" charset="-128"/>
                <a:cs typeface="MS UI Gothic"/>
              </a:rPr>
              <a:t>1.0</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36" name="TextBox 135">
            <a:extLst>
              <a:ext uri="{FF2B5EF4-FFF2-40B4-BE49-F238E27FC236}">
                <a16:creationId xmlns:a16="http://schemas.microsoft.com/office/drawing/2014/main" xmlns="" id="{9311AF3F-16B1-4D2B-B5B7-436B9271B54B}"/>
              </a:ext>
            </a:extLst>
          </p:cNvPr>
          <p:cNvSpPr txBox="1"/>
          <p:nvPr/>
        </p:nvSpPr>
        <p:spPr>
          <a:xfrm>
            <a:off x="4753019" y="4752154"/>
            <a:ext cx="889426" cy="3882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600" b="0" i="0" strike="noStrike" cap="none" spc="0" baseline="0">
                <a:solidFill>
                  <a:srgbClr val="4D4D4D"/>
                </a:solidFill>
                <a:effectLst/>
                <a:latin typeface="+mj-lt"/>
                <a:ea typeface="ＭＳ Ｐゴシック" panose="020B0600070205080204" pitchFamily="50" charset="-128"/>
                <a:cs typeface="MS UI Gothic"/>
              </a:rPr>
              <a:t>期間、月</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37" name="Freeform 21">
            <a:extLst>
              <a:ext uri="{FF2B5EF4-FFF2-40B4-BE49-F238E27FC236}">
                <a16:creationId xmlns:a16="http://schemas.microsoft.com/office/drawing/2014/main" xmlns="" id="{944BBA36-7608-4074-A2A8-31FC11EE19B7}"/>
              </a:ext>
            </a:extLst>
          </p:cNvPr>
          <p:cNvSpPr/>
          <p:nvPr/>
        </p:nvSpPr>
        <p:spPr bwMode="auto">
          <a:xfrm>
            <a:off x="3112395" y="2673790"/>
            <a:ext cx="413537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363636"/>
              </a:solidFill>
              <a:latin typeface="+mj-lt"/>
              <a:ea typeface="ＭＳ Ｐゴシック" panose="020B0600070205080204" pitchFamily="50" charset="-128"/>
            </a:endParaRPr>
          </a:p>
        </p:txBody>
      </p:sp>
      <p:sp>
        <p:nvSpPr>
          <p:cNvPr id="138" name="Line 6">
            <a:extLst>
              <a:ext uri="{FF2B5EF4-FFF2-40B4-BE49-F238E27FC236}">
                <a16:creationId xmlns:a16="http://schemas.microsoft.com/office/drawing/2014/main" xmlns="" id="{55FAB00C-0DC3-4BD3-AEC1-80AC1761D4A8}"/>
              </a:ext>
            </a:extLst>
          </p:cNvPr>
          <p:cNvSpPr>
            <a:spLocks noChangeShapeType="1"/>
          </p:cNvSpPr>
          <p:nvPr/>
        </p:nvSpPr>
        <p:spPr bwMode="auto">
          <a:xfrm>
            <a:off x="3031320" y="2673790"/>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39" name="Line 7">
            <a:extLst>
              <a:ext uri="{FF2B5EF4-FFF2-40B4-BE49-F238E27FC236}">
                <a16:creationId xmlns:a16="http://schemas.microsoft.com/office/drawing/2014/main" xmlns="" id="{B15F8220-E4AA-4366-82E5-F1FF3ACB3E40}"/>
              </a:ext>
            </a:extLst>
          </p:cNvPr>
          <p:cNvSpPr>
            <a:spLocks noChangeShapeType="1"/>
          </p:cNvSpPr>
          <p:nvPr/>
        </p:nvSpPr>
        <p:spPr bwMode="auto">
          <a:xfrm>
            <a:off x="3031320" y="3044761"/>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40" name="Line 8">
            <a:extLst>
              <a:ext uri="{FF2B5EF4-FFF2-40B4-BE49-F238E27FC236}">
                <a16:creationId xmlns:a16="http://schemas.microsoft.com/office/drawing/2014/main" xmlns="" id="{C7BBCE2A-10E0-484B-899B-F176FA80CB0A}"/>
              </a:ext>
            </a:extLst>
          </p:cNvPr>
          <p:cNvSpPr>
            <a:spLocks noChangeShapeType="1"/>
          </p:cNvSpPr>
          <p:nvPr/>
        </p:nvSpPr>
        <p:spPr bwMode="auto">
          <a:xfrm>
            <a:off x="3031320" y="3400732"/>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41" name="Line 10">
            <a:extLst>
              <a:ext uri="{FF2B5EF4-FFF2-40B4-BE49-F238E27FC236}">
                <a16:creationId xmlns:a16="http://schemas.microsoft.com/office/drawing/2014/main" xmlns="" id="{B4A0E962-51CA-4B07-8B2A-AE989EA65731}"/>
              </a:ext>
            </a:extLst>
          </p:cNvPr>
          <p:cNvSpPr>
            <a:spLocks noChangeShapeType="1"/>
          </p:cNvSpPr>
          <p:nvPr/>
        </p:nvSpPr>
        <p:spPr bwMode="auto">
          <a:xfrm>
            <a:off x="3031320" y="4116323"/>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42" name="Line 11">
            <a:extLst>
              <a:ext uri="{FF2B5EF4-FFF2-40B4-BE49-F238E27FC236}">
                <a16:creationId xmlns:a16="http://schemas.microsoft.com/office/drawing/2014/main" xmlns="" id="{0495BB41-6952-4779-85CA-6C3E3BA3AD9E}"/>
              </a:ext>
            </a:extLst>
          </p:cNvPr>
          <p:cNvSpPr>
            <a:spLocks noChangeShapeType="1"/>
          </p:cNvSpPr>
          <p:nvPr/>
        </p:nvSpPr>
        <p:spPr bwMode="auto">
          <a:xfrm>
            <a:off x="3031320" y="4491015"/>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43" name="TextBox 142">
            <a:extLst>
              <a:ext uri="{FF2B5EF4-FFF2-40B4-BE49-F238E27FC236}">
                <a16:creationId xmlns:a16="http://schemas.microsoft.com/office/drawing/2014/main" xmlns="" id="{495D9208-199D-40F1-9DD6-20F8035903B8}"/>
              </a:ext>
            </a:extLst>
          </p:cNvPr>
          <p:cNvSpPr txBox="1"/>
          <p:nvPr/>
        </p:nvSpPr>
        <p:spPr>
          <a:xfrm>
            <a:off x="2640252" y="2884696"/>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lt"/>
                <a:ea typeface="ＭＳ Ｐゴシック" panose="020B0600070205080204" pitchFamily="50" charset="-128"/>
                <a:cs typeface="MS UI Gothic"/>
              </a:rPr>
              <a:t>0.8</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44" name="TextBox 143">
            <a:extLst>
              <a:ext uri="{FF2B5EF4-FFF2-40B4-BE49-F238E27FC236}">
                <a16:creationId xmlns:a16="http://schemas.microsoft.com/office/drawing/2014/main" xmlns="" id="{FE12BF21-2A90-47B9-8FDB-398DEDD01A6C}"/>
              </a:ext>
            </a:extLst>
          </p:cNvPr>
          <p:cNvSpPr txBox="1"/>
          <p:nvPr/>
        </p:nvSpPr>
        <p:spPr>
          <a:xfrm>
            <a:off x="2640252" y="3228610"/>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lt"/>
                <a:ea typeface="ＭＳ Ｐゴシック" panose="020B0600070205080204" pitchFamily="50" charset="-128"/>
                <a:cs typeface="MS UI Gothic"/>
              </a:rPr>
              <a:t>0.6</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45" name="TextBox 144">
            <a:extLst>
              <a:ext uri="{FF2B5EF4-FFF2-40B4-BE49-F238E27FC236}">
                <a16:creationId xmlns:a16="http://schemas.microsoft.com/office/drawing/2014/main" xmlns="" id="{60A1D133-FEB0-4E6E-9085-1E7E5C5D8AD7}"/>
              </a:ext>
            </a:extLst>
          </p:cNvPr>
          <p:cNvSpPr txBox="1"/>
          <p:nvPr/>
        </p:nvSpPr>
        <p:spPr>
          <a:xfrm>
            <a:off x="2640252" y="395576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lt"/>
                <a:ea typeface="ＭＳ Ｐゴシック" panose="020B0600070205080204" pitchFamily="50" charset="-128"/>
                <a:cs typeface="MS UI Gothic"/>
              </a:rPr>
              <a:t>0.2</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46" name="TextBox 145">
            <a:extLst>
              <a:ext uri="{FF2B5EF4-FFF2-40B4-BE49-F238E27FC236}">
                <a16:creationId xmlns:a16="http://schemas.microsoft.com/office/drawing/2014/main" xmlns="" id="{99EB87DD-7689-43FF-BE65-879CEB58B984}"/>
              </a:ext>
            </a:extLst>
          </p:cNvPr>
          <p:cNvSpPr txBox="1"/>
          <p:nvPr/>
        </p:nvSpPr>
        <p:spPr>
          <a:xfrm>
            <a:off x="2811772" y="4330746"/>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lt"/>
                <a:ea typeface="ＭＳ Ｐゴシック" panose="020B0600070205080204" pitchFamily="50" charset="-128"/>
                <a:cs typeface="MS UI Gothic"/>
              </a:rPr>
              <a:t>0</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47" name="Line 21">
            <a:extLst>
              <a:ext uri="{FF2B5EF4-FFF2-40B4-BE49-F238E27FC236}">
                <a16:creationId xmlns:a16="http://schemas.microsoft.com/office/drawing/2014/main" xmlns="" id="{CF693D4C-0539-440D-841E-B5AA70A8966E}"/>
              </a:ext>
            </a:extLst>
          </p:cNvPr>
          <p:cNvSpPr>
            <a:spLocks noChangeShapeType="1"/>
          </p:cNvSpPr>
          <p:nvPr/>
        </p:nvSpPr>
        <p:spPr bwMode="auto">
          <a:xfrm flipH="1">
            <a:off x="3194585"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48" name="TextBox 26">
            <a:extLst>
              <a:ext uri="{FF2B5EF4-FFF2-40B4-BE49-F238E27FC236}">
                <a16:creationId xmlns:a16="http://schemas.microsoft.com/office/drawing/2014/main" xmlns="" id="{4A008097-DB40-497F-A3E8-6E2B03717D35}"/>
              </a:ext>
            </a:extLst>
          </p:cNvPr>
          <p:cNvSpPr txBox="1"/>
          <p:nvPr/>
        </p:nvSpPr>
        <p:spPr>
          <a:xfrm>
            <a:off x="3101328" y="4574393"/>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0</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49" name="Line 21">
            <a:extLst>
              <a:ext uri="{FF2B5EF4-FFF2-40B4-BE49-F238E27FC236}">
                <a16:creationId xmlns:a16="http://schemas.microsoft.com/office/drawing/2014/main" xmlns="" id="{9AAD7A20-8C6F-48D4-89F7-F42816336B63}"/>
              </a:ext>
            </a:extLst>
          </p:cNvPr>
          <p:cNvSpPr>
            <a:spLocks noChangeShapeType="1"/>
          </p:cNvSpPr>
          <p:nvPr/>
        </p:nvSpPr>
        <p:spPr bwMode="auto">
          <a:xfrm flipH="1">
            <a:off x="3876271"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50" name="Line 19">
            <a:extLst>
              <a:ext uri="{FF2B5EF4-FFF2-40B4-BE49-F238E27FC236}">
                <a16:creationId xmlns:a16="http://schemas.microsoft.com/office/drawing/2014/main" xmlns="" id="{DCFE7D3E-12EC-446F-95EA-16B25F7C87BD}"/>
              </a:ext>
            </a:extLst>
          </p:cNvPr>
          <p:cNvSpPr>
            <a:spLocks noChangeShapeType="1"/>
          </p:cNvSpPr>
          <p:nvPr/>
        </p:nvSpPr>
        <p:spPr bwMode="auto">
          <a:xfrm flipH="1">
            <a:off x="4525529"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51" name="TextBox 28">
            <a:extLst>
              <a:ext uri="{FF2B5EF4-FFF2-40B4-BE49-F238E27FC236}">
                <a16:creationId xmlns:a16="http://schemas.microsoft.com/office/drawing/2014/main" xmlns="" id="{F40F06C9-A0DA-4D49-87F4-B7B4A4EE3F78}"/>
              </a:ext>
            </a:extLst>
          </p:cNvPr>
          <p:cNvSpPr txBox="1"/>
          <p:nvPr/>
        </p:nvSpPr>
        <p:spPr>
          <a:xfrm>
            <a:off x="4375364"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24</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52" name="Line 21">
            <a:extLst>
              <a:ext uri="{FF2B5EF4-FFF2-40B4-BE49-F238E27FC236}">
                <a16:creationId xmlns:a16="http://schemas.microsoft.com/office/drawing/2014/main" xmlns="" id="{A076BC1B-928D-4F9C-A04C-7E83BD4E5B97}"/>
              </a:ext>
            </a:extLst>
          </p:cNvPr>
          <p:cNvSpPr>
            <a:spLocks noChangeShapeType="1"/>
          </p:cNvSpPr>
          <p:nvPr/>
        </p:nvSpPr>
        <p:spPr bwMode="auto">
          <a:xfrm flipH="1">
            <a:off x="5182349"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53" name="Line 19">
            <a:extLst>
              <a:ext uri="{FF2B5EF4-FFF2-40B4-BE49-F238E27FC236}">
                <a16:creationId xmlns:a16="http://schemas.microsoft.com/office/drawing/2014/main" xmlns="" id="{4F26A93A-082B-4B37-8D4B-FA1C34C9545A}"/>
              </a:ext>
            </a:extLst>
          </p:cNvPr>
          <p:cNvSpPr>
            <a:spLocks noChangeShapeType="1"/>
          </p:cNvSpPr>
          <p:nvPr/>
        </p:nvSpPr>
        <p:spPr bwMode="auto">
          <a:xfrm flipH="1">
            <a:off x="5870968"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54" name="TextBox 153">
            <a:extLst>
              <a:ext uri="{FF2B5EF4-FFF2-40B4-BE49-F238E27FC236}">
                <a16:creationId xmlns:a16="http://schemas.microsoft.com/office/drawing/2014/main" xmlns="" id="{88A7FDB4-3759-4C83-9A7B-5FD96116D5DE}"/>
              </a:ext>
            </a:extLst>
          </p:cNvPr>
          <p:cNvSpPr txBox="1"/>
          <p:nvPr/>
        </p:nvSpPr>
        <p:spPr>
          <a:xfrm>
            <a:off x="5726062"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48</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55" name="Line 21">
            <a:extLst>
              <a:ext uri="{FF2B5EF4-FFF2-40B4-BE49-F238E27FC236}">
                <a16:creationId xmlns:a16="http://schemas.microsoft.com/office/drawing/2014/main" xmlns="" id="{602BAF5E-0685-4582-B045-DC1E5D158EF9}"/>
              </a:ext>
            </a:extLst>
          </p:cNvPr>
          <p:cNvSpPr>
            <a:spLocks noChangeShapeType="1"/>
          </p:cNvSpPr>
          <p:nvPr/>
        </p:nvSpPr>
        <p:spPr bwMode="auto">
          <a:xfrm flipH="1">
            <a:off x="6514381"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56" name="Line 19">
            <a:extLst>
              <a:ext uri="{FF2B5EF4-FFF2-40B4-BE49-F238E27FC236}">
                <a16:creationId xmlns:a16="http://schemas.microsoft.com/office/drawing/2014/main" xmlns="" id="{FE0E5D71-BD85-49D6-8C07-B12C82253F8E}"/>
              </a:ext>
            </a:extLst>
          </p:cNvPr>
          <p:cNvSpPr>
            <a:spLocks noChangeShapeType="1"/>
          </p:cNvSpPr>
          <p:nvPr/>
        </p:nvSpPr>
        <p:spPr bwMode="auto">
          <a:xfrm flipH="1">
            <a:off x="7200398" y="453563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57" name="TextBox 28">
            <a:extLst>
              <a:ext uri="{FF2B5EF4-FFF2-40B4-BE49-F238E27FC236}">
                <a16:creationId xmlns:a16="http://schemas.microsoft.com/office/drawing/2014/main" xmlns="" id="{38833A54-9E97-46C3-B853-E94D1BBC0D22}"/>
              </a:ext>
            </a:extLst>
          </p:cNvPr>
          <p:cNvSpPr txBox="1"/>
          <p:nvPr/>
        </p:nvSpPr>
        <p:spPr>
          <a:xfrm>
            <a:off x="7058716"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72</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58" name="Line 9">
            <a:extLst>
              <a:ext uri="{FF2B5EF4-FFF2-40B4-BE49-F238E27FC236}">
                <a16:creationId xmlns:a16="http://schemas.microsoft.com/office/drawing/2014/main" xmlns="" id="{9F578C56-56E3-4A09-8EDE-39F95BB3AD66}"/>
              </a:ext>
            </a:extLst>
          </p:cNvPr>
          <p:cNvSpPr>
            <a:spLocks noChangeShapeType="1"/>
          </p:cNvSpPr>
          <p:nvPr/>
        </p:nvSpPr>
        <p:spPr bwMode="auto">
          <a:xfrm>
            <a:off x="3034311" y="3757014"/>
            <a:ext cx="80137"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a:solidFill>
                <a:srgbClr val="4D4D4D"/>
              </a:solidFill>
              <a:latin typeface="+mj-lt"/>
              <a:ea typeface="ＭＳ Ｐゴシック" panose="020B0600070205080204" pitchFamily="50" charset="-128"/>
            </a:endParaRPr>
          </a:p>
        </p:txBody>
      </p:sp>
      <p:sp>
        <p:nvSpPr>
          <p:cNvPr id="159" name="TextBox 158">
            <a:extLst>
              <a:ext uri="{FF2B5EF4-FFF2-40B4-BE49-F238E27FC236}">
                <a16:creationId xmlns:a16="http://schemas.microsoft.com/office/drawing/2014/main" xmlns="" id="{9D88C6AE-2BCE-4CC2-89EE-AEA75A17EAE5}"/>
              </a:ext>
            </a:extLst>
          </p:cNvPr>
          <p:cNvSpPr txBox="1"/>
          <p:nvPr/>
        </p:nvSpPr>
        <p:spPr>
          <a:xfrm>
            <a:off x="2640252" y="3596621"/>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lt"/>
                <a:ea typeface="ＭＳ Ｐゴシック" panose="020B0600070205080204" pitchFamily="50" charset="-128"/>
                <a:cs typeface="MS UI Gothic"/>
              </a:rPr>
              <a:t>0.4</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60" name="TextBox 28">
            <a:extLst>
              <a:ext uri="{FF2B5EF4-FFF2-40B4-BE49-F238E27FC236}">
                <a16:creationId xmlns:a16="http://schemas.microsoft.com/office/drawing/2014/main" xmlns="" id="{E0527D4B-19EB-455F-BB9D-59BA30FDBB6E}"/>
              </a:ext>
            </a:extLst>
          </p:cNvPr>
          <p:cNvSpPr txBox="1"/>
          <p:nvPr/>
        </p:nvSpPr>
        <p:spPr>
          <a:xfrm>
            <a:off x="3716466"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12</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61" name="TextBox 28">
            <a:extLst>
              <a:ext uri="{FF2B5EF4-FFF2-40B4-BE49-F238E27FC236}">
                <a16:creationId xmlns:a16="http://schemas.microsoft.com/office/drawing/2014/main" xmlns="" id="{B21E29C0-F7B2-46D1-A79A-001B2EE25003}"/>
              </a:ext>
            </a:extLst>
          </p:cNvPr>
          <p:cNvSpPr txBox="1"/>
          <p:nvPr/>
        </p:nvSpPr>
        <p:spPr>
          <a:xfrm>
            <a:off x="5035788"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36</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62" name="TextBox 28">
            <a:extLst>
              <a:ext uri="{FF2B5EF4-FFF2-40B4-BE49-F238E27FC236}">
                <a16:creationId xmlns:a16="http://schemas.microsoft.com/office/drawing/2014/main" xmlns="" id="{59C63161-9525-4CE6-BD2E-A64536755AD2}"/>
              </a:ext>
            </a:extLst>
          </p:cNvPr>
          <p:cNvSpPr txBox="1"/>
          <p:nvPr/>
        </p:nvSpPr>
        <p:spPr>
          <a:xfrm>
            <a:off x="6368442" y="4574393"/>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lt"/>
                <a:ea typeface="ＭＳ Ｐゴシック" panose="020B0600070205080204" pitchFamily="50" charset="-128"/>
                <a:cs typeface="MS UI Gothic"/>
              </a:rPr>
              <a:t>60</a:t>
            </a:r>
            <a:endParaRPr lang="en-US" sz="1600">
              <a:solidFill>
                <a:srgbClr val="4D4D4D"/>
              </a:solidFill>
              <a:latin typeface="+mj-lt"/>
              <a:ea typeface="ＭＳ Ｐゴシック" panose="020B0600070205080204" pitchFamily="50" charset="-128"/>
              <a:cs typeface="Arial" panose="020B0604020202020204" pitchFamily="34" charset="0"/>
            </a:endParaRPr>
          </a:p>
        </p:txBody>
      </p:sp>
      <p:sp>
        <p:nvSpPr>
          <p:cNvPr id="163" name="TextBox 162">
            <a:extLst>
              <a:ext uri="{FF2B5EF4-FFF2-40B4-BE49-F238E27FC236}">
                <a16:creationId xmlns:a16="http://schemas.microsoft.com/office/drawing/2014/main" xmlns="" id="{0A5EB5DC-450F-451C-A901-495D9640F39E}"/>
              </a:ext>
            </a:extLst>
          </p:cNvPr>
          <p:cNvSpPr txBox="1"/>
          <p:nvPr/>
        </p:nvSpPr>
        <p:spPr>
          <a:xfrm>
            <a:off x="1851825" y="4913643"/>
            <a:ext cx="1099981" cy="358431"/>
          </a:xfrm>
          <a:prstGeom prst="rect">
            <a:avLst/>
          </a:prstGeom>
          <a:noFill/>
        </p:spPr>
        <p:txBody>
          <a:bodyPr wrap="none" rtlCol="0">
            <a:spAutoFit/>
          </a:bodyPr>
          <a:lstStyle/>
          <a:p>
            <a:pPr algn="r">
              <a:lnSpc>
                <a:spcPct val="120000"/>
              </a:lnSpc>
            </a:pPr>
            <a:r>
              <a:rPr lang="ja-JP" sz="1600" b="0" i="0" strike="noStrike" cap="none" spc="0" baseline="0" dirty="0">
                <a:solidFill>
                  <a:srgbClr val="4D4D4D"/>
                </a:solidFill>
                <a:effectLst/>
                <a:latin typeface="+mj-lt"/>
                <a:ea typeface="ＭＳ Ｐゴシック" panose="020B0600070205080204" pitchFamily="50" charset="-128"/>
                <a:cs typeface="MS UI Gothic"/>
              </a:rPr>
              <a:t>リスク例数</a:t>
            </a:r>
            <a:endParaRPr lang="en-US" sz="1600" dirty="0">
              <a:solidFill>
                <a:srgbClr val="4D4D4D"/>
              </a:solidFill>
              <a:latin typeface="+mj-lt"/>
              <a:ea typeface="ＭＳ Ｐゴシック" panose="020B0600070205080204" pitchFamily="50" charset="-128"/>
            </a:endParaRPr>
          </a:p>
        </p:txBody>
      </p:sp>
      <p:grpSp>
        <p:nvGrpSpPr>
          <p:cNvPr id="164" name="Group 163">
            <a:extLst>
              <a:ext uri="{FF2B5EF4-FFF2-40B4-BE49-F238E27FC236}">
                <a16:creationId xmlns:a16="http://schemas.microsoft.com/office/drawing/2014/main" xmlns="" id="{2B414518-B2CE-41B8-8615-FC53769FBB68}"/>
              </a:ext>
            </a:extLst>
          </p:cNvPr>
          <p:cNvGrpSpPr/>
          <p:nvPr/>
        </p:nvGrpSpPr>
        <p:grpSpPr>
          <a:xfrm>
            <a:off x="2345929" y="5237473"/>
            <a:ext cx="4956209" cy="335615"/>
            <a:chOff x="1758098" y="4897289"/>
            <a:chExt cx="4956209" cy="335615"/>
          </a:xfrm>
        </p:grpSpPr>
        <p:sp>
          <p:nvSpPr>
            <p:cNvPr id="165" name="TextBox 46">
              <a:extLst>
                <a:ext uri="{FF2B5EF4-FFF2-40B4-BE49-F238E27FC236}">
                  <a16:creationId xmlns:a16="http://schemas.microsoft.com/office/drawing/2014/main" xmlns="" id="{8C34C9EE-C2CE-43C8-B9D2-DF3B9666AAED}"/>
                </a:ext>
              </a:extLst>
            </p:cNvPr>
            <p:cNvSpPr txBox="1"/>
            <p:nvPr/>
          </p:nvSpPr>
          <p:spPr>
            <a:xfrm>
              <a:off x="2399682" y="4897290"/>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130</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66" name="TextBox 48">
              <a:extLst>
                <a:ext uri="{FF2B5EF4-FFF2-40B4-BE49-F238E27FC236}">
                  <a16:creationId xmlns:a16="http://schemas.microsoft.com/office/drawing/2014/main" xmlns="" id="{279EF777-E603-452B-8097-DF4AFD12E97D}"/>
                </a:ext>
              </a:extLst>
            </p:cNvPr>
            <p:cNvSpPr txBox="1"/>
            <p:nvPr/>
          </p:nvSpPr>
          <p:spPr>
            <a:xfrm>
              <a:off x="3138273"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89</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67" name="TextBox 47">
              <a:extLst>
                <a:ext uri="{FF2B5EF4-FFF2-40B4-BE49-F238E27FC236}">
                  <a16:creationId xmlns:a16="http://schemas.microsoft.com/office/drawing/2014/main" xmlns="" id="{809A4F4D-A395-44F6-BC7E-0558E882070C}"/>
                </a:ext>
              </a:extLst>
            </p:cNvPr>
            <p:cNvSpPr txBox="1"/>
            <p:nvPr/>
          </p:nvSpPr>
          <p:spPr>
            <a:xfrm>
              <a:off x="3787533"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83</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68" name="TextBox 48">
              <a:extLst>
                <a:ext uri="{FF2B5EF4-FFF2-40B4-BE49-F238E27FC236}">
                  <a16:creationId xmlns:a16="http://schemas.microsoft.com/office/drawing/2014/main" xmlns="" id="{26DE6C46-9810-4D28-80AE-1347E1D54B4C}"/>
                </a:ext>
              </a:extLst>
            </p:cNvPr>
            <p:cNvSpPr txBox="1"/>
            <p:nvPr/>
          </p:nvSpPr>
          <p:spPr>
            <a:xfrm>
              <a:off x="4444352"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38</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69" name="TextBox 47">
              <a:extLst>
                <a:ext uri="{FF2B5EF4-FFF2-40B4-BE49-F238E27FC236}">
                  <a16:creationId xmlns:a16="http://schemas.microsoft.com/office/drawing/2014/main" xmlns="" id="{2439FC3A-8198-40D9-9610-01B59721819D}"/>
                </a:ext>
              </a:extLst>
            </p:cNvPr>
            <p:cNvSpPr txBox="1"/>
            <p:nvPr/>
          </p:nvSpPr>
          <p:spPr>
            <a:xfrm>
              <a:off x="5138231"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24</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70" name="TextBox 48">
              <a:extLst>
                <a:ext uri="{FF2B5EF4-FFF2-40B4-BE49-F238E27FC236}">
                  <a16:creationId xmlns:a16="http://schemas.microsoft.com/office/drawing/2014/main" xmlns="" id="{BC652662-E717-48AB-8CE7-46EAE611FA02}"/>
                </a:ext>
              </a:extLst>
            </p:cNvPr>
            <p:cNvSpPr txBox="1"/>
            <p:nvPr/>
          </p:nvSpPr>
          <p:spPr>
            <a:xfrm>
              <a:off x="5787747" y="4897290"/>
              <a:ext cx="285069"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11</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71" name="TextBox 46">
              <a:extLst>
                <a:ext uri="{FF2B5EF4-FFF2-40B4-BE49-F238E27FC236}">
                  <a16:creationId xmlns:a16="http://schemas.microsoft.com/office/drawing/2014/main" xmlns="" id="{5C2608A1-7993-4B31-B49D-990F34280B8A}"/>
                </a:ext>
              </a:extLst>
            </p:cNvPr>
            <p:cNvSpPr txBox="1"/>
            <p:nvPr/>
          </p:nvSpPr>
          <p:spPr>
            <a:xfrm>
              <a:off x="6527790" y="4897290"/>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2C0D8"/>
                  </a:solidFill>
                  <a:effectLst/>
                  <a:latin typeface="+mj-lt"/>
                  <a:ea typeface="ＭＳ Ｐゴシック" panose="020B0600070205080204" pitchFamily="50" charset="-128"/>
                  <a:cs typeface="MS UI Gothic"/>
                </a:rPr>
                <a:t>1</a:t>
              </a:r>
              <a:endParaRPr lang="en-US" sz="1600">
                <a:solidFill>
                  <a:schemeClr val="accent2"/>
                </a:solidFill>
                <a:latin typeface="+mj-lt"/>
                <a:ea typeface="ＭＳ Ｐゴシック" panose="020B0600070205080204" pitchFamily="50" charset="-128"/>
                <a:cs typeface="Arial" panose="020B0604020202020204" pitchFamily="34" charset="0"/>
              </a:endParaRPr>
            </a:p>
          </p:txBody>
        </p:sp>
        <p:sp>
          <p:nvSpPr>
            <p:cNvPr id="172" name="TextBox 171">
              <a:extLst>
                <a:ext uri="{FF2B5EF4-FFF2-40B4-BE49-F238E27FC236}">
                  <a16:creationId xmlns:a16="http://schemas.microsoft.com/office/drawing/2014/main" xmlns="" id="{B4E86170-B824-4855-A783-80DCDAF36032}"/>
                </a:ext>
              </a:extLst>
            </p:cNvPr>
            <p:cNvSpPr txBox="1"/>
            <p:nvPr/>
          </p:nvSpPr>
          <p:spPr>
            <a:xfrm>
              <a:off x="1758098" y="4897289"/>
              <a:ext cx="589869" cy="335615"/>
            </a:xfrm>
            <a:prstGeom prst="rect">
              <a:avLst/>
            </a:prstGeom>
            <a:noFill/>
          </p:spPr>
          <p:txBody>
            <a:bodyPr wrap="none" rtlCol="0">
              <a:spAutoFit/>
            </a:bodyPr>
            <a:lstStyle/>
            <a:p>
              <a:pPr algn="r"/>
              <a:r>
                <a:rPr lang="ja-JP" sz="1600" b="0" i="0" strike="noStrike" cap="none" spc="0" baseline="0">
                  <a:solidFill>
                    <a:srgbClr val="B2C0D8"/>
                  </a:solidFill>
                  <a:effectLst/>
                  <a:latin typeface="+mj-lt"/>
                  <a:ea typeface="ＭＳ Ｐゴシック" panose="020B0600070205080204" pitchFamily="50" charset="-128"/>
                  <a:cs typeface="MS UI Gothic"/>
                </a:rPr>
                <a:t>標準</a:t>
              </a:r>
              <a:endParaRPr lang="en-US" sz="1600">
                <a:solidFill>
                  <a:schemeClr val="accent2"/>
                </a:solidFill>
                <a:latin typeface="+mj-lt"/>
                <a:ea typeface="ＭＳ Ｐゴシック" panose="020B0600070205080204" pitchFamily="50" charset="-128"/>
              </a:endParaRPr>
            </a:p>
          </p:txBody>
        </p:sp>
      </p:grpSp>
      <p:grpSp>
        <p:nvGrpSpPr>
          <p:cNvPr id="173" name="Group 172">
            <a:extLst>
              <a:ext uri="{FF2B5EF4-FFF2-40B4-BE49-F238E27FC236}">
                <a16:creationId xmlns:a16="http://schemas.microsoft.com/office/drawing/2014/main" xmlns="" id="{5CAC8B80-C098-4BD8-9DC3-CDDCE9DD2F49}"/>
              </a:ext>
            </a:extLst>
          </p:cNvPr>
          <p:cNvGrpSpPr/>
          <p:nvPr/>
        </p:nvGrpSpPr>
        <p:grpSpPr>
          <a:xfrm>
            <a:off x="1939122" y="5520109"/>
            <a:ext cx="5363016" cy="335615"/>
            <a:chOff x="1351291" y="5179925"/>
            <a:chExt cx="5363016" cy="335615"/>
          </a:xfrm>
        </p:grpSpPr>
        <p:sp>
          <p:nvSpPr>
            <p:cNvPr id="174" name="TextBox 57">
              <a:extLst>
                <a:ext uri="{FF2B5EF4-FFF2-40B4-BE49-F238E27FC236}">
                  <a16:creationId xmlns:a16="http://schemas.microsoft.com/office/drawing/2014/main" xmlns="" id="{A92BDA6B-BCEC-48EA-A173-D6162261FE4A}"/>
                </a:ext>
              </a:extLst>
            </p:cNvPr>
            <p:cNvSpPr txBox="1"/>
            <p:nvPr/>
          </p:nvSpPr>
          <p:spPr>
            <a:xfrm>
              <a:off x="2399682" y="5179925"/>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130</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75" name="TextBox 59">
              <a:extLst>
                <a:ext uri="{FF2B5EF4-FFF2-40B4-BE49-F238E27FC236}">
                  <a16:creationId xmlns:a16="http://schemas.microsoft.com/office/drawing/2014/main" xmlns="" id="{AE812E67-C4BA-4F60-BB9F-953246066539}"/>
                </a:ext>
              </a:extLst>
            </p:cNvPr>
            <p:cNvSpPr txBox="1"/>
            <p:nvPr/>
          </p:nvSpPr>
          <p:spPr>
            <a:xfrm>
              <a:off x="3138274"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88</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76" name="TextBox 58">
              <a:extLst>
                <a:ext uri="{FF2B5EF4-FFF2-40B4-BE49-F238E27FC236}">
                  <a16:creationId xmlns:a16="http://schemas.microsoft.com/office/drawing/2014/main" xmlns="" id="{51360132-472D-4D63-88D2-9CB231EB3679}"/>
                </a:ext>
              </a:extLst>
            </p:cNvPr>
            <p:cNvSpPr txBox="1"/>
            <p:nvPr/>
          </p:nvSpPr>
          <p:spPr>
            <a:xfrm>
              <a:off x="3787532"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50</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77" name="TextBox 59">
              <a:extLst>
                <a:ext uri="{FF2B5EF4-FFF2-40B4-BE49-F238E27FC236}">
                  <a16:creationId xmlns:a16="http://schemas.microsoft.com/office/drawing/2014/main" xmlns="" id="{119B1BC4-F549-4CD9-8403-649F5C7AA6AC}"/>
                </a:ext>
              </a:extLst>
            </p:cNvPr>
            <p:cNvSpPr txBox="1"/>
            <p:nvPr/>
          </p:nvSpPr>
          <p:spPr>
            <a:xfrm>
              <a:off x="4444353"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35</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78" name="TextBox 58">
              <a:extLst>
                <a:ext uri="{FF2B5EF4-FFF2-40B4-BE49-F238E27FC236}">
                  <a16:creationId xmlns:a16="http://schemas.microsoft.com/office/drawing/2014/main" xmlns="" id="{895AE8FF-73A0-40D9-88C2-DE725552DB41}"/>
                </a:ext>
              </a:extLst>
            </p:cNvPr>
            <p:cNvSpPr txBox="1"/>
            <p:nvPr/>
          </p:nvSpPr>
          <p:spPr>
            <a:xfrm>
              <a:off x="5138228"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19</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79" name="TextBox 59">
              <a:extLst>
                <a:ext uri="{FF2B5EF4-FFF2-40B4-BE49-F238E27FC236}">
                  <a16:creationId xmlns:a16="http://schemas.microsoft.com/office/drawing/2014/main" xmlns="" id="{1836C53A-C33C-4FE7-B2E4-0A7A58652C5A}"/>
                </a:ext>
              </a:extLst>
            </p:cNvPr>
            <p:cNvSpPr txBox="1"/>
            <p:nvPr/>
          </p:nvSpPr>
          <p:spPr>
            <a:xfrm>
              <a:off x="5808170" y="5179926"/>
              <a:ext cx="244225"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 7</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80" name="TextBox 58">
              <a:extLst>
                <a:ext uri="{FF2B5EF4-FFF2-40B4-BE49-F238E27FC236}">
                  <a16:creationId xmlns:a16="http://schemas.microsoft.com/office/drawing/2014/main" xmlns="" id="{82D0D4FF-D93E-4640-AF4C-767B5B329485}"/>
                </a:ext>
              </a:extLst>
            </p:cNvPr>
            <p:cNvSpPr txBox="1"/>
            <p:nvPr/>
          </p:nvSpPr>
          <p:spPr>
            <a:xfrm>
              <a:off x="6527790" y="51799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B60D27"/>
                  </a:solidFill>
                  <a:effectLst/>
                  <a:latin typeface="+mj-lt"/>
                  <a:ea typeface="ＭＳ Ｐゴシック" panose="020B0600070205080204" pitchFamily="50" charset="-128"/>
                  <a:cs typeface="MS UI Gothic"/>
                </a:rPr>
                <a:t>0</a:t>
              </a:r>
              <a:endParaRPr lang="en-US" sz="1600">
                <a:solidFill>
                  <a:schemeClr val="accent3"/>
                </a:solidFill>
                <a:latin typeface="+mj-lt"/>
                <a:ea typeface="ＭＳ Ｐゴシック" panose="020B0600070205080204" pitchFamily="50" charset="-128"/>
                <a:cs typeface="Arial" panose="020B0604020202020204" pitchFamily="34" charset="0"/>
              </a:endParaRPr>
            </a:p>
          </p:txBody>
        </p:sp>
        <p:sp>
          <p:nvSpPr>
            <p:cNvPr id="181" name="TextBox 180">
              <a:extLst>
                <a:ext uri="{FF2B5EF4-FFF2-40B4-BE49-F238E27FC236}">
                  <a16:creationId xmlns:a16="http://schemas.microsoft.com/office/drawing/2014/main" xmlns="" id="{C67319C8-36E1-4FD8-9243-0D861DBEF5AE}"/>
                </a:ext>
              </a:extLst>
            </p:cNvPr>
            <p:cNvSpPr txBox="1"/>
            <p:nvPr/>
          </p:nvSpPr>
          <p:spPr>
            <a:xfrm>
              <a:off x="1351291" y="5179925"/>
              <a:ext cx="996676" cy="335615"/>
            </a:xfrm>
            <a:prstGeom prst="rect">
              <a:avLst/>
            </a:prstGeom>
            <a:noFill/>
          </p:spPr>
          <p:txBody>
            <a:bodyPr wrap="none" rtlCol="0">
              <a:spAutoFit/>
            </a:bodyPr>
            <a:lstStyle/>
            <a:p>
              <a:pPr algn="r"/>
              <a:r>
                <a:rPr lang="ja-JP" sz="1600" b="0" i="0" strike="noStrike" cap="none" spc="0" baseline="0">
                  <a:solidFill>
                    <a:srgbClr val="B60D27"/>
                  </a:solidFill>
                  <a:effectLst/>
                  <a:latin typeface="+mj-lt"/>
                  <a:ea typeface="ＭＳ Ｐゴシック" panose="020B0600070205080204" pitchFamily="50" charset="-128"/>
                  <a:cs typeface="MS UI Gothic"/>
                </a:rPr>
                <a:t>追加照射</a:t>
              </a:r>
              <a:endParaRPr lang="en-US" sz="1600">
                <a:solidFill>
                  <a:schemeClr val="accent3"/>
                </a:solidFill>
                <a:latin typeface="+mj-lt"/>
                <a:ea typeface="ＭＳ Ｐゴシック" panose="020B0600070205080204" pitchFamily="50" charset="-128"/>
              </a:endParaRPr>
            </a:p>
          </p:txBody>
        </p:sp>
      </p:grpSp>
      <p:sp>
        <p:nvSpPr>
          <p:cNvPr id="182" name="TextBox 181">
            <a:extLst>
              <a:ext uri="{FF2B5EF4-FFF2-40B4-BE49-F238E27FC236}">
                <a16:creationId xmlns:a16="http://schemas.microsoft.com/office/drawing/2014/main" xmlns="" id="{189101F6-3304-4E2D-A454-03F236BC26D5}"/>
              </a:ext>
            </a:extLst>
          </p:cNvPr>
          <p:cNvSpPr txBox="1"/>
          <p:nvPr/>
        </p:nvSpPr>
        <p:spPr>
          <a:xfrm>
            <a:off x="3278692" y="4159602"/>
            <a:ext cx="933269" cy="338554"/>
          </a:xfrm>
          <a:prstGeom prst="rect">
            <a:avLst/>
          </a:prstGeom>
          <a:noFill/>
        </p:spPr>
        <p:txBody>
          <a:bodyPr wrap="none" rtlCol="0">
            <a:spAutoFit/>
          </a:bodyPr>
          <a:lstStyle/>
          <a:p>
            <a:r>
              <a:rPr lang="ja-JP" sz="1600" b="0" i="0" strike="noStrike" cap="none" spc="0" baseline="0">
                <a:solidFill>
                  <a:srgbClr val="4D4D4D"/>
                </a:solidFill>
                <a:effectLst/>
                <a:latin typeface="+mj-lt"/>
                <a:ea typeface="ＭＳ Ｐゴシック" panose="020B0600070205080204" pitchFamily="50" charset="-128"/>
                <a:cs typeface="MS UI Gothic"/>
              </a:rPr>
              <a:t>p = 0.22</a:t>
            </a:r>
            <a:endParaRPr lang="en-US" sz="1600">
              <a:solidFill>
                <a:srgbClr val="4D4D4D"/>
              </a:solidFill>
              <a:latin typeface="+mj-lt"/>
              <a:ea typeface="ＭＳ Ｐゴシック" panose="020B0600070205080204" pitchFamily="50" charset="-128"/>
            </a:endParaRPr>
          </a:p>
        </p:txBody>
      </p:sp>
      <p:sp>
        <p:nvSpPr>
          <p:cNvPr id="183" name="TextBox 182">
            <a:extLst>
              <a:ext uri="{FF2B5EF4-FFF2-40B4-BE49-F238E27FC236}">
                <a16:creationId xmlns:a16="http://schemas.microsoft.com/office/drawing/2014/main" xmlns="" id="{382137CF-290F-47AD-97D8-975AF724C4C0}"/>
              </a:ext>
            </a:extLst>
          </p:cNvPr>
          <p:cNvSpPr txBox="1"/>
          <p:nvPr/>
        </p:nvSpPr>
        <p:spPr>
          <a:xfrm rot="16200000">
            <a:off x="2013992" y="3373469"/>
            <a:ext cx="793273" cy="335615"/>
          </a:xfrm>
          <a:prstGeom prst="rect">
            <a:avLst/>
          </a:prstGeom>
          <a:noFill/>
        </p:spPr>
        <p:txBody>
          <a:bodyPr wrap="none" rtlCol="0">
            <a:spAutoFit/>
          </a:bodyPr>
          <a:lstStyle/>
          <a:p>
            <a:pPr algn="ctr"/>
            <a:r>
              <a:rPr lang="ja-JP" sz="1600" b="0" i="0" strike="noStrike" cap="none" spc="0" baseline="0" dirty="0">
                <a:solidFill>
                  <a:srgbClr val="4D4D4D"/>
                </a:solidFill>
                <a:effectLst/>
                <a:latin typeface="+mj-lt"/>
                <a:ea typeface="ＭＳ Ｐゴシック" panose="020B0600070205080204" pitchFamily="50" charset="-128"/>
                <a:cs typeface="MS UI Gothic"/>
              </a:rPr>
              <a:t>生存率</a:t>
            </a:r>
            <a:endParaRPr lang="en-US" sz="1600" dirty="0">
              <a:solidFill>
                <a:srgbClr val="4D4D4D"/>
              </a:solidFill>
              <a:latin typeface="+mj-lt"/>
              <a:ea typeface="ＭＳ Ｐゴシック" panose="020B0600070205080204" pitchFamily="50" charset="-128"/>
            </a:endParaRPr>
          </a:p>
        </p:txBody>
      </p:sp>
      <p:cxnSp>
        <p:nvCxnSpPr>
          <p:cNvPr id="184" name="Straight Connector 183">
            <a:extLst>
              <a:ext uri="{FF2B5EF4-FFF2-40B4-BE49-F238E27FC236}">
                <a16:creationId xmlns:a16="http://schemas.microsoft.com/office/drawing/2014/main" xmlns="" id="{6C606669-DFD4-406A-9DB0-BD7DE7BEFFD1}"/>
              </a:ext>
            </a:extLst>
          </p:cNvPr>
          <p:cNvCxnSpPr/>
          <p:nvPr/>
        </p:nvCxnSpPr>
        <p:spPr>
          <a:xfrm flipV="1">
            <a:off x="5685365" y="2740227"/>
            <a:ext cx="432000" cy="0"/>
          </a:xfrm>
          <a:prstGeom prst="line">
            <a:avLst/>
          </a:prstGeom>
          <a:noFill/>
          <a:ln w="22225" cap="flat">
            <a:solidFill>
              <a:schemeClr val="accent3"/>
            </a:solidFill>
            <a:prstDash val="solid"/>
            <a:miter/>
          </a:ln>
        </p:spPr>
      </p:cxnSp>
      <p:cxnSp>
        <p:nvCxnSpPr>
          <p:cNvPr id="185" name="Straight Connector 184">
            <a:extLst>
              <a:ext uri="{FF2B5EF4-FFF2-40B4-BE49-F238E27FC236}">
                <a16:creationId xmlns:a16="http://schemas.microsoft.com/office/drawing/2014/main" xmlns="" id="{164195FC-5D76-4A90-A6CD-62C0601C3B2F}"/>
              </a:ext>
            </a:extLst>
          </p:cNvPr>
          <p:cNvCxnSpPr/>
          <p:nvPr/>
        </p:nvCxnSpPr>
        <p:spPr>
          <a:xfrm flipV="1">
            <a:off x="5685365" y="2498684"/>
            <a:ext cx="432000" cy="0"/>
          </a:xfrm>
          <a:prstGeom prst="line">
            <a:avLst/>
          </a:prstGeom>
          <a:noFill/>
          <a:ln w="22225" cap="flat">
            <a:solidFill>
              <a:schemeClr val="accent2"/>
            </a:solidFill>
            <a:prstDash val="solid"/>
            <a:miter/>
          </a:ln>
        </p:spPr>
      </p:cxnSp>
      <p:grpSp>
        <p:nvGrpSpPr>
          <p:cNvPr id="186" name="Group 185">
            <a:extLst>
              <a:ext uri="{FF2B5EF4-FFF2-40B4-BE49-F238E27FC236}">
                <a16:creationId xmlns:a16="http://schemas.microsoft.com/office/drawing/2014/main" xmlns="" id="{57E7A330-F5DF-41EA-B257-C7C01593668E}"/>
              </a:ext>
            </a:extLst>
          </p:cNvPr>
          <p:cNvGrpSpPr/>
          <p:nvPr/>
        </p:nvGrpSpPr>
        <p:grpSpPr>
          <a:xfrm>
            <a:off x="3144705" y="2650734"/>
            <a:ext cx="3789495" cy="1479850"/>
            <a:chOff x="7144167" y="3252237"/>
            <a:chExt cx="5895204" cy="2295535"/>
          </a:xfrm>
        </p:grpSpPr>
        <p:sp>
          <p:nvSpPr>
            <p:cNvPr id="187" name="Freeform: Shape 227">
              <a:extLst>
                <a:ext uri="{FF2B5EF4-FFF2-40B4-BE49-F238E27FC236}">
                  <a16:creationId xmlns:a16="http://schemas.microsoft.com/office/drawing/2014/main" xmlns="" id="{21AB2180-F3EF-470F-A3F3-73159EA00894}"/>
                </a:ext>
              </a:extLst>
            </p:cNvPr>
            <p:cNvSpPr/>
            <p:nvPr/>
          </p:nvSpPr>
          <p:spPr>
            <a:xfrm>
              <a:off x="7144167" y="3307411"/>
              <a:ext cx="5867400" cy="2181225"/>
            </a:xfrm>
            <a:custGeom>
              <a:avLst/>
              <a:gdLst>
                <a:gd name="connsiteX0" fmla="*/ 0 w 5867400"/>
                <a:gd name="connsiteY0" fmla="*/ 0 h 2181225"/>
                <a:gd name="connsiteX1" fmla="*/ 118080 w 5867400"/>
                <a:gd name="connsiteY1" fmla="*/ 0 h 2181225"/>
                <a:gd name="connsiteX2" fmla="*/ 118080 w 5867400"/>
                <a:gd name="connsiteY2" fmla="*/ 71470 h 2181225"/>
                <a:gd name="connsiteX3" fmla="*/ 158477 w 5867400"/>
                <a:gd name="connsiteY3" fmla="*/ 71470 h 2181225"/>
                <a:gd name="connsiteX4" fmla="*/ 158477 w 5867400"/>
                <a:gd name="connsiteY4" fmla="*/ 118081 h 2181225"/>
                <a:gd name="connsiteX5" fmla="*/ 242377 w 5867400"/>
                <a:gd name="connsiteY5" fmla="*/ 118081 h 2181225"/>
                <a:gd name="connsiteX6" fmla="*/ 242377 w 5867400"/>
                <a:gd name="connsiteY6" fmla="*/ 155370 h 2181225"/>
                <a:gd name="connsiteX7" fmla="*/ 326276 w 5867400"/>
                <a:gd name="connsiteY7" fmla="*/ 155370 h 2181225"/>
                <a:gd name="connsiteX8" fmla="*/ 326276 w 5867400"/>
                <a:gd name="connsiteY8" fmla="*/ 180229 h 2181225"/>
                <a:gd name="connsiteX9" fmla="*/ 354242 w 5867400"/>
                <a:gd name="connsiteY9" fmla="*/ 180229 h 2181225"/>
                <a:gd name="connsiteX10" fmla="*/ 354242 w 5867400"/>
                <a:gd name="connsiteY10" fmla="*/ 226839 h 2181225"/>
                <a:gd name="connsiteX11" fmla="*/ 391532 w 5867400"/>
                <a:gd name="connsiteY11" fmla="*/ 226839 h 2181225"/>
                <a:gd name="connsiteX12" fmla="*/ 391532 w 5867400"/>
                <a:gd name="connsiteY12" fmla="*/ 329384 h 2181225"/>
                <a:gd name="connsiteX13" fmla="*/ 444357 w 5867400"/>
                <a:gd name="connsiteY13" fmla="*/ 329384 h 2181225"/>
                <a:gd name="connsiteX14" fmla="*/ 444357 w 5867400"/>
                <a:gd name="connsiteY14" fmla="*/ 348028 h 2181225"/>
                <a:gd name="connsiteX15" fmla="*/ 472324 w 5867400"/>
                <a:gd name="connsiteY15" fmla="*/ 348028 h 2181225"/>
                <a:gd name="connsiteX16" fmla="*/ 472324 w 5867400"/>
                <a:gd name="connsiteY16" fmla="*/ 388424 h 2181225"/>
                <a:gd name="connsiteX17" fmla="*/ 497183 w 5867400"/>
                <a:gd name="connsiteY17" fmla="*/ 388424 h 2181225"/>
                <a:gd name="connsiteX18" fmla="*/ 497183 w 5867400"/>
                <a:gd name="connsiteY18" fmla="*/ 425713 h 2181225"/>
                <a:gd name="connsiteX19" fmla="*/ 556223 w 5867400"/>
                <a:gd name="connsiteY19" fmla="*/ 425713 h 2181225"/>
                <a:gd name="connsiteX20" fmla="*/ 556223 w 5867400"/>
                <a:gd name="connsiteY20" fmla="*/ 478538 h 2181225"/>
                <a:gd name="connsiteX21" fmla="*/ 599726 w 5867400"/>
                <a:gd name="connsiteY21" fmla="*/ 478538 h 2181225"/>
                <a:gd name="connsiteX22" fmla="*/ 599726 w 5867400"/>
                <a:gd name="connsiteY22" fmla="*/ 503398 h 2181225"/>
                <a:gd name="connsiteX23" fmla="*/ 733344 w 5867400"/>
                <a:gd name="connsiteY23" fmla="*/ 503398 h 2181225"/>
                <a:gd name="connsiteX24" fmla="*/ 733344 w 5867400"/>
                <a:gd name="connsiteY24" fmla="*/ 531364 h 2181225"/>
                <a:gd name="connsiteX25" fmla="*/ 773741 w 5867400"/>
                <a:gd name="connsiteY25" fmla="*/ 531364 h 2181225"/>
                <a:gd name="connsiteX26" fmla="*/ 773741 w 5867400"/>
                <a:gd name="connsiteY26" fmla="*/ 593512 h 2181225"/>
                <a:gd name="connsiteX27" fmla="*/ 817244 w 5867400"/>
                <a:gd name="connsiteY27" fmla="*/ 593512 h 2181225"/>
                <a:gd name="connsiteX28" fmla="*/ 817244 w 5867400"/>
                <a:gd name="connsiteY28" fmla="*/ 633907 h 2181225"/>
                <a:gd name="connsiteX29" fmla="*/ 860748 w 5867400"/>
                <a:gd name="connsiteY29" fmla="*/ 633907 h 2181225"/>
                <a:gd name="connsiteX30" fmla="*/ 860748 w 5867400"/>
                <a:gd name="connsiteY30" fmla="*/ 671197 h 2181225"/>
                <a:gd name="connsiteX31" fmla="*/ 898036 w 5867400"/>
                <a:gd name="connsiteY31" fmla="*/ 671197 h 2181225"/>
                <a:gd name="connsiteX32" fmla="*/ 898036 w 5867400"/>
                <a:gd name="connsiteY32" fmla="*/ 733345 h 2181225"/>
                <a:gd name="connsiteX33" fmla="*/ 947755 w 5867400"/>
                <a:gd name="connsiteY33" fmla="*/ 733345 h 2181225"/>
                <a:gd name="connsiteX34" fmla="*/ 947755 w 5867400"/>
                <a:gd name="connsiteY34" fmla="*/ 764418 h 2181225"/>
                <a:gd name="connsiteX35" fmla="*/ 1016118 w 5867400"/>
                <a:gd name="connsiteY35" fmla="*/ 764418 h 2181225"/>
                <a:gd name="connsiteX36" fmla="*/ 1016118 w 5867400"/>
                <a:gd name="connsiteY36" fmla="*/ 795492 h 2181225"/>
                <a:gd name="connsiteX37" fmla="*/ 1047188 w 5867400"/>
                <a:gd name="connsiteY37" fmla="*/ 795492 h 2181225"/>
                <a:gd name="connsiteX38" fmla="*/ 1047188 w 5867400"/>
                <a:gd name="connsiteY38" fmla="*/ 826566 h 2181225"/>
                <a:gd name="connsiteX39" fmla="*/ 1100014 w 5867400"/>
                <a:gd name="connsiteY39" fmla="*/ 826566 h 2181225"/>
                <a:gd name="connsiteX40" fmla="*/ 1100014 w 5867400"/>
                <a:gd name="connsiteY40" fmla="*/ 860747 h 2181225"/>
                <a:gd name="connsiteX41" fmla="*/ 1277141 w 5867400"/>
                <a:gd name="connsiteY41" fmla="*/ 860747 h 2181225"/>
                <a:gd name="connsiteX42" fmla="*/ 1277141 w 5867400"/>
                <a:gd name="connsiteY42" fmla="*/ 885607 h 2181225"/>
                <a:gd name="connsiteX43" fmla="*/ 1370362 w 5867400"/>
                <a:gd name="connsiteY43" fmla="*/ 885607 h 2181225"/>
                <a:gd name="connsiteX44" fmla="*/ 1370362 w 5867400"/>
                <a:gd name="connsiteY44" fmla="*/ 922891 h 2181225"/>
                <a:gd name="connsiteX45" fmla="*/ 1416968 w 5867400"/>
                <a:gd name="connsiteY45" fmla="*/ 922891 h 2181225"/>
                <a:gd name="connsiteX46" fmla="*/ 1416968 w 5867400"/>
                <a:gd name="connsiteY46" fmla="*/ 975717 h 2181225"/>
                <a:gd name="connsiteX47" fmla="*/ 1438723 w 5867400"/>
                <a:gd name="connsiteY47" fmla="*/ 975717 h 2181225"/>
                <a:gd name="connsiteX48" fmla="*/ 1438723 w 5867400"/>
                <a:gd name="connsiteY48" fmla="*/ 1013007 h 2181225"/>
                <a:gd name="connsiteX49" fmla="*/ 1531944 w 5867400"/>
                <a:gd name="connsiteY49" fmla="*/ 1013007 h 2181225"/>
                <a:gd name="connsiteX50" fmla="*/ 1531944 w 5867400"/>
                <a:gd name="connsiteY50" fmla="*/ 1037867 h 2181225"/>
                <a:gd name="connsiteX51" fmla="*/ 1572339 w 5867400"/>
                <a:gd name="connsiteY51" fmla="*/ 1037867 h 2181225"/>
                <a:gd name="connsiteX52" fmla="*/ 1572339 w 5867400"/>
                <a:gd name="connsiteY52" fmla="*/ 1056517 h 2181225"/>
                <a:gd name="connsiteX53" fmla="*/ 1637595 w 5867400"/>
                <a:gd name="connsiteY53" fmla="*/ 1056517 h 2181225"/>
                <a:gd name="connsiteX54" fmla="*/ 1637595 w 5867400"/>
                <a:gd name="connsiteY54" fmla="*/ 1140414 h 2181225"/>
                <a:gd name="connsiteX55" fmla="*/ 1668666 w 5867400"/>
                <a:gd name="connsiteY55" fmla="*/ 1140414 h 2181225"/>
                <a:gd name="connsiteX56" fmla="*/ 1668666 w 5867400"/>
                <a:gd name="connsiteY56" fmla="*/ 1211880 h 2181225"/>
                <a:gd name="connsiteX57" fmla="*/ 1740141 w 5867400"/>
                <a:gd name="connsiteY57" fmla="*/ 1211880 h 2181225"/>
                <a:gd name="connsiteX58" fmla="*/ 1740141 w 5867400"/>
                <a:gd name="connsiteY58" fmla="*/ 1280250 h 2181225"/>
                <a:gd name="connsiteX59" fmla="*/ 1867538 w 5867400"/>
                <a:gd name="connsiteY59" fmla="*/ 1280250 h 2181225"/>
                <a:gd name="connsiteX60" fmla="*/ 1867538 w 5867400"/>
                <a:gd name="connsiteY60" fmla="*/ 1295785 h 2181225"/>
                <a:gd name="connsiteX61" fmla="*/ 1942119 w 5867400"/>
                <a:gd name="connsiteY61" fmla="*/ 1295785 h 2181225"/>
                <a:gd name="connsiteX62" fmla="*/ 1942119 w 5867400"/>
                <a:gd name="connsiteY62" fmla="*/ 1345496 h 2181225"/>
                <a:gd name="connsiteX63" fmla="*/ 2022910 w 5867400"/>
                <a:gd name="connsiteY63" fmla="*/ 1345496 h 2181225"/>
                <a:gd name="connsiteX64" fmla="*/ 2022910 w 5867400"/>
                <a:gd name="connsiteY64" fmla="*/ 1398322 h 2181225"/>
                <a:gd name="connsiteX65" fmla="*/ 2125456 w 5867400"/>
                <a:gd name="connsiteY65" fmla="*/ 1398322 h 2181225"/>
                <a:gd name="connsiteX66" fmla="*/ 2125456 w 5867400"/>
                <a:gd name="connsiteY66" fmla="*/ 1438727 h 2181225"/>
                <a:gd name="connsiteX67" fmla="*/ 2339864 w 5867400"/>
                <a:gd name="connsiteY67" fmla="*/ 1438727 h 2181225"/>
                <a:gd name="connsiteX68" fmla="*/ 2339864 w 5867400"/>
                <a:gd name="connsiteY68" fmla="*/ 1503973 h 2181225"/>
                <a:gd name="connsiteX69" fmla="*/ 2641283 w 5867400"/>
                <a:gd name="connsiteY69" fmla="*/ 1503973 h 2181225"/>
                <a:gd name="connsiteX70" fmla="*/ 2641283 w 5867400"/>
                <a:gd name="connsiteY70" fmla="*/ 1522623 h 2181225"/>
                <a:gd name="connsiteX71" fmla="*/ 2672353 w 5867400"/>
                <a:gd name="connsiteY71" fmla="*/ 1522623 h 2181225"/>
                <a:gd name="connsiteX72" fmla="*/ 2672353 w 5867400"/>
                <a:gd name="connsiteY72" fmla="*/ 1553694 h 2181225"/>
                <a:gd name="connsiteX73" fmla="*/ 2778004 w 5867400"/>
                <a:gd name="connsiteY73" fmla="*/ 1553694 h 2181225"/>
                <a:gd name="connsiteX74" fmla="*/ 2778004 w 5867400"/>
                <a:gd name="connsiteY74" fmla="*/ 1581659 h 2181225"/>
                <a:gd name="connsiteX75" fmla="*/ 2865015 w 5867400"/>
                <a:gd name="connsiteY75" fmla="*/ 1581659 h 2181225"/>
                <a:gd name="connsiteX76" fmla="*/ 2865015 w 5867400"/>
                <a:gd name="connsiteY76" fmla="*/ 1618950 h 2181225"/>
                <a:gd name="connsiteX77" fmla="*/ 3172644 w 5867400"/>
                <a:gd name="connsiteY77" fmla="*/ 1618950 h 2181225"/>
                <a:gd name="connsiteX78" fmla="*/ 3172644 w 5867400"/>
                <a:gd name="connsiteY78" fmla="*/ 1677995 h 2181225"/>
                <a:gd name="connsiteX79" fmla="*/ 3194399 w 5867400"/>
                <a:gd name="connsiteY79" fmla="*/ 1677995 h 2181225"/>
                <a:gd name="connsiteX80" fmla="*/ 3194399 w 5867400"/>
                <a:gd name="connsiteY80" fmla="*/ 1721496 h 2181225"/>
                <a:gd name="connsiteX81" fmla="*/ 3365306 w 5867400"/>
                <a:gd name="connsiteY81" fmla="*/ 1721496 h 2181225"/>
                <a:gd name="connsiteX82" fmla="*/ 3365306 w 5867400"/>
                <a:gd name="connsiteY82" fmla="*/ 1746356 h 2181225"/>
                <a:gd name="connsiteX83" fmla="*/ 3439887 w 5867400"/>
                <a:gd name="connsiteY83" fmla="*/ 1746356 h 2181225"/>
                <a:gd name="connsiteX84" fmla="*/ 3439887 w 5867400"/>
                <a:gd name="connsiteY84" fmla="*/ 1774321 h 2181225"/>
                <a:gd name="connsiteX85" fmla="*/ 3554854 w 5867400"/>
                <a:gd name="connsiteY85" fmla="*/ 1774321 h 2181225"/>
                <a:gd name="connsiteX86" fmla="*/ 3554854 w 5867400"/>
                <a:gd name="connsiteY86" fmla="*/ 1817822 h 2181225"/>
                <a:gd name="connsiteX87" fmla="*/ 3738191 w 5867400"/>
                <a:gd name="connsiteY87" fmla="*/ 1817822 h 2181225"/>
                <a:gd name="connsiteX88" fmla="*/ 3738191 w 5867400"/>
                <a:gd name="connsiteY88" fmla="*/ 1852007 h 2181225"/>
                <a:gd name="connsiteX89" fmla="*/ 3940169 w 5867400"/>
                <a:gd name="connsiteY89" fmla="*/ 1852007 h 2181225"/>
                <a:gd name="connsiteX90" fmla="*/ 3940169 w 5867400"/>
                <a:gd name="connsiteY90" fmla="*/ 1895508 h 2181225"/>
                <a:gd name="connsiteX91" fmla="*/ 4045820 w 5867400"/>
                <a:gd name="connsiteY91" fmla="*/ 1895508 h 2181225"/>
                <a:gd name="connsiteX92" fmla="*/ 4045820 w 5867400"/>
                <a:gd name="connsiteY92" fmla="*/ 1929693 h 2181225"/>
                <a:gd name="connsiteX93" fmla="*/ 4092436 w 5867400"/>
                <a:gd name="connsiteY93" fmla="*/ 1929693 h 2181225"/>
                <a:gd name="connsiteX94" fmla="*/ 4092436 w 5867400"/>
                <a:gd name="connsiteY94" fmla="*/ 1970089 h 2181225"/>
                <a:gd name="connsiteX95" fmla="*/ 4297518 w 5867400"/>
                <a:gd name="connsiteY95" fmla="*/ 1970089 h 2181225"/>
                <a:gd name="connsiteX96" fmla="*/ 4297518 w 5867400"/>
                <a:gd name="connsiteY96" fmla="*/ 2053985 h 2181225"/>
                <a:gd name="connsiteX97" fmla="*/ 4341029 w 5867400"/>
                <a:gd name="connsiteY97" fmla="*/ 2053985 h 2181225"/>
                <a:gd name="connsiteX98" fmla="*/ 4341029 w 5867400"/>
                <a:gd name="connsiteY98" fmla="*/ 2094381 h 2181225"/>
                <a:gd name="connsiteX99" fmla="*/ 4428030 w 5867400"/>
                <a:gd name="connsiteY99" fmla="*/ 2094381 h 2181225"/>
                <a:gd name="connsiteX100" fmla="*/ 4428030 w 5867400"/>
                <a:gd name="connsiteY100" fmla="*/ 2137881 h 2181225"/>
                <a:gd name="connsiteX101" fmla="*/ 4950076 w 5867400"/>
                <a:gd name="connsiteY101" fmla="*/ 2137881 h 2181225"/>
                <a:gd name="connsiteX102" fmla="*/ 4950076 w 5867400"/>
                <a:gd name="connsiteY102" fmla="*/ 2190707 h 2181225"/>
                <a:gd name="connsiteX103" fmla="*/ 5636810 w 5867400"/>
                <a:gd name="connsiteY103" fmla="*/ 2190707 h 2181225"/>
                <a:gd name="connsiteX104" fmla="*/ 5870162 w 5867400"/>
                <a:gd name="connsiteY104" fmla="*/ 2190707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67400" h="2181225">
                  <a:moveTo>
                    <a:pt x="0" y="0"/>
                  </a:moveTo>
                  <a:lnTo>
                    <a:pt x="118080" y="0"/>
                  </a:lnTo>
                  <a:lnTo>
                    <a:pt x="118080" y="71470"/>
                  </a:lnTo>
                  <a:lnTo>
                    <a:pt x="158477" y="71470"/>
                  </a:lnTo>
                  <a:lnTo>
                    <a:pt x="158477" y="118081"/>
                  </a:lnTo>
                  <a:lnTo>
                    <a:pt x="242377" y="118081"/>
                  </a:lnTo>
                  <a:lnTo>
                    <a:pt x="242377" y="155370"/>
                  </a:lnTo>
                  <a:lnTo>
                    <a:pt x="326276" y="155370"/>
                  </a:lnTo>
                  <a:lnTo>
                    <a:pt x="326276" y="180229"/>
                  </a:lnTo>
                  <a:lnTo>
                    <a:pt x="354242" y="180229"/>
                  </a:lnTo>
                  <a:lnTo>
                    <a:pt x="354242" y="226839"/>
                  </a:lnTo>
                  <a:lnTo>
                    <a:pt x="391532" y="226839"/>
                  </a:lnTo>
                  <a:lnTo>
                    <a:pt x="391532" y="329384"/>
                  </a:lnTo>
                  <a:lnTo>
                    <a:pt x="444357" y="329384"/>
                  </a:lnTo>
                  <a:lnTo>
                    <a:pt x="444357" y="348028"/>
                  </a:lnTo>
                  <a:lnTo>
                    <a:pt x="472324" y="348028"/>
                  </a:lnTo>
                  <a:lnTo>
                    <a:pt x="472324" y="388424"/>
                  </a:lnTo>
                  <a:lnTo>
                    <a:pt x="497183" y="388424"/>
                  </a:lnTo>
                  <a:lnTo>
                    <a:pt x="497183" y="425713"/>
                  </a:lnTo>
                  <a:lnTo>
                    <a:pt x="556223" y="425713"/>
                  </a:lnTo>
                  <a:lnTo>
                    <a:pt x="556223" y="478538"/>
                  </a:lnTo>
                  <a:lnTo>
                    <a:pt x="599726" y="478538"/>
                  </a:lnTo>
                  <a:lnTo>
                    <a:pt x="599726" y="503398"/>
                  </a:lnTo>
                  <a:lnTo>
                    <a:pt x="733344" y="503398"/>
                  </a:lnTo>
                  <a:lnTo>
                    <a:pt x="733344" y="531364"/>
                  </a:lnTo>
                  <a:lnTo>
                    <a:pt x="773741" y="531364"/>
                  </a:lnTo>
                  <a:lnTo>
                    <a:pt x="773741" y="593512"/>
                  </a:lnTo>
                  <a:lnTo>
                    <a:pt x="817244" y="593512"/>
                  </a:lnTo>
                  <a:lnTo>
                    <a:pt x="817244" y="633907"/>
                  </a:lnTo>
                  <a:lnTo>
                    <a:pt x="860748" y="633907"/>
                  </a:lnTo>
                  <a:lnTo>
                    <a:pt x="860748" y="671197"/>
                  </a:lnTo>
                  <a:lnTo>
                    <a:pt x="898036" y="671197"/>
                  </a:lnTo>
                  <a:lnTo>
                    <a:pt x="898036" y="733345"/>
                  </a:lnTo>
                  <a:lnTo>
                    <a:pt x="947755" y="733345"/>
                  </a:lnTo>
                  <a:lnTo>
                    <a:pt x="947755" y="764418"/>
                  </a:lnTo>
                  <a:lnTo>
                    <a:pt x="1016118" y="764418"/>
                  </a:lnTo>
                  <a:lnTo>
                    <a:pt x="1016118" y="795492"/>
                  </a:lnTo>
                  <a:lnTo>
                    <a:pt x="1047188" y="795492"/>
                  </a:lnTo>
                  <a:lnTo>
                    <a:pt x="1047188" y="826566"/>
                  </a:lnTo>
                  <a:lnTo>
                    <a:pt x="1100014" y="826566"/>
                  </a:lnTo>
                  <a:lnTo>
                    <a:pt x="1100014" y="860747"/>
                  </a:lnTo>
                  <a:lnTo>
                    <a:pt x="1277141" y="860747"/>
                  </a:lnTo>
                  <a:lnTo>
                    <a:pt x="1277141" y="885607"/>
                  </a:lnTo>
                  <a:lnTo>
                    <a:pt x="1370362" y="885607"/>
                  </a:lnTo>
                  <a:lnTo>
                    <a:pt x="1370362" y="922891"/>
                  </a:lnTo>
                  <a:lnTo>
                    <a:pt x="1416968" y="922891"/>
                  </a:lnTo>
                  <a:lnTo>
                    <a:pt x="1416968" y="975717"/>
                  </a:lnTo>
                  <a:lnTo>
                    <a:pt x="1438723" y="975717"/>
                  </a:lnTo>
                  <a:lnTo>
                    <a:pt x="1438723" y="1013007"/>
                  </a:lnTo>
                  <a:lnTo>
                    <a:pt x="1531944" y="1013007"/>
                  </a:lnTo>
                  <a:lnTo>
                    <a:pt x="1531944" y="1037867"/>
                  </a:lnTo>
                  <a:lnTo>
                    <a:pt x="1572339" y="1037867"/>
                  </a:lnTo>
                  <a:lnTo>
                    <a:pt x="1572339" y="1056517"/>
                  </a:lnTo>
                  <a:lnTo>
                    <a:pt x="1637595" y="1056517"/>
                  </a:lnTo>
                  <a:lnTo>
                    <a:pt x="1637595" y="1140414"/>
                  </a:lnTo>
                  <a:lnTo>
                    <a:pt x="1668666" y="1140414"/>
                  </a:lnTo>
                  <a:lnTo>
                    <a:pt x="1668666" y="1211880"/>
                  </a:lnTo>
                  <a:lnTo>
                    <a:pt x="1740141" y="1211880"/>
                  </a:lnTo>
                  <a:lnTo>
                    <a:pt x="1740141" y="1280250"/>
                  </a:lnTo>
                  <a:lnTo>
                    <a:pt x="1867538" y="1280250"/>
                  </a:lnTo>
                  <a:lnTo>
                    <a:pt x="1867538" y="1295785"/>
                  </a:lnTo>
                  <a:lnTo>
                    <a:pt x="1942119" y="1295785"/>
                  </a:lnTo>
                  <a:lnTo>
                    <a:pt x="1942119" y="1345496"/>
                  </a:lnTo>
                  <a:lnTo>
                    <a:pt x="2022910" y="1345496"/>
                  </a:lnTo>
                  <a:lnTo>
                    <a:pt x="2022910" y="1398322"/>
                  </a:lnTo>
                  <a:lnTo>
                    <a:pt x="2125456" y="1398322"/>
                  </a:lnTo>
                  <a:lnTo>
                    <a:pt x="2125456" y="1438727"/>
                  </a:lnTo>
                  <a:lnTo>
                    <a:pt x="2339864" y="1438727"/>
                  </a:lnTo>
                  <a:lnTo>
                    <a:pt x="2339864" y="1503973"/>
                  </a:lnTo>
                  <a:lnTo>
                    <a:pt x="2641283" y="1503973"/>
                  </a:lnTo>
                  <a:lnTo>
                    <a:pt x="2641283" y="1522623"/>
                  </a:lnTo>
                  <a:lnTo>
                    <a:pt x="2672353" y="1522623"/>
                  </a:lnTo>
                  <a:lnTo>
                    <a:pt x="2672353" y="1553694"/>
                  </a:lnTo>
                  <a:lnTo>
                    <a:pt x="2778004" y="1553694"/>
                  </a:lnTo>
                  <a:lnTo>
                    <a:pt x="2778004" y="1581659"/>
                  </a:lnTo>
                  <a:lnTo>
                    <a:pt x="2865015" y="1581659"/>
                  </a:lnTo>
                  <a:lnTo>
                    <a:pt x="2865015" y="1618950"/>
                  </a:lnTo>
                  <a:lnTo>
                    <a:pt x="3172644" y="1618950"/>
                  </a:lnTo>
                  <a:lnTo>
                    <a:pt x="3172644" y="1677995"/>
                  </a:lnTo>
                  <a:lnTo>
                    <a:pt x="3194399" y="1677995"/>
                  </a:lnTo>
                  <a:lnTo>
                    <a:pt x="3194399" y="1721496"/>
                  </a:lnTo>
                  <a:lnTo>
                    <a:pt x="3365306" y="1721496"/>
                  </a:lnTo>
                  <a:lnTo>
                    <a:pt x="3365306" y="1746356"/>
                  </a:lnTo>
                  <a:lnTo>
                    <a:pt x="3439887" y="1746356"/>
                  </a:lnTo>
                  <a:lnTo>
                    <a:pt x="3439887" y="1774321"/>
                  </a:lnTo>
                  <a:lnTo>
                    <a:pt x="3554854" y="1774321"/>
                  </a:lnTo>
                  <a:lnTo>
                    <a:pt x="3554854" y="1817822"/>
                  </a:lnTo>
                  <a:lnTo>
                    <a:pt x="3738191" y="1817822"/>
                  </a:lnTo>
                  <a:lnTo>
                    <a:pt x="3738191" y="1852007"/>
                  </a:lnTo>
                  <a:lnTo>
                    <a:pt x="3940169" y="1852007"/>
                  </a:lnTo>
                  <a:lnTo>
                    <a:pt x="3940169" y="1895508"/>
                  </a:lnTo>
                  <a:lnTo>
                    <a:pt x="4045820" y="1895508"/>
                  </a:lnTo>
                  <a:lnTo>
                    <a:pt x="4045820" y="1929693"/>
                  </a:lnTo>
                  <a:lnTo>
                    <a:pt x="4092436" y="1929693"/>
                  </a:lnTo>
                  <a:lnTo>
                    <a:pt x="4092436" y="1970089"/>
                  </a:lnTo>
                  <a:lnTo>
                    <a:pt x="4297518" y="1970089"/>
                  </a:lnTo>
                  <a:lnTo>
                    <a:pt x="4297518" y="2053985"/>
                  </a:lnTo>
                  <a:lnTo>
                    <a:pt x="4341029" y="2053985"/>
                  </a:lnTo>
                  <a:lnTo>
                    <a:pt x="4341029" y="2094381"/>
                  </a:lnTo>
                  <a:lnTo>
                    <a:pt x="4428030" y="2094381"/>
                  </a:lnTo>
                  <a:lnTo>
                    <a:pt x="4428030" y="2137881"/>
                  </a:lnTo>
                  <a:lnTo>
                    <a:pt x="4950076" y="2137881"/>
                  </a:lnTo>
                  <a:lnTo>
                    <a:pt x="4950076" y="2190707"/>
                  </a:lnTo>
                  <a:lnTo>
                    <a:pt x="5636810" y="2190707"/>
                  </a:lnTo>
                  <a:lnTo>
                    <a:pt x="5870162" y="2190707"/>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88" name="Freeform: Shape 228">
              <a:extLst>
                <a:ext uri="{FF2B5EF4-FFF2-40B4-BE49-F238E27FC236}">
                  <a16:creationId xmlns:a16="http://schemas.microsoft.com/office/drawing/2014/main" xmlns="" id="{77DE8C4C-4005-4948-A639-8DBEABC00A95}"/>
                </a:ext>
              </a:extLst>
            </p:cNvPr>
            <p:cNvSpPr/>
            <p:nvPr/>
          </p:nvSpPr>
          <p:spPr>
            <a:xfrm>
              <a:off x="7181455" y="32522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89" name="Freeform: Shape 229">
              <a:extLst>
                <a:ext uri="{FF2B5EF4-FFF2-40B4-BE49-F238E27FC236}">
                  <a16:creationId xmlns:a16="http://schemas.microsoft.com/office/drawing/2014/main" xmlns="" id="{2981A171-75E1-4E94-BE3C-103EF24906BA}"/>
                </a:ext>
              </a:extLst>
            </p:cNvPr>
            <p:cNvSpPr/>
            <p:nvPr/>
          </p:nvSpPr>
          <p:spPr>
            <a:xfrm>
              <a:off x="7791059" y="3747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0" name="Freeform: Shape 230">
              <a:extLst>
                <a:ext uri="{FF2B5EF4-FFF2-40B4-BE49-F238E27FC236}">
                  <a16:creationId xmlns:a16="http://schemas.microsoft.com/office/drawing/2014/main" xmlns="" id="{E1BF7F94-50CE-4849-A052-4ADE179C59B4}"/>
                </a:ext>
              </a:extLst>
            </p:cNvPr>
            <p:cNvSpPr/>
            <p:nvPr/>
          </p:nvSpPr>
          <p:spPr>
            <a:xfrm>
              <a:off x="8229207" y="4071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1" name="Freeform: Shape 231">
              <a:extLst>
                <a:ext uri="{FF2B5EF4-FFF2-40B4-BE49-F238E27FC236}">
                  <a16:creationId xmlns:a16="http://schemas.microsoft.com/office/drawing/2014/main" xmlns="" id="{29510CDE-A924-4E07-A1DD-8BEB0C39B6D1}"/>
                </a:ext>
              </a:extLst>
            </p:cNvPr>
            <p:cNvSpPr/>
            <p:nvPr/>
          </p:nvSpPr>
          <p:spPr>
            <a:xfrm>
              <a:off x="8324467" y="41094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2" name="Freeform: Shape 232">
              <a:extLst>
                <a:ext uri="{FF2B5EF4-FFF2-40B4-BE49-F238E27FC236}">
                  <a16:creationId xmlns:a16="http://schemas.microsoft.com/office/drawing/2014/main" xmlns="" id="{1556B315-EE94-43CF-9E12-8810103F4958}"/>
                </a:ext>
              </a:extLst>
            </p:cNvPr>
            <p:cNvSpPr/>
            <p:nvPr/>
          </p:nvSpPr>
          <p:spPr>
            <a:xfrm>
              <a:off x="8362567" y="41094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3" name="Freeform: Shape 233">
              <a:extLst>
                <a:ext uri="{FF2B5EF4-FFF2-40B4-BE49-F238E27FC236}">
                  <a16:creationId xmlns:a16="http://schemas.microsoft.com/office/drawing/2014/main" xmlns="" id="{1EDF71BA-96D1-42A5-B41B-710B92B502F1}"/>
                </a:ext>
              </a:extLst>
            </p:cNvPr>
            <p:cNvSpPr/>
            <p:nvPr/>
          </p:nvSpPr>
          <p:spPr>
            <a:xfrm>
              <a:off x="8876917" y="44714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4" name="Freeform: Shape 234">
              <a:extLst>
                <a:ext uri="{FF2B5EF4-FFF2-40B4-BE49-F238E27FC236}">
                  <a16:creationId xmlns:a16="http://schemas.microsoft.com/office/drawing/2014/main" xmlns="" id="{AF87314E-FD05-47C4-8CEA-EB0F4DA39038}"/>
                </a:ext>
              </a:extLst>
            </p:cNvPr>
            <p:cNvSpPr/>
            <p:nvPr/>
          </p:nvSpPr>
          <p:spPr>
            <a:xfrm>
              <a:off x="8972167" y="45285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5" name="Freeform: Shape 235">
              <a:extLst>
                <a:ext uri="{FF2B5EF4-FFF2-40B4-BE49-F238E27FC236}">
                  <a16:creationId xmlns:a16="http://schemas.microsoft.com/office/drawing/2014/main" xmlns="" id="{3D995F10-8589-4917-BC13-8EBB2A3963C0}"/>
                </a:ext>
              </a:extLst>
            </p:cNvPr>
            <p:cNvSpPr/>
            <p:nvPr/>
          </p:nvSpPr>
          <p:spPr>
            <a:xfrm>
              <a:off x="9105517" y="45857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6" name="Freeform: Shape 236">
              <a:extLst>
                <a:ext uri="{FF2B5EF4-FFF2-40B4-BE49-F238E27FC236}">
                  <a16:creationId xmlns:a16="http://schemas.microsoft.com/office/drawing/2014/main" xmlns="" id="{704F25B6-2B19-4B44-9607-B89593E524F7}"/>
                </a:ext>
              </a:extLst>
            </p:cNvPr>
            <p:cNvSpPr/>
            <p:nvPr/>
          </p:nvSpPr>
          <p:spPr>
            <a:xfrm>
              <a:off x="9238867" y="46428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7" name="Freeform: Shape 237">
              <a:extLst>
                <a:ext uri="{FF2B5EF4-FFF2-40B4-BE49-F238E27FC236}">
                  <a16:creationId xmlns:a16="http://schemas.microsoft.com/office/drawing/2014/main" xmlns="" id="{18DB568E-FD52-4D5B-9BAD-CC5F960C664B}"/>
                </a:ext>
              </a:extLst>
            </p:cNvPr>
            <p:cNvSpPr/>
            <p:nvPr/>
          </p:nvSpPr>
          <p:spPr>
            <a:xfrm>
              <a:off x="937221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8" name="Freeform: Shape 238">
              <a:extLst>
                <a:ext uri="{FF2B5EF4-FFF2-40B4-BE49-F238E27FC236}">
                  <a16:creationId xmlns:a16="http://schemas.microsoft.com/office/drawing/2014/main" xmlns="" id="{DCE9E1D2-4BF9-4090-B2AC-5979AD8256FB}"/>
                </a:ext>
              </a:extLst>
            </p:cNvPr>
            <p:cNvSpPr/>
            <p:nvPr/>
          </p:nvSpPr>
          <p:spPr>
            <a:xfrm>
              <a:off x="942936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199" name="Freeform: Shape 239">
              <a:extLst>
                <a:ext uri="{FF2B5EF4-FFF2-40B4-BE49-F238E27FC236}">
                  <a16:creationId xmlns:a16="http://schemas.microsoft.com/office/drawing/2014/main" xmlns="" id="{C47506AF-6F3A-46F4-8EC1-7E62A0D70B8D}"/>
                </a:ext>
              </a:extLst>
            </p:cNvPr>
            <p:cNvSpPr/>
            <p:nvPr/>
          </p:nvSpPr>
          <p:spPr>
            <a:xfrm>
              <a:off x="946746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0" name="Freeform: Shape 240">
              <a:extLst>
                <a:ext uri="{FF2B5EF4-FFF2-40B4-BE49-F238E27FC236}">
                  <a16:creationId xmlns:a16="http://schemas.microsoft.com/office/drawing/2014/main" xmlns="" id="{7F241472-8E65-4BE1-91EE-E04F555C2939}"/>
                </a:ext>
              </a:extLst>
            </p:cNvPr>
            <p:cNvSpPr/>
            <p:nvPr/>
          </p:nvSpPr>
          <p:spPr>
            <a:xfrm>
              <a:off x="9619867" y="47571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1" name="Freeform: Shape 241">
              <a:extLst>
                <a:ext uri="{FF2B5EF4-FFF2-40B4-BE49-F238E27FC236}">
                  <a16:creationId xmlns:a16="http://schemas.microsoft.com/office/drawing/2014/main" xmlns="" id="{291E5F79-D78E-47D3-A406-E4334741DD13}"/>
                </a:ext>
              </a:extLst>
            </p:cNvPr>
            <p:cNvSpPr/>
            <p:nvPr/>
          </p:nvSpPr>
          <p:spPr>
            <a:xfrm>
              <a:off x="9829426" y="48143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2" name="Freeform: Shape 242">
              <a:extLst>
                <a:ext uri="{FF2B5EF4-FFF2-40B4-BE49-F238E27FC236}">
                  <a16:creationId xmlns:a16="http://schemas.microsoft.com/office/drawing/2014/main" xmlns="" id="{A71ED2EE-B988-4FE4-B41F-08C19F0E542E}"/>
                </a:ext>
              </a:extLst>
            </p:cNvPr>
            <p:cNvSpPr/>
            <p:nvPr/>
          </p:nvSpPr>
          <p:spPr>
            <a:xfrm>
              <a:off x="10019926" y="48714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3" name="Freeform: Shape 243">
              <a:extLst>
                <a:ext uri="{FF2B5EF4-FFF2-40B4-BE49-F238E27FC236}">
                  <a16:creationId xmlns:a16="http://schemas.microsoft.com/office/drawing/2014/main" xmlns="" id="{C2A2E890-7256-4C80-A5E2-7E85E2B4A7F8}"/>
                </a:ext>
              </a:extLst>
            </p:cNvPr>
            <p:cNvSpPr/>
            <p:nvPr/>
          </p:nvSpPr>
          <p:spPr>
            <a:xfrm>
              <a:off x="10381876" y="49667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4" name="Freeform: Shape 244">
              <a:extLst>
                <a:ext uri="{FF2B5EF4-FFF2-40B4-BE49-F238E27FC236}">
                  <a16:creationId xmlns:a16="http://schemas.microsoft.com/office/drawing/2014/main" xmlns="" id="{3ABB9927-44DC-4336-86E9-858DC2970CEB}"/>
                </a:ext>
              </a:extLst>
            </p:cNvPr>
            <p:cNvSpPr/>
            <p:nvPr/>
          </p:nvSpPr>
          <p:spPr>
            <a:xfrm>
              <a:off x="10458076" y="49667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5" name="Freeform: Shape 245">
              <a:extLst>
                <a:ext uri="{FF2B5EF4-FFF2-40B4-BE49-F238E27FC236}">
                  <a16:creationId xmlns:a16="http://schemas.microsoft.com/office/drawing/2014/main" xmlns="" id="{8EA48A33-A130-4126-A231-D541A1309B19}"/>
                </a:ext>
              </a:extLst>
            </p:cNvPr>
            <p:cNvSpPr/>
            <p:nvPr/>
          </p:nvSpPr>
          <p:spPr>
            <a:xfrm>
              <a:off x="10534276" y="50048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6" name="Freeform: Shape 246">
              <a:extLst>
                <a:ext uri="{FF2B5EF4-FFF2-40B4-BE49-F238E27FC236}">
                  <a16:creationId xmlns:a16="http://schemas.microsoft.com/office/drawing/2014/main" xmlns="" id="{D9137083-D880-4026-8366-7968ABA49872}"/>
                </a:ext>
              </a:extLst>
            </p:cNvPr>
            <p:cNvSpPr/>
            <p:nvPr/>
          </p:nvSpPr>
          <p:spPr>
            <a:xfrm>
              <a:off x="11086726" y="51381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7" name="Freeform: Shape 247">
              <a:extLst>
                <a:ext uri="{FF2B5EF4-FFF2-40B4-BE49-F238E27FC236}">
                  <a16:creationId xmlns:a16="http://schemas.microsoft.com/office/drawing/2014/main" xmlns="" id="{71AA1957-4BC1-4E48-AD60-9ADB6098F093}"/>
                </a:ext>
              </a:extLst>
            </p:cNvPr>
            <p:cNvSpPr/>
            <p:nvPr/>
          </p:nvSpPr>
          <p:spPr>
            <a:xfrm>
              <a:off x="11277236" y="52143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8" name="Freeform: Shape 248">
              <a:extLst>
                <a:ext uri="{FF2B5EF4-FFF2-40B4-BE49-F238E27FC236}">
                  <a16:creationId xmlns:a16="http://schemas.microsoft.com/office/drawing/2014/main" xmlns="" id="{0F301246-ACB1-4A0F-ABC1-8A37BD417136}"/>
                </a:ext>
              </a:extLst>
            </p:cNvPr>
            <p:cNvSpPr/>
            <p:nvPr/>
          </p:nvSpPr>
          <p:spPr>
            <a:xfrm>
              <a:off x="11372486" y="52143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09" name="Freeform: Shape 249">
              <a:extLst>
                <a:ext uri="{FF2B5EF4-FFF2-40B4-BE49-F238E27FC236}">
                  <a16:creationId xmlns:a16="http://schemas.microsoft.com/office/drawing/2014/main" xmlns="" id="{B3C57F5C-E490-4A3A-9007-15D1012ABF98}"/>
                </a:ext>
              </a:extLst>
            </p:cNvPr>
            <p:cNvSpPr/>
            <p:nvPr/>
          </p:nvSpPr>
          <p:spPr>
            <a:xfrm>
              <a:off x="11467736" y="53096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0" name="Freeform: Shape 250">
              <a:extLst>
                <a:ext uri="{FF2B5EF4-FFF2-40B4-BE49-F238E27FC236}">
                  <a16:creationId xmlns:a16="http://schemas.microsoft.com/office/drawing/2014/main" xmlns="" id="{8431CFF5-FAF8-48B4-AD2B-466768BE4649}"/>
                </a:ext>
              </a:extLst>
            </p:cNvPr>
            <p:cNvSpPr/>
            <p:nvPr/>
          </p:nvSpPr>
          <p:spPr>
            <a:xfrm>
              <a:off x="123630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1" name="Freeform: Shape 251">
              <a:extLst>
                <a:ext uri="{FF2B5EF4-FFF2-40B4-BE49-F238E27FC236}">
                  <a16:creationId xmlns:a16="http://schemas.microsoft.com/office/drawing/2014/main" xmlns="" id="{86FAC47C-5734-4681-8D63-4F58B30AC768}"/>
                </a:ext>
              </a:extLst>
            </p:cNvPr>
            <p:cNvSpPr/>
            <p:nvPr/>
          </p:nvSpPr>
          <p:spPr>
            <a:xfrm>
              <a:off x="1242023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2" name="Freeform: Shape 252">
              <a:extLst>
                <a:ext uri="{FF2B5EF4-FFF2-40B4-BE49-F238E27FC236}">
                  <a16:creationId xmlns:a16="http://schemas.microsoft.com/office/drawing/2014/main" xmlns="" id="{4410AEFB-5733-4DA2-9425-770EBA3C2669}"/>
                </a:ext>
              </a:extLst>
            </p:cNvPr>
            <p:cNvSpPr/>
            <p:nvPr/>
          </p:nvSpPr>
          <p:spPr>
            <a:xfrm>
              <a:off x="1249643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3" name="Freeform: Shape 253">
              <a:extLst>
                <a:ext uri="{FF2B5EF4-FFF2-40B4-BE49-F238E27FC236}">
                  <a16:creationId xmlns:a16="http://schemas.microsoft.com/office/drawing/2014/main" xmlns="" id="{4E24AA99-4636-46A1-9979-270838F9F9C3}"/>
                </a:ext>
              </a:extLst>
            </p:cNvPr>
            <p:cNvSpPr/>
            <p:nvPr/>
          </p:nvSpPr>
          <p:spPr>
            <a:xfrm>
              <a:off x="125535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4" name="Freeform: Shape 254">
              <a:extLst>
                <a:ext uri="{FF2B5EF4-FFF2-40B4-BE49-F238E27FC236}">
                  <a16:creationId xmlns:a16="http://schemas.microsoft.com/office/drawing/2014/main" xmlns="" id="{F4D75352-1EE3-4348-9E25-B39E66F11261}"/>
                </a:ext>
              </a:extLst>
            </p:cNvPr>
            <p:cNvSpPr/>
            <p:nvPr/>
          </p:nvSpPr>
          <p:spPr>
            <a:xfrm>
              <a:off x="125916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5" name="Freeform: Shape 255">
              <a:extLst>
                <a:ext uri="{FF2B5EF4-FFF2-40B4-BE49-F238E27FC236}">
                  <a16:creationId xmlns:a16="http://schemas.microsoft.com/office/drawing/2014/main" xmlns="" id="{E29C35A7-726E-4EA9-BA9F-2BCDED930CBC}"/>
                </a:ext>
              </a:extLst>
            </p:cNvPr>
            <p:cNvSpPr/>
            <p:nvPr/>
          </p:nvSpPr>
          <p:spPr>
            <a:xfrm>
              <a:off x="1278219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6" name="Freeform: Shape 256">
              <a:extLst>
                <a:ext uri="{FF2B5EF4-FFF2-40B4-BE49-F238E27FC236}">
                  <a16:creationId xmlns:a16="http://schemas.microsoft.com/office/drawing/2014/main" xmlns="" id="{982DE9FF-7720-43E9-9229-554680F0F6EB}"/>
                </a:ext>
              </a:extLst>
            </p:cNvPr>
            <p:cNvSpPr/>
            <p:nvPr/>
          </p:nvSpPr>
          <p:spPr>
            <a:xfrm>
              <a:off x="13029847"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7" name="Freeform: Shape 257">
              <a:extLst>
                <a:ext uri="{FF2B5EF4-FFF2-40B4-BE49-F238E27FC236}">
                  <a16:creationId xmlns:a16="http://schemas.microsoft.com/office/drawing/2014/main" xmlns="" id="{6C60B9D7-6A15-4D0B-BECE-F9D0F3DEB2FF}"/>
                </a:ext>
              </a:extLst>
            </p:cNvPr>
            <p:cNvSpPr/>
            <p:nvPr/>
          </p:nvSpPr>
          <p:spPr>
            <a:xfrm>
              <a:off x="7480524" y="3598695"/>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sp>
          <p:nvSpPr>
            <p:cNvPr id="218" name="Freeform: Shape 258">
              <a:extLst>
                <a:ext uri="{FF2B5EF4-FFF2-40B4-BE49-F238E27FC236}">
                  <a16:creationId xmlns:a16="http://schemas.microsoft.com/office/drawing/2014/main" xmlns="" id="{9EC89CE8-84C5-4D44-8440-9524DE5BB3C2}"/>
                </a:ext>
              </a:extLst>
            </p:cNvPr>
            <p:cNvSpPr/>
            <p:nvPr/>
          </p:nvSpPr>
          <p:spPr>
            <a:xfrm>
              <a:off x="7651976" y="3770146"/>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22225" cap="flat">
              <a:solidFill>
                <a:schemeClr val="accent3"/>
              </a:solidFill>
              <a:prstDash val="solid"/>
              <a:miter/>
            </a:ln>
          </p:spPr>
          <p:txBody>
            <a:bodyPr rtlCol="0" anchor="ctr"/>
            <a:lstStyle/>
            <a:p>
              <a:endParaRPr lang="en-US">
                <a:latin typeface="+mj-lt"/>
                <a:ea typeface="ＭＳ Ｐゴシック" panose="020B0600070205080204" pitchFamily="50" charset="-128"/>
              </a:endParaRPr>
            </a:p>
          </p:txBody>
        </p:sp>
      </p:grpSp>
      <p:grpSp>
        <p:nvGrpSpPr>
          <p:cNvPr id="219" name="Group 218">
            <a:extLst>
              <a:ext uri="{FF2B5EF4-FFF2-40B4-BE49-F238E27FC236}">
                <a16:creationId xmlns:a16="http://schemas.microsoft.com/office/drawing/2014/main" xmlns="" id="{0989AACF-B920-4F75-81EA-12D46BF828F7}"/>
              </a:ext>
            </a:extLst>
          </p:cNvPr>
          <p:cNvGrpSpPr/>
          <p:nvPr/>
        </p:nvGrpSpPr>
        <p:grpSpPr>
          <a:xfrm>
            <a:off x="3144705" y="2650734"/>
            <a:ext cx="4208533" cy="1610113"/>
            <a:chOff x="7666332" y="2974801"/>
            <a:chExt cx="6515100" cy="2428236"/>
          </a:xfrm>
        </p:grpSpPr>
        <p:sp>
          <p:nvSpPr>
            <p:cNvPr id="220" name="Freeform: Shape 262">
              <a:extLst>
                <a:ext uri="{FF2B5EF4-FFF2-40B4-BE49-F238E27FC236}">
                  <a16:creationId xmlns:a16="http://schemas.microsoft.com/office/drawing/2014/main" xmlns="" id="{651B1663-DEAF-4C35-BEE2-7CB8BE87D567}"/>
                </a:ext>
              </a:extLst>
            </p:cNvPr>
            <p:cNvSpPr/>
            <p:nvPr/>
          </p:nvSpPr>
          <p:spPr>
            <a:xfrm>
              <a:off x="7666332" y="2974801"/>
              <a:ext cx="6515100" cy="2381250"/>
            </a:xfrm>
            <a:custGeom>
              <a:avLst/>
              <a:gdLst>
                <a:gd name="connsiteX0" fmla="*/ 6519701 w 6515100"/>
                <a:gd name="connsiteY0" fmla="*/ 2381250 h 2381250"/>
                <a:gd name="connsiteX1" fmla="*/ 5953125 w 6515100"/>
                <a:gd name="connsiteY1" fmla="*/ 2381250 h 2381250"/>
                <a:gd name="connsiteX2" fmla="*/ 5953125 w 6515100"/>
                <a:gd name="connsiteY2" fmla="*/ 2028168 h 2381250"/>
                <a:gd name="connsiteX3" fmla="*/ 5361918 w 6515100"/>
                <a:gd name="connsiteY3" fmla="*/ 2028168 h 2381250"/>
                <a:gd name="connsiteX4" fmla="*/ 5361918 w 6515100"/>
                <a:gd name="connsiteY4" fmla="*/ 1892684 h 2381250"/>
                <a:gd name="connsiteX5" fmla="*/ 5205908 w 6515100"/>
                <a:gd name="connsiteY5" fmla="*/ 1892684 h 2381250"/>
                <a:gd name="connsiteX6" fmla="*/ 5205908 w 6515100"/>
                <a:gd name="connsiteY6" fmla="*/ 1802359 h 2381250"/>
                <a:gd name="connsiteX7" fmla="*/ 4573639 w 6515100"/>
                <a:gd name="connsiteY7" fmla="*/ 1802359 h 2381250"/>
                <a:gd name="connsiteX8" fmla="*/ 4573639 w 6515100"/>
                <a:gd name="connsiteY8" fmla="*/ 1744885 h 2381250"/>
                <a:gd name="connsiteX9" fmla="*/ 4200030 w 6515100"/>
                <a:gd name="connsiteY9" fmla="*/ 1744885 h 2381250"/>
                <a:gd name="connsiteX10" fmla="*/ 4200030 w 6515100"/>
                <a:gd name="connsiteY10" fmla="*/ 1703823 h 2381250"/>
                <a:gd name="connsiteX11" fmla="*/ 3941378 w 6515100"/>
                <a:gd name="connsiteY11" fmla="*/ 1703823 h 2381250"/>
                <a:gd name="connsiteX12" fmla="*/ 3941378 w 6515100"/>
                <a:gd name="connsiteY12" fmla="*/ 1658665 h 2381250"/>
                <a:gd name="connsiteX13" fmla="*/ 3633454 w 6515100"/>
                <a:gd name="connsiteY13" fmla="*/ 1658665 h 2381250"/>
                <a:gd name="connsiteX14" fmla="*/ 3633454 w 6515100"/>
                <a:gd name="connsiteY14" fmla="*/ 1625822 h 2381250"/>
                <a:gd name="connsiteX15" fmla="*/ 3157204 w 6515100"/>
                <a:gd name="connsiteY15" fmla="*/ 1625822 h 2381250"/>
                <a:gd name="connsiteX16" fmla="*/ 3157204 w 6515100"/>
                <a:gd name="connsiteY16" fmla="*/ 1588865 h 2381250"/>
                <a:gd name="connsiteX17" fmla="*/ 3054572 w 6515100"/>
                <a:gd name="connsiteY17" fmla="*/ 1588865 h 2381250"/>
                <a:gd name="connsiteX18" fmla="*/ 3054572 w 6515100"/>
                <a:gd name="connsiteY18" fmla="*/ 1564234 h 2381250"/>
                <a:gd name="connsiteX19" fmla="*/ 2882132 w 6515100"/>
                <a:gd name="connsiteY19" fmla="*/ 1564234 h 2381250"/>
                <a:gd name="connsiteX20" fmla="*/ 2882132 w 6515100"/>
                <a:gd name="connsiteY20" fmla="*/ 1523181 h 2381250"/>
                <a:gd name="connsiteX21" fmla="*/ 2812342 w 6515100"/>
                <a:gd name="connsiteY21" fmla="*/ 1523181 h 2381250"/>
                <a:gd name="connsiteX22" fmla="*/ 2812342 w 6515100"/>
                <a:gd name="connsiteY22" fmla="*/ 1465698 h 2381250"/>
                <a:gd name="connsiteX23" fmla="*/ 2763069 w 6515100"/>
                <a:gd name="connsiteY23" fmla="*/ 1465698 h 2381250"/>
                <a:gd name="connsiteX24" fmla="*/ 2763069 w 6515100"/>
                <a:gd name="connsiteY24" fmla="*/ 1424645 h 2381250"/>
                <a:gd name="connsiteX25" fmla="*/ 2336092 w 6515100"/>
                <a:gd name="connsiteY25" fmla="*/ 1424645 h 2381250"/>
                <a:gd name="connsiteX26" fmla="*/ 2336092 w 6515100"/>
                <a:gd name="connsiteY26" fmla="*/ 1383592 h 2381250"/>
                <a:gd name="connsiteX27" fmla="*/ 2266293 w 6515100"/>
                <a:gd name="connsiteY27" fmla="*/ 1383592 h 2381250"/>
                <a:gd name="connsiteX28" fmla="*/ 2266293 w 6515100"/>
                <a:gd name="connsiteY28" fmla="*/ 1363056 h 2381250"/>
                <a:gd name="connsiteX29" fmla="*/ 2221135 w 6515100"/>
                <a:gd name="connsiteY29" fmla="*/ 1363056 h 2381250"/>
                <a:gd name="connsiteX30" fmla="*/ 2221135 w 6515100"/>
                <a:gd name="connsiteY30" fmla="*/ 1334319 h 2381250"/>
                <a:gd name="connsiteX31" fmla="*/ 2175967 w 6515100"/>
                <a:gd name="connsiteY31" fmla="*/ 1334319 h 2381250"/>
                <a:gd name="connsiteX32" fmla="*/ 2175967 w 6515100"/>
                <a:gd name="connsiteY32" fmla="*/ 1301477 h 2381250"/>
                <a:gd name="connsiteX33" fmla="*/ 2147230 w 6515100"/>
                <a:gd name="connsiteY33" fmla="*/ 1301477 h 2381250"/>
                <a:gd name="connsiteX34" fmla="*/ 2147230 w 6515100"/>
                <a:gd name="connsiteY34" fmla="*/ 1260424 h 2381250"/>
                <a:gd name="connsiteX35" fmla="*/ 2139020 w 6515100"/>
                <a:gd name="connsiteY35" fmla="*/ 1260424 h 2381250"/>
                <a:gd name="connsiteX36" fmla="*/ 2139020 w 6515100"/>
                <a:gd name="connsiteY36" fmla="*/ 1227573 h 2381250"/>
                <a:gd name="connsiteX37" fmla="*/ 2073326 w 6515100"/>
                <a:gd name="connsiteY37" fmla="*/ 1227573 h 2381250"/>
                <a:gd name="connsiteX38" fmla="*/ 2073326 w 6515100"/>
                <a:gd name="connsiteY38" fmla="*/ 1202941 h 2381250"/>
                <a:gd name="connsiteX39" fmla="*/ 1896790 w 6515100"/>
                <a:gd name="connsiteY39" fmla="*/ 1202941 h 2381250"/>
                <a:gd name="connsiteX40" fmla="*/ 1896790 w 6515100"/>
                <a:gd name="connsiteY40" fmla="*/ 1174204 h 2381250"/>
                <a:gd name="connsiteX41" fmla="*/ 1822885 w 6515100"/>
                <a:gd name="connsiteY41" fmla="*/ 1174204 h 2381250"/>
                <a:gd name="connsiteX42" fmla="*/ 1822885 w 6515100"/>
                <a:gd name="connsiteY42" fmla="*/ 1137257 h 2381250"/>
                <a:gd name="connsiteX43" fmla="*/ 1765411 w 6515100"/>
                <a:gd name="connsiteY43" fmla="*/ 1137257 h 2381250"/>
                <a:gd name="connsiteX44" fmla="*/ 1765411 w 6515100"/>
                <a:gd name="connsiteY44" fmla="*/ 1112615 h 2381250"/>
                <a:gd name="connsiteX45" fmla="*/ 1683296 w 6515100"/>
                <a:gd name="connsiteY45" fmla="*/ 1112615 h 2381250"/>
                <a:gd name="connsiteX46" fmla="*/ 1683296 w 6515100"/>
                <a:gd name="connsiteY46" fmla="*/ 1104405 h 2381250"/>
                <a:gd name="connsiteX47" fmla="*/ 1617612 w 6515100"/>
                <a:gd name="connsiteY47" fmla="*/ 1104405 h 2381250"/>
                <a:gd name="connsiteX48" fmla="*/ 1617612 w 6515100"/>
                <a:gd name="connsiteY48" fmla="*/ 1055141 h 2381250"/>
                <a:gd name="connsiteX49" fmla="*/ 1539602 w 6515100"/>
                <a:gd name="connsiteY49" fmla="*/ 1055141 h 2381250"/>
                <a:gd name="connsiteX50" fmla="*/ 1539602 w 6515100"/>
                <a:gd name="connsiteY50" fmla="*/ 1051036 h 2381250"/>
                <a:gd name="connsiteX51" fmla="*/ 1457487 w 6515100"/>
                <a:gd name="connsiteY51" fmla="*/ 1051036 h 2381250"/>
                <a:gd name="connsiteX52" fmla="*/ 1457487 w 6515100"/>
                <a:gd name="connsiteY52" fmla="*/ 1001763 h 2381250"/>
                <a:gd name="connsiteX53" fmla="*/ 1354846 w 6515100"/>
                <a:gd name="connsiteY53" fmla="*/ 1001763 h 2381250"/>
                <a:gd name="connsiteX54" fmla="*/ 1354846 w 6515100"/>
                <a:gd name="connsiteY54" fmla="*/ 952500 h 2381250"/>
                <a:gd name="connsiteX55" fmla="*/ 1293266 w 6515100"/>
                <a:gd name="connsiteY55" fmla="*/ 952500 h 2381250"/>
                <a:gd name="connsiteX56" fmla="*/ 1293266 w 6515100"/>
                <a:gd name="connsiteY56" fmla="*/ 915550 h 2381250"/>
                <a:gd name="connsiteX57" fmla="*/ 1239888 w 6515100"/>
                <a:gd name="connsiteY57" fmla="*/ 915550 h 2381250"/>
                <a:gd name="connsiteX58" fmla="*/ 1239888 w 6515100"/>
                <a:gd name="connsiteY58" fmla="*/ 874494 h 2381250"/>
                <a:gd name="connsiteX59" fmla="*/ 1129036 w 6515100"/>
                <a:gd name="connsiteY59" fmla="*/ 874494 h 2381250"/>
                <a:gd name="connsiteX60" fmla="*/ 1129036 w 6515100"/>
                <a:gd name="connsiteY60" fmla="*/ 841649 h 2381250"/>
                <a:gd name="connsiteX61" fmla="*/ 1087984 w 6515100"/>
                <a:gd name="connsiteY61" fmla="*/ 841649 h 2381250"/>
                <a:gd name="connsiteX62" fmla="*/ 1087984 w 6515100"/>
                <a:gd name="connsiteY62" fmla="*/ 739009 h 2381250"/>
                <a:gd name="connsiteX63" fmla="*/ 1038720 w 6515100"/>
                <a:gd name="connsiteY63" fmla="*/ 739009 h 2381250"/>
                <a:gd name="connsiteX64" fmla="*/ 1038720 w 6515100"/>
                <a:gd name="connsiteY64" fmla="*/ 697953 h 2381250"/>
                <a:gd name="connsiteX65" fmla="*/ 1018194 w 6515100"/>
                <a:gd name="connsiteY65" fmla="*/ 697953 h 2381250"/>
                <a:gd name="connsiteX66" fmla="*/ 1018194 w 6515100"/>
                <a:gd name="connsiteY66" fmla="*/ 648686 h 2381250"/>
                <a:gd name="connsiteX67" fmla="*/ 903233 w 6515100"/>
                <a:gd name="connsiteY67" fmla="*/ 648686 h 2381250"/>
                <a:gd name="connsiteX68" fmla="*/ 903233 w 6515100"/>
                <a:gd name="connsiteY68" fmla="*/ 578890 h 2381250"/>
                <a:gd name="connsiteX69" fmla="*/ 862177 w 6515100"/>
                <a:gd name="connsiteY69" fmla="*/ 578890 h 2381250"/>
                <a:gd name="connsiteX70" fmla="*/ 862177 w 6515100"/>
                <a:gd name="connsiteY70" fmla="*/ 546045 h 2381250"/>
                <a:gd name="connsiteX71" fmla="*/ 817015 w 6515100"/>
                <a:gd name="connsiteY71" fmla="*/ 546045 h 2381250"/>
                <a:gd name="connsiteX72" fmla="*/ 817015 w 6515100"/>
                <a:gd name="connsiteY72" fmla="*/ 500884 h 2381250"/>
                <a:gd name="connsiteX73" fmla="*/ 767748 w 6515100"/>
                <a:gd name="connsiteY73" fmla="*/ 500884 h 2381250"/>
                <a:gd name="connsiteX74" fmla="*/ 767748 w 6515100"/>
                <a:gd name="connsiteY74" fmla="*/ 451616 h 2381250"/>
                <a:gd name="connsiteX75" fmla="*/ 726692 w 6515100"/>
                <a:gd name="connsiteY75" fmla="*/ 451616 h 2381250"/>
                <a:gd name="connsiteX76" fmla="*/ 726692 w 6515100"/>
                <a:gd name="connsiteY76" fmla="*/ 365399 h 2381250"/>
                <a:gd name="connsiteX77" fmla="*/ 665108 w 6515100"/>
                <a:gd name="connsiteY77" fmla="*/ 365399 h 2381250"/>
                <a:gd name="connsiteX78" fmla="*/ 665108 w 6515100"/>
                <a:gd name="connsiteY78" fmla="*/ 336659 h 2381250"/>
                <a:gd name="connsiteX79" fmla="*/ 595313 w 6515100"/>
                <a:gd name="connsiteY79" fmla="*/ 336659 h 2381250"/>
                <a:gd name="connsiteX80" fmla="*/ 595313 w 6515100"/>
                <a:gd name="connsiteY80" fmla="*/ 275075 h 2381250"/>
                <a:gd name="connsiteX81" fmla="*/ 570679 w 6515100"/>
                <a:gd name="connsiteY81" fmla="*/ 275075 h 2381250"/>
                <a:gd name="connsiteX82" fmla="*/ 570679 w 6515100"/>
                <a:gd name="connsiteY82" fmla="*/ 246337 h 2381250"/>
                <a:gd name="connsiteX83" fmla="*/ 484462 w 6515100"/>
                <a:gd name="connsiteY83" fmla="*/ 246337 h 2381250"/>
                <a:gd name="connsiteX84" fmla="*/ 484462 w 6515100"/>
                <a:gd name="connsiteY84" fmla="*/ 229914 h 2381250"/>
                <a:gd name="connsiteX85" fmla="*/ 422878 w 6515100"/>
                <a:gd name="connsiteY85" fmla="*/ 229914 h 2381250"/>
                <a:gd name="connsiteX86" fmla="*/ 422878 w 6515100"/>
                <a:gd name="connsiteY86" fmla="*/ 184753 h 2381250"/>
                <a:gd name="connsiteX87" fmla="*/ 275075 w 6515100"/>
                <a:gd name="connsiteY87" fmla="*/ 184753 h 2381250"/>
                <a:gd name="connsiteX88" fmla="*/ 275075 w 6515100"/>
                <a:gd name="connsiteY88" fmla="*/ 123168 h 2381250"/>
                <a:gd name="connsiteX89" fmla="*/ 217597 w 6515100"/>
                <a:gd name="connsiteY89" fmla="*/ 123168 h 2381250"/>
                <a:gd name="connsiteX90" fmla="*/ 217597 w 6515100"/>
                <a:gd name="connsiteY90" fmla="*/ 78007 h 2381250"/>
                <a:gd name="connsiteX91" fmla="*/ 110851 w 6515100"/>
                <a:gd name="connsiteY91" fmla="*/ 78007 h 2381250"/>
                <a:gd name="connsiteX92" fmla="*/ 110851 w 6515100"/>
                <a:gd name="connsiteY92" fmla="*/ 53373 h 2381250"/>
                <a:gd name="connsiteX93" fmla="*/ 69795 w 6515100"/>
                <a:gd name="connsiteY93" fmla="*/ 53373 h 2381250"/>
                <a:gd name="connsiteX94" fmla="*/ 69795 w 6515100"/>
                <a:gd name="connsiteY94" fmla="*/ 0 h 2381250"/>
                <a:gd name="connsiteX95" fmla="*/ 0 w 6515100"/>
                <a:gd name="connsiteY95"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515100" h="2381250">
                  <a:moveTo>
                    <a:pt x="6519701" y="2381250"/>
                  </a:moveTo>
                  <a:lnTo>
                    <a:pt x="5953125" y="2381250"/>
                  </a:lnTo>
                  <a:lnTo>
                    <a:pt x="5953125" y="2028168"/>
                  </a:lnTo>
                  <a:lnTo>
                    <a:pt x="5361918" y="2028168"/>
                  </a:lnTo>
                  <a:lnTo>
                    <a:pt x="5361918" y="1892684"/>
                  </a:lnTo>
                  <a:lnTo>
                    <a:pt x="5205908" y="1892684"/>
                  </a:lnTo>
                  <a:lnTo>
                    <a:pt x="5205908" y="1802359"/>
                  </a:lnTo>
                  <a:lnTo>
                    <a:pt x="4573639" y="1802359"/>
                  </a:lnTo>
                  <a:lnTo>
                    <a:pt x="4573639" y="1744885"/>
                  </a:lnTo>
                  <a:lnTo>
                    <a:pt x="4200030" y="1744885"/>
                  </a:lnTo>
                  <a:lnTo>
                    <a:pt x="4200030" y="1703823"/>
                  </a:lnTo>
                  <a:lnTo>
                    <a:pt x="3941378" y="1703823"/>
                  </a:lnTo>
                  <a:lnTo>
                    <a:pt x="3941378" y="1658665"/>
                  </a:lnTo>
                  <a:lnTo>
                    <a:pt x="3633454" y="1658665"/>
                  </a:lnTo>
                  <a:lnTo>
                    <a:pt x="3633454" y="1625822"/>
                  </a:lnTo>
                  <a:lnTo>
                    <a:pt x="3157204" y="1625822"/>
                  </a:lnTo>
                  <a:lnTo>
                    <a:pt x="3157204" y="1588865"/>
                  </a:lnTo>
                  <a:lnTo>
                    <a:pt x="3054572" y="1588865"/>
                  </a:lnTo>
                  <a:lnTo>
                    <a:pt x="3054572" y="1564234"/>
                  </a:lnTo>
                  <a:lnTo>
                    <a:pt x="2882132" y="1564234"/>
                  </a:lnTo>
                  <a:lnTo>
                    <a:pt x="2882132" y="1523181"/>
                  </a:lnTo>
                  <a:lnTo>
                    <a:pt x="2812342" y="1523181"/>
                  </a:lnTo>
                  <a:lnTo>
                    <a:pt x="2812342" y="1465698"/>
                  </a:lnTo>
                  <a:lnTo>
                    <a:pt x="2763069" y="1465698"/>
                  </a:lnTo>
                  <a:lnTo>
                    <a:pt x="2763069" y="1424645"/>
                  </a:lnTo>
                  <a:lnTo>
                    <a:pt x="2336092" y="1424645"/>
                  </a:lnTo>
                  <a:lnTo>
                    <a:pt x="2336092" y="1383592"/>
                  </a:lnTo>
                  <a:lnTo>
                    <a:pt x="2266293" y="1383592"/>
                  </a:lnTo>
                  <a:lnTo>
                    <a:pt x="2266293" y="1363056"/>
                  </a:lnTo>
                  <a:lnTo>
                    <a:pt x="2221135" y="1363056"/>
                  </a:lnTo>
                  <a:lnTo>
                    <a:pt x="2221135" y="1334319"/>
                  </a:lnTo>
                  <a:lnTo>
                    <a:pt x="2175967" y="1334319"/>
                  </a:lnTo>
                  <a:lnTo>
                    <a:pt x="2175967" y="1301477"/>
                  </a:lnTo>
                  <a:lnTo>
                    <a:pt x="2147230" y="1301477"/>
                  </a:lnTo>
                  <a:lnTo>
                    <a:pt x="2147230" y="1260424"/>
                  </a:lnTo>
                  <a:lnTo>
                    <a:pt x="2139020" y="1260424"/>
                  </a:lnTo>
                  <a:lnTo>
                    <a:pt x="2139020" y="1227573"/>
                  </a:lnTo>
                  <a:lnTo>
                    <a:pt x="2073326" y="1227573"/>
                  </a:lnTo>
                  <a:lnTo>
                    <a:pt x="2073326" y="1202941"/>
                  </a:lnTo>
                  <a:lnTo>
                    <a:pt x="1896790" y="1202941"/>
                  </a:lnTo>
                  <a:lnTo>
                    <a:pt x="1896790" y="1174204"/>
                  </a:lnTo>
                  <a:lnTo>
                    <a:pt x="1822885" y="1174204"/>
                  </a:lnTo>
                  <a:lnTo>
                    <a:pt x="1822885" y="1137257"/>
                  </a:lnTo>
                  <a:lnTo>
                    <a:pt x="1765411" y="1137257"/>
                  </a:lnTo>
                  <a:lnTo>
                    <a:pt x="1765411" y="1112615"/>
                  </a:lnTo>
                  <a:lnTo>
                    <a:pt x="1683296" y="1112615"/>
                  </a:lnTo>
                  <a:lnTo>
                    <a:pt x="1683296" y="1104405"/>
                  </a:lnTo>
                  <a:lnTo>
                    <a:pt x="1617612" y="1104405"/>
                  </a:lnTo>
                  <a:lnTo>
                    <a:pt x="1617612" y="1055141"/>
                  </a:lnTo>
                  <a:lnTo>
                    <a:pt x="1539602" y="1055141"/>
                  </a:lnTo>
                  <a:lnTo>
                    <a:pt x="1539602" y="1051036"/>
                  </a:lnTo>
                  <a:lnTo>
                    <a:pt x="1457487" y="1051036"/>
                  </a:lnTo>
                  <a:lnTo>
                    <a:pt x="1457487" y="1001763"/>
                  </a:lnTo>
                  <a:lnTo>
                    <a:pt x="1354846" y="1001763"/>
                  </a:lnTo>
                  <a:lnTo>
                    <a:pt x="1354846" y="952500"/>
                  </a:lnTo>
                  <a:lnTo>
                    <a:pt x="1293266" y="952500"/>
                  </a:lnTo>
                  <a:lnTo>
                    <a:pt x="1293266" y="915550"/>
                  </a:lnTo>
                  <a:lnTo>
                    <a:pt x="1239888" y="915550"/>
                  </a:lnTo>
                  <a:lnTo>
                    <a:pt x="1239888" y="874494"/>
                  </a:lnTo>
                  <a:lnTo>
                    <a:pt x="1129036" y="874494"/>
                  </a:lnTo>
                  <a:lnTo>
                    <a:pt x="1129036" y="841649"/>
                  </a:lnTo>
                  <a:lnTo>
                    <a:pt x="1087984" y="841649"/>
                  </a:lnTo>
                  <a:lnTo>
                    <a:pt x="1087984" y="739009"/>
                  </a:lnTo>
                  <a:lnTo>
                    <a:pt x="1038720" y="739009"/>
                  </a:lnTo>
                  <a:lnTo>
                    <a:pt x="1038720" y="697953"/>
                  </a:lnTo>
                  <a:lnTo>
                    <a:pt x="1018194" y="697953"/>
                  </a:lnTo>
                  <a:lnTo>
                    <a:pt x="1018194" y="648686"/>
                  </a:lnTo>
                  <a:lnTo>
                    <a:pt x="903233" y="648686"/>
                  </a:lnTo>
                  <a:lnTo>
                    <a:pt x="903233" y="578890"/>
                  </a:lnTo>
                  <a:lnTo>
                    <a:pt x="862177" y="578890"/>
                  </a:lnTo>
                  <a:lnTo>
                    <a:pt x="862177" y="546045"/>
                  </a:lnTo>
                  <a:lnTo>
                    <a:pt x="817015" y="546045"/>
                  </a:lnTo>
                  <a:lnTo>
                    <a:pt x="817015" y="500884"/>
                  </a:lnTo>
                  <a:lnTo>
                    <a:pt x="767748" y="500884"/>
                  </a:lnTo>
                  <a:lnTo>
                    <a:pt x="767748" y="451616"/>
                  </a:lnTo>
                  <a:lnTo>
                    <a:pt x="726692" y="451616"/>
                  </a:lnTo>
                  <a:lnTo>
                    <a:pt x="726692" y="365399"/>
                  </a:lnTo>
                  <a:lnTo>
                    <a:pt x="665108" y="365399"/>
                  </a:lnTo>
                  <a:lnTo>
                    <a:pt x="665108" y="336659"/>
                  </a:lnTo>
                  <a:lnTo>
                    <a:pt x="595313" y="336659"/>
                  </a:lnTo>
                  <a:lnTo>
                    <a:pt x="595313" y="275075"/>
                  </a:lnTo>
                  <a:lnTo>
                    <a:pt x="570679" y="275075"/>
                  </a:lnTo>
                  <a:lnTo>
                    <a:pt x="570679" y="246337"/>
                  </a:lnTo>
                  <a:lnTo>
                    <a:pt x="484462" y="246337"/>
                  </a:lnTo>
                  <a:lnTo>
                    <a:pt x="484462" y="229914"/>
                  </a:lnTo>
                  <a:lnTo>
                    <a:pt x="422878" y="229914"/>
                  </a:lnTo>
                  <a:lnTo>
                    <a:pt x="422878" y="184753"/>
                  </a:lnTo>
                  <a:lnTo>
                    <a:pt x="275075" y="184753"/>
                  </a:lnTo>
                  <a:lnTo>
                    <a:pt x="275075" y="123168"/>
                  </a:lnTo>
                  <a:lnTo>
                    <a:pt x="217597" y="123168"/>
                  </a:lnTo>
                  <a:lnTo>
                    <a:pt x="217597" y="78007"/>
                  </a:lnTo>
                  <a:lnTo>
                    <a:pt x="110851" y="78007"/>
                  </a:lnTo>
                  <a:lnTo>
                    <a:pt x="110851" y="53373"/>
                  </a:lnTo>
                  <a:lnTo>
                    <a:pt x="69795" y="53373"/>
                  </a:lnTo>
                  <a:lnTo>
                    <a:pt x="69795" y="0"/>
                  </a:lnTo>
                  <a:lnTo>
                    <a:pt x="0" y="0"/>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1" name="Freeform: Shape 263">
              <a:extLst>
                <a:ext uri="{FF2B5EF4-FFF2-40B4-BE49-F238E27FC236}">
                  <a16:creationId xmlns:a16="http://schemas.microsoft.com/office/drawing/2014/main" xmlns="" id="{51C91CFE-36B9-4B3C-9F48-11FF5BE8CD87}"/>
                </a:ext>
              </a:extLst>
            </p:cNvPr>
            <p:cNvSpPr/>
            <p:nvPr/>
          </p:nvSpPr>
          <p:spPr>
            <a:xfrm>
              <a:off x="8017607" y="30979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2" name="Freeform: Shape 264">
              <a:extLst>
                <a:ext uri="{FF2B5EF4-FFF2-40B4-BE49-F238E27FC236}">
                  <a16:creationId xmlns:a16="http://schemas.microsoft.com/office/drawing/2014/main" xmlns="" id="{0BFF78ED-D454-4533-B318-1BCCC8BBB3B1}"/>
                </a:ext>
              </a:extLst>
            </p:cNvPr>
            <p:cNvSpPr/>
            <p:nvPr/>
          </p:nvSpPr>
          <p:spPr>
            <a:xfrm>
              <a:off x="8798664" y="380282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3" name="Freeform: Shape 265">
              <a:extLst>
                <a:ext uri="{FF2B5EF4-FFF2-40B4-BE49-F238E27FC236}">
                  <a16:creationId xmlns:a16="http://schemas.microsoft.com/office/drawing/2014/main" xmlns="" id="{0EE8F977-AD9E-4F86-BC2A-91714A68B24B}"/>
                </a:ext>
              </a:extLst>
            </p:cNvPr>
            <p:cNvSpPr/>
            <p:nvPr/>
          </p:nvSpPr>
          <p:spPr>
            <a:xfrm>
              <a:off x="9313014" y="40314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4" name="Freeform: Shape 266">
              <a:extLst>
                <a:ext uri="{FF2B5EF4-FFF2-40B4-BE49-F238E27FC236}">
                  <a16:creationId xmlns:a16="http://schemas.microsoft.com/office/drawing/2014/main" xmlns="" id="{6DD69CF9-45E0-403E-B44B-442E249723D8}"/>
                </a:ext>
              </a:extLst>
            </p:cNvPr>
            <p:cNvSpPr/>
            <p:nvPr/>
          </p:nvSpPr>
          <p:spPr>
            <a:xfrm>
              <a:off x="9598764" y="412667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5" name="Freeform: Shape 267">
              <a:extLst>
                <a:ext uri="{FF2B5EF4-FFF2-40B4-BE49-F238E27FC236}">
                  <a16:creationId xmlns:a16="http://schemas.microsoft.com/office/drawing/2014/main" xmlns="" id="{7502BF84-E977-4949-8DE1-8309ED38D257}"/>
                </a:ext>
              </a:extLst>
            </p:cNvPr>
            <p:cNvSpPr/>
            <p:nvPr/>
          </p:nvSpPr>
          <p:spPr>
            <a:xfrm>
              <a:off x="9694014" y="412667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6" name="Freeform: Shape 268">
              <a:extLst>
                <a:ext uri="{FF2B5EF4-FFF2-40B4-BE49-F238E27FC236}">
                  <a16:creationId xmlns:a16="http://schemas.microsoft.com/office/drawing/2014/main" xmlns="" id="{9306D9DD-68BF-4556-803D-EF0F6243B2C1}"/>
                </a:ext>
              </a:extLst>
            </p:cNvPr>
            <p:cNvSpPr/>
            <p:nvPr/>
          </p:nvSpPr>
          <p:spPr>
            <a:xfrm>
              <a:off x="10055973"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7" name="Freeform: Shape 269">
              <a:extLst>
                <a:ext uri="{FF2B5EF4-FFF2-40B4-BE49-F238E27FC236}">
                  <a16:creationId xmlns:a16="http://schemas.microsoft.com/office/drawing/2014/main" xmlns="" id="{08C70346-C467-4828-B6C6-40F76513B583}"/>
                </a:ext>
              </a:extLst>
            </p:cNvPr>
            <p:cNvSpPr/>
            <p:nvPr/>
          </p:nvSpPr>
          <p:spPr>
            <a:xfrm>
              <a:off x="10094073"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8" name="Freeform: Shape 270">
              <a:extLst>
                <a:ext uri="{FF2B5EF4-FFF2-40B4-BE49-F238E27FC236}">
                  <a16:creationId xmlns:a16="http://schemas.microsoft.com/office/drawing/2014/main" xmlns="" id="{9EFFC15C-307E-4B93-8C31-E2914F1EB1E8}"/>
                </a:ext>
              </a:extLst>
            </p:cNvPr>
            <p:cNvSpPr/>
            <p:nvPr/>
          </p:nvSpPr>
          <p:spPr>
            <a:xfrm>
              <a:off x="10208374"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29" name="Freeform: Shape 271">
              <a:extLst>
                <a:ext uri="{FF2B5EF4-FFF2-40B4-BE49-F238E27FC236}">
                  <a16:creationId xmlns:a16="http://schemas.microsoft.com/office/drawing/2014/main" xmlns="" id="{A4D8F8D2-FF40-4791-A170-144C5563121C}"/>
                </a:ext>
              </a:extLst>
            </p:cNvPr>
            <p:cNvSpPr/>
            <p:nvPr/>
          </p:nvSpPr>
          <p:spPr>
            <a:xfrm>
              <a:off x="108370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0" name="Freeform: Shape 272">
              <a:extLst>
                <a:ext uri="{FF2B5EF4-FFF2-40B4-BE49-F238E27FC236}">
                  <a16:creationId xmlns:a16="http://schemas.microsoft.com/office/drawing/2014/main" xmlns="" id="{2C430B04-B58A-4899-A1EE-BDAACDDD7B13}"/>
                </a:ext>
              </a:extLst>
            </p:cNvPr>
            <p:cNvSpPr/>
            <p:nvPr/>
          </p:nvSpPr>
          <p:spPr>
            <a:xfrm>
              <a:off x="108751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1" name="Freeform: Shape 273">
              <a:extLst>
                <a:ext uri="{FF2B5EF4-FFF2-40B4-BE49-F238E27FC236}">
                  <a16:creationId xmlns:a16="http://schemas.microsoft.com/office/drawing/2014/main" xmlns="" id="{F8BCFBC7-4A39-431A-9630-5E6394970DF1}"/>
                </a:ext>
              </a:extLst>
            </p:cNvPr>
            <p:cNvSpPr/>
            <p:nvPr/>
          </p:nvSpPr>
          <p:spPr>
            <a:xfrm>
              <a:off x="109132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2" name="Freeform: Shape 274">
              <a:extLst>
                <a:ext uri="{FF2B5EF4-FFF2-40B4-BE49-F238E27FC236}">
                  <a16:creationId xmlns:a16="http://schemas.microsoft.com/office/drawing/2014/main" xmlns="" id="{A73D0326-7204-412D-9E2C-F6D2B83CAE9A}"/>
                </a:ext>
              </a:extLst>
            </p:cNvPr>
            <p:cNvSpPr/>
            <p:nvPr/>
          </p:nvSpPr>
          <p:spPr>
            <a:xfrm>
              <a:off x="109513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3" name="Freeform: Shape 275">
              <a:extLst>
                <a:ext uri="{FF2B5EF4-FFF2-40B4-BE49-F238E27FC236}">
                  <a16:creationId xmlns:a16="http://schemas.microsoft.com/office/drawing/2014/main" xmlns="" id="{435B0F1E-FCEB-4F86-AE18-336B2613CAD8}"/>
                </a:ext>
              </a:extLst>
            </p:cNvPr>
            <p:cNvSpPr/>
            <p:nvPr/>
          </p:nvSpPr>
          <p:spPr>
            <a:xfrm>
              <a:off x="1100847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4" name="Freeform: Shape 276">
              <a:extLst>
                <a:ext uri="{FF2B5EF4-FFF2-40B4-BE49-F238E27FC236}">
                  <a16:creationId xmlns:a16="http://schemas.microsoft.com/office/drawing/2014/main" xmlns="" id="{DC5B72EC-FF9A-4002-9033-6D1CF9BDB6DB}"/>
                </a:ext>
              </a:extLst>
            </p:cNvPr>
            <p:cNvSpPr/>
            <p:nvPr/>
          </p:nvSpPr>
          <p:spPr>
            <a:xfrm>
              <a:off x="111037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5" name="Freeform: Shape 277">
              <a:extLst>
                <a:ext uri="{FF2B5EF4-FFF2-40B4-BE49-F238E27FC236}">
                  <a16:creationId xmlns:a16="http://schemas.microsoft.com/office/drawing/2014/main" xmlns="" id="{F57E1031-7338-4F5C-9747-FA937AC0BE54}"/>
                </a:ext>
              </a:extLst>
            </p:cNvPr>
            <p:cNvSpPr/>
            <p:nvPr/>
          </p:nvSpPr>
          <p:spPr>
            <a:xfrm>
              <a:off x="1116087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6" name="Freeform: Shape 278">
              <a:extLst>
                <a:ext uri="{FF2B5EF4-FFF2-40B4-BE49-F238E27FC236}">
                  <a16:creationId xmlns:a16="http://schemas.microsoft.com/office/drawing/2014/main" xmlns="" id="{A765F2D9-360A-4306-A1AE-DC7190856D21}"/>
                </a:ext>
              </a:extLst>
            </p:cNvPr>
            <p:cNvSpPr/>
            <p:nvPr/>
          </p:nvSpPr>
          <p:spPr>
            <a:xfrm>
              <a:off x="11370433" y="45838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7" name="Freeform: Shape 279">
              <a:extLst>
                <a:ext uri="{FF2B5EF4-FFF2-40B4-BE49-F238E27FC236}">
                  <a16:creationId xmlns:a16="http://schemas.microsoft.com/office/drawing/2014/main" xmlns="" id="{36B5E1B2-19AE-4319-8954-8837CEBDA77B}"/>
                </a:ext>
              </a:extLst>
            </p:cNvPr>
            <p:cNvSpPr/>
            <p:nvPr/>
          </p:nvSpPr>
          <p:spPr>
            <a:xfrm>
              <a:off x="11675233" y="46219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8" name="Freeform: Shape 280">
              <a:extLst>
                <a:ext uri="{FF2B5EF4-FFF2-40B4-BE49-F238E27FC236}">
                  <a16:creationId xmlns:a16="http://schemas.microsoft.com/office/drawing/2014/main" xmlns="" id="{93454D12-4B49-4B07-A7B6-43E23EB07EFC}"/>
                </a:ext>
              </a:extLst>
            </p:cNvPr>
            <p:cNvSpPr/>
            <p:nvPr/>
          </p:nvSpPr>
          <p:spPr>
            <a:xfrm>
              <a:off x="119038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39" name="Freeform: Shape 281">
              <a:extLst>
                <a:ext uri="{FF2B5EF4-FFF2-40B4-BE49-F238E27FC236}">
                  <a16:creationId xmlns:a16="http://schemas.microsoft.com/office/drawing/2014/main" xmlns="" id="{A31E05C3-EB60-4A5F-A783-DEBB6059D0A0}"/>
                </a:ext>
              </a:extLst>
            </p:cNvPr>
            <p:cNvSpPr/>
            <p:nvPr/>
          </p:nvSpPr>
          <p:spPr>
            <a:xfrm>
              <a:off x="119419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0" name="Freeform: Shape 282">
              <a:extLst>
                <a:ext uri="{FF2B5EF4-FFF2-40B4-BE49-F238E27FC236}">
                  <a16:creationId xmlns:a16="http://schemas.microsoft.com/office/drawing/2014/main" xmlns="" id="{37A7C560-B493-4677-B6F7-924F1165B2F9}"/>
                </a:ext>
              </a:extLst>
            </p:cNvPr>
            <p:cNvSpPr/>
            <p:nvPr/>
          </p:nvSpPr>
          <p:spPr>
            <a:xfrm>
              <a:off x="119800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1" name="Freeform: Shape 283">
              <a:extLst>
                <a:ext uri="{FF2B5EF4-FFF2-40B4-BE49-F238E27FC236}">
                  <a16:creationId xmlns:a16="http://schemas.microsoft.com/office/drawing/2014/main" xmlns="" id="{AFEC934D-0D15-4FBE-AF20-35A6455A00F0}"/>
                </a:ext>
              </a:extLst>
            </p:cNvPr>
            <p:cNvSpPr/>
            <p:nvPr/>
          </p:nvSpPr>
          <p:spPr>
            <a:xfrm>
              <a:off x="120181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2" name="Freeform: Shape 284">
              <a:extLst>
                <a:ext uri="{FF2B5EF4-FFF2-40B4-BE49-F238E27FC236}">
                  <a16:creationId xmlns:a16="http://schemas.microsoft.com/office/drawing/2014/main" xmlns="" id="{E9C4746D-E9CE-4A4E-ADA6-A0D5C6D0D06A}"/>
                </a:ext>
              </a:extLst>
            </p:cNvPr>
            <p:cNvSpPr/>
            <p:nvPr/>
          </p:nvSpPr>
          <p:spPr>
            <a:xfrm>
              <a:off x="120943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3" name="Freeform: Shape 285">
              <a:extLst>
                <a:ext uri="{FF2B5EF4-FFF2-40B4-BE49-F238E27FC236}">
                  <a16:creationId xmlns:a16="http://schemas.microsoft.com/office/drawing/2014/main" xmlns="" id="{B2799945-BD45-4124-B9DC-8C0E8712D3CC}"/>
                </a:ext>
              </a:extLst>
            </p:cNvPr>
            <p:cNvSpPr/>
            <p:nvPr/>
          </p:nvSpPr>
          <p:spPr>
            <a:xfrm>
              <a:off x="121705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4" name="Freeform: Shape 286">
              <a:extLst>
                <a:ext uri="{FF2B5EF4-FFF2-40B4-BE49-F238E27FC236}">
                  <a16:creationId xmlns:a16="http://schemas.microsoft.com/office/drawing/2014/main" xmlns="" id="{2FD0D1ED-A7E7-48CD-B582-584656A42160}"/>
                </a:ext>
              </a:extLst>
            </p:cNvPr>
            <p:cNvSpPr/>
            <p:nvPr/>
          </p:nvSpPr>
          <p:spPr>
            <a:xfrm>
              <a:off x="1245628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5" name="Freeform: Shape 287">
              <a:extLst>
                <a:ext uri="{FF2B5EF4-FFF2-40B4-BE49-F238E27FC236}">
                  <a16:creationId xmlns:a16="http://schemas.microsoft.com/office/drawing/2014/main" xmlns="" id="{CF1A75E2-6416-492C-BCAE-520B111AEEE9}"/>
                </a:ext>
              </a:extLst>
            </p:cNvPr>
            <p:cNvSpPr/>
            <p:nvPr/>
          </p:nvSpPr>
          <p:spPr>
            <a:xfrm>
              <a:off x="1262773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6" name="Freeform: Shape 288">
              <a:extLst>
                <a:ext uri="{FF2B5EF4-FFF2-40B4-BE49-F238E27FC236}">
                  <a16:creationId xmlns:a16="http://schemas.microsoft.com/office/drawing/2014/main" xmlns="" id="{D0538E5E-2FC7-48F8-948B-80F41C961DB1}"/>
                </a:ext>
              </a:extLst>
            </p:cNvPr>
            <p:cNvSpPr/>
            <p:nvPr/>
          </p:nvSpPr>
          <p:spPr>
            <a:xfrm>
              <a:off x="1270393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7" name="Freeform: Shape 289">
              <a:extLst>
                <a:ext uri="{FF2B5EF4-FFF2-40B4-BE49-F238E27FC236}">
                  <a16:creationId xmlns:a16="http://schemas.microsoft.com/office/drawing/2014/main" xmlns="" id="{2B9FA104-347F-4117-9037-D77D8B1487D0}"/>
                </a:ext>
              </a:extLst>
            </p:cNvPr>
            <p:cNvSpPr/>
            <p:nvPr/>
          </p:nvSpPr>
          <p:spPr>
            <a:xfrm>
              <a:off x="12913493" y="48124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8" name="Freeform: Shape 290">
              <a:extLst>
                <a:ext uri="{FF2B5EF4-FFF2-40B4-BE49-F238E27FC236}">
                  <a16:creationId xmlns:a16="http://schemas.microsoft.com/office/drawing/2014/main" xmlns="" id="{2B798BF3-4C81-4496-80AD-D7A049F89AE7}"/>
                </a:ext>
              </a:extLst>
            </p:cNvPr>
            <p:cNvSpPr/>
            <p:nvPr/>
          </p:nvSpPr>
          <p:spPr>
            <a:xfrm>
              <a:off x="12989693" y="48124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49" name="Freeform: Shape 291">
              <a:extLst>
                <a:ext uri="{FF2B5EF4-FFF2-40B4-BE49-F238E27FC236}">
                  <a16:creationId xmlns:a16="http://schemas.microsoft.com/office/drawing/2014/main" xmlns="" id="{7ECDAA26-640D-4A96-AE3B-26ABF23FCA34}"/>
                </a:ext>
              </a:extLst>
            </p:cNvPr>
            <p:cNvSpPr/>
            <p:nvPr/>
          </p:nvSpPr>
          <p:spPr>
            <a:xfrm>
              <a:off x="13046842"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50" name="Freeform: Shape 292">
              <a:extLst>
                <a:ext uri="{FF2B5EF4-FFF2-40B4-BE49-F238E27FC236}">
                  <a16:creationId xmlns:a16="http://schemas.microsoft.com/office/drawing/2014/main" xmlns="" id="{181FD7DF-3694-40A1-8516-B77F3823380E}"/>
                </a:ext>
              </a:extLst>
            </p:cNvPr>
            <p:cNvSpPr/>
            <p:nvPr/>
          </p:nvSpPr>
          <p:spPr>
            <a:xfrm>
              <a:off x="13084942"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51" name="Freeform: Shape 293">
              <a:extLst>
                <a:ext uri="{FF2B5EF4-FFF2-40B4-BE49-F238E27FC236}">
                  <a16:creationId xmlns:a16="http://schemas.microsoft.com/office/drawing/2014/main" xmlns="" id="{F56C6683-A833-4AD8-AEC0-C40C840D13E8}"/>
                </a:ext>
              </a:extLst>
            </p:cNvPr>
            <p:cNvSpPr/>
            <p:nvPr/>
          </p:nvSpPr>
          <p:spPr>
            <a:xfrm>
              <a:off x="13199242"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252" name="Freeform: Shape 294">
              <a:extLst>
                <a:ext uri="{FF2B5EF4-FFF2-40B4-BE49-F238E27FC236}">
                  <a16:creationId xmlns:a16="http://schemas.microsoft.com/office/drawing/2014/main" xmlns="" id="{57BF4D47-BBD0-4424-B605-440031CD8D52}"/>
                </a:ext>
              </a:extLst>
            </p:cNvPr>
            <p:cNvSpPr/>
            <p:nvPr/>
          </p:nvSpPr>
          <p:spPr>
            <a:xfrm>
              <a:off x="14132692" y="529826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grpSp>
    </p:spTree>
    <p:extLst>
      <p:ext uri="{BB962C8B-B14F-4D97-AF65-F5344CB8AC3E}">
        <p14:creationId xmlns:p14="http://schemas.microsoft.com/office/powerpoint/2010/main" xmlns="" val="37677248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91047" cy="807720"/>
          </a:xfrm>
        </p:spPr>
        <p:txBody>
          <a:bodyPr/>
          <a:lstStyle/>
          <a:p>
            <a:r>
              <a:rPr lang="ja-JP" dirty="0" smtClean="0">
                <a:latin typeface="+mn-lt"/>
              </a:rPr>
              <a:t>281：局所進行性食道癌患者を対象とした根治的化学放射線療法における線量漸増に関する第3相多施設共同無作為化対照比較試験</a:t>
            </a:r>
            <a:r>
              <a:rPr lang="ja-JP" altLang="en-US" dirty="0" smtClean="0">
                <a:latin typeface="+mn-lt"/>
              </a:rPr>
              <a:t>：</a:t>
            </a:r>
            <a:r>
              <a:rPr lang="ja-JP" dirty="0" smtClean="0">
                <a:latin typeface="+mn-lt"/>
              </a:rPr>
              <a:t>ARTDECO試験</a:t>
            </a:r>
            <a:r>
              <a:rPr lang="en-GB" altLang="ja-JP" dirty="0" smtClean="0">
                <a:latin typeface="+mn-lt"/>
              </a:rPr>
              <a:t/>
            </a:r>
            <a:br>
              <a:rPr lang="en-GB" altLang="ja-JP" dirty="0" smtClean="0">
                <a:latin typeface="+mn-lt"/>
              </a:rPr>
            </a:br>
            <a:r>
              <a:rPr lang="ja-JP" dirty="0" smtClean="0">
                <a:latin typeface="+mn-lt"/>
              </a:rPr>
              <a:t>－Hulshof MCCM</a:t>
            </a:r>
            <a:r>
              <a:rPr lang="en-US" altLang="ja-JP" dirty="0" smtClean="0">
                <a:latin typeface="+mn-lt"/>
              </a:rPr>
              <a:t>, et al.</a:t>
            </a:r>
            <a:endParaRPr lang="en-US" dirty="0">
              <a:latin typeface="+mn-lt"/>
            </a:endParaRPr>
          </a:p>
        </p:txBody>
      </p:sp>
      <p:sp>
        <p:nvSpPr>
          <p:cNvPr id="12" name="Content Placeholder 2"/>
          <p:cNvSpPr>
            <a:spLocks noGrp="1"/>
          </p:cNvSpPr>
          <p:nvPr>
            <p:ph idx="1"/>
          </p:nvPr>
        </p:nvSpPr>
        <p:spPr>
          <a:xfrm>
            <a:off x="434181" y="1254035"/>
            <a:ext cx="8344694"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a:p>
            <a:pPr marL="0" indent="0">
              <a:spcBef>
                <a:spcPts val="16800"/>
              </a:spcBef>
              <a:buNone/>
            </a:pPr>
            <a:r>
              <a:rPr lang="ja-JP" sz="1600" b="1" i="0" strike="noStrike" cap="none" spc="0" baseline="0" dirty="0">
                <a:solidFill>
                  <a:srgbClr val="4D4D4D"/>
                </a:solidFill>
                <a:effectLst/>
                <a:ea typeface="ＭＳ Ｐゴシック" panose="020B0600070205080204" pitchFamily="50" charset="-128"/>
                <a:cs typeface="MS UI Gothic"/>
              </a:rPr>
              <a:t>結論</a:t>
            </a:r>
          </a:p>
          <a:p>
            <a:r>
              <a:rPr lang="ja-JP" sz="1600" b="1" i="0" strike="noStrike" cap="none" spc="0" baseline="0" dirty="0">
                <a:solidFill>
                  <a:srgbClr val="4D4D4D"/>
                </a:solidFill>
                <a:effectLst/>
                <a:ea typeface="ＭＳ Ｐゴシック" panose="020B0600070205080204" pitchFamily="50" charset="-128"/>
                <a:cs typeface="MS UI Gothic"/>
              </a:rPr>
              <a:t>局所進行食道癌患者を対象にした根治的化学放射線療法における線量漸増では、局所腫瘍コントロールの改善はもたらされなかった</a:t>
            </a:r>
          </a:p>
          <a:p>
            <a:r>
              <a:rPr lang="ja-JP" sz="1600" b="1" i="0" strike="noStrike" cap="none" spc="0" baseline="0" dirty="0">
                <a:solidFill>
                  <a:srgbClr val="4D4D4D"/>
                </a:solidFill>
                <a:effectLst/>
                <a:ea typeface="ＭＳ Ｐゴシック" panose="020B0600070205080204" pitchFamily="50" charset="-128"/>
                <a:cs typeface="MS UI Gothic"/>
              </a:rPr>
              <a:t>標準的な線量を標準治療として維持</a:t>
            </a:r>
            <a:endParaRPr lang="en-US" b="1" dirty="0">
              <a:ea typeface="ＭＳ Ｐゴシック" panose="020B0600070205080204" pitchFamily="50" charset="-128"/>
            </a:endParaRP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Hulshof MCCM, et al. J Clin Oncol 2020; 38(suppl): abstr 281</a:t>
            </a:r>
            <a:endParaRPr lang="en-US">
              <a:ea typeface="ＭＳ Ｐゴシック" panose="020B0600070205080204" pitchFamily="50" charset="-128"/>
            </a:endParaRPr>
          </a:p>
        </p:txBody>
      </p:sp>
      <p:graphicFrame>
        <p:nvGraphicFramePr>
          <p:cNvPr id="14" name="Group 88"/>
          <p:cNvGraphicFramePr>
            <a:graphicFrameLocks noGrp="1"/>
          </p:cNvGraphicFramePr>
          <p:nvPr>
            <p:extLst>
              <p:ext uri="{D42A27DB-BD31-4B8C-83A1-F6EECF244321}">
                <p14:modId xmlns:p14="http://schemas.microsoft.com/office/powerpoint/2010/main" xmlns="" val="3799912642"/>
              </p:ext>
            </p:extLst>
          </p:nvPr>
        </p:nvGraphicFramePr>
        <p:xfrm>
          <a:off x="434182" y="1573478"/>
          <a:ext cx="8275637" cy="1925520"/>
        </p:xfrm>
        <a:graphic>
          <a:graphicData uri="http://schemas.openxmlformats.org/drawingml/2006/table">
            <a:tbl>
              <a:tblPr firstRow="1" bandRow="1">
                <a:tableStyleId>{69012ECD-51FC-41F1-AA8D-1B2483CD663E}</a:tableStyleId>
              </a:tblPr>
              <a:tblGrid>
                <a:gridCol w="2581973">
                  <a:extLst>
                    <a:ext uri="{9D8B030D-6E8A-4147-A177-3AD203B41FA5}">
                      <a16:colId xmlns:a16="http://schemas.microsoft.com/office/drawing/2014/main" xmlns="" val="20000"/>
                    </a:ext>
                  </a:extLst>
                </a:gridCol>
                <a:gridCol w="2846832">
                  <a:extLst>
                    <a:ext uri="{9D8B030D-6E8A-4147-A177-3AD203B41FA5}">
                      <a16:colId xmlns:a16="http://schemas.microsoft.com/office/drawing/2014/main" xmlns="" val="3397994981"/>
                    </a:ext>
                  </a:extLst>
                </a:gridCol>
                <a:gridCol w="2846832">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ＭＳ Ｐゴシック" panose="020B0600070205080204" pitchFamily="50" charset="-128"/>
                          <a:cs typeface="MS UI Gothic"/>
                        </a:rPr>
                        <a:t>CTCAEスコアリング、％</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標準線量+追加照射 </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118）</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標準線量</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120）</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1</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3.3</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0</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2</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25.8</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15.3</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55.0</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61.0</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ja-JP" sz="1400" b="0" i="0" strike="noStrike" cap="none" spc="0" baseline="0">
                          <a:solidFill>
                            <a:srgbClr val="4D4D4D"/>
                          </a:solidFill>
                          <a:effectLst/>
                          <a:latin typeface="+mn-lt"/>
                          <a:ea typeface="ＭＳ Ｐゴシック" panose="020B0600070205080204" pitchFamily="50" charset="-128"/>
                          <a:cs typeface="MS UI Gothic"/>
                        </a:rPr>
                        <a:t>4</a:t>
                      </a:r>
                      <a:endParaRPr lang="en-GB" sz="140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10.8</a:t>
                      </a:r>
                      <a:endParaRPr lang="en-GB" sz="140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13.6</a:t>
                      </a:r>
                      <a:endParaRPr lang="en-GB" sz="140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ja-JP" sz="1400" b="0" i="0" strike="noStrike" cap="none" spc="0" baseline="0">
                          <a:solidFill>
                            <a:srgbClr val="4D4D4D"/>
                          </a:solidFill>
                          <a:effectLst/>
                          <a:latin typeface="+mn-lt"/>
                          <a:ea typeface="ＭＳ Ｐゴシック" panose="020B0600070205080204" pitchFamily="50" charset="-128"/>
                          <a:cs typeface="MS UI Gothic"/>
                        </a:rPr>
                        <a:t>5</a:t>
                      </a:r>
                      <a:endParaRPr lang="en-GB" sz="140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5.0</a:t>
                      </a:r>
                      <a:endParaRPr lang="en-GB" sz="140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8.5</a:t>
                      </a:r>
                      <a:endParaRPr lang="en-GB" sz="14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bl>
          </a:graphicData>
        </a:graphic>
      </p:graphicFrame>
    </p:spTree>
    <p:extLst>
      <p:ext uri="{BB962C8B-B14F-4D97-AF65-F5344CB8AC3E}">
        <p14:creationId xmlns:p14="http://schemas.microsoft.com/office/powerpoint/2010/main" xmlns="" val="6453194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8"/>
          <p:cNvSpPr>
            <a:spLocks noGrp="1"/>
          </p:cNvSpPr>
          <p:nvPr>
            <p:ph type="body" sz="quarter" idx="10"/>
          </p:nvPr>
        </p:nvSpPr>
        <p:spPr/>
        <p:txBody>
          <a:bodyPr/>
          <a:lstStyle/>
          <a:p>
            <a:r>
              <a:rPr lang="ja-JP" dirty="0" smtClean="0"/>
              <a:t>*適応デザイン、他の群には、HER2陰性を対象としたルカパリブ、カペシタビン＋ラムシルマブおよびHER2陽性を対象としたトラスツズマブ ± デュルバルマブが含まれる。 </a:t>
            </a:r>
            <a:r>
              <a:rPr lang="ja-JP" baseline="30000" dirty="0" smtClean="0"/>
              <a:t>†</a:t>
            </a:r>
            <a:r>
              <a:rPr lang="ja-JP" dirty="0" smtClean="0"/>
              <a:t>白金製剤ベースの化学療法</a:t>
            </a:r>
            <a:endParaRPr lang="en-GB" dirty="0"/>
          </a:p>
        </p:txBody>
      </p:sp>
      <p:sp>
        <p:nvSpPr>
          <p:cNvPr id="28" name="Text Placeholder 4"/>
          <p:cNvSpPr>
            <a:spLocks noGrp="1"/>
          </p:cNvSpPr>
          <p:nvPr>
            <p:ph type="body" sz="quarter" idx="11"/>
          </p:nvPr>
        </p:nvSpPr>
        <p:spPr>
          <a:xfrm>
            <a:off x="4648200" y="6096000"/>
            <a:ext cx="4130675" cy="487363"/>
          </a:xfrm>
        </p:spPr>
        <p:txBody>
          <a:bodyPr/>
          <a:lstStyle/>
          <a:p>
            <a:r>
              <a:rPr lang="ja-JP" smtClean="0"/>
              <a:t>Cunningham D, et al. J Clin Oncol 2020; 38(suppl): abstr 282</a:t>
            </a:r>
            <a:endParaRPr lang="en-GB" dirty="0"/>
          </a:p>
        </p:txBody>
      </p:sp>
      <p:sp>
        <p:nvSpPr>
          <p:cNvPr id="29" name="Title 1"/>
          <p:cNvSpPr>
            <a:spLocks noGrp="1"/>
          </p:cNvSpPr>
          <p:nvPr>
            <p:ph type="title"/>
          </p:nvPr>
        </p:nvSpPr>
        <p:spPr>
          <a:xfrm>
            <a:off x="365124" y="179614"/>
            <a:ext cx="8088411" cy="807720"/>
          </a:xfrm>
        </p:spPr>
        <p:txBody>
          <a:bodyPr/>
          <a:lstStyle/>
          <a:p>
            <a:r>
              <a:rPr lang="ja-JP" sz="1800" b="1" i="0" strike="noStrike" cap="none" spc="0" baseline="0" dirty="0">
                <a:solidFill>
                  <a:srgbClr val="043882"/>
                </a:solidFill>
                <a:effectLst/>
                <a:latin typeface="+mj-ea"/>
                <a:cs typeface="MS UI Gothic"/>
              </a:rPr>
              <a:t>282：進行性食道胃腺癌（OGA）に対する維持療法の評価：PLATFORM試験の中間解析およびバイオマーカーの結果－Cunningham D, et al.</a:t>
            </a:r>
            <a:endParaRPr lang="en-GB" dirty="0">
              <a:latin typeface="+mj-ea"/>
            </a:endParaRPr>
          </a:p>
        </p:txBody>
      </p:sp>
      <p:sp>
        <p:nvSpPr>
          <p:cNvPr id="3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治験の目的</a:t>
            </a:r>
          </a:p>
          <a:p>
            <a:r>
              <a:rPr lang="ja-JP" sz="1600" b="0" i="0" strike="noStrike" cap="none" spc="0" baseline="0" dirty="0">
                <a:solidFill>
                  <a:srgbClr val="4D4D4D"/>
                </a:solidFill>
                <a:effectLst/>
                <a:latin typeface="+mj-ea"/>
                <a:ea typeface="+mj-ea"/>
                <a:cs typeface="MS UI Gothic"/>
              </a:rPr>
              <a:t>病勢コントロールを達成した進行性食道胃腺癌患者を対象とした維持療法の有効性および安全性を評価（中間解析）</a:t>
            </a:r>
            <a:endParaRPr lang="en-GB" dirty="0">
              <a:latin typeface="+mj-ea"/>
              <a:ea typeface="+mj-ea"/>
            </a:endParaRPr>
          </a:p>
        </p:txBody>
      </p:sp>
      <p:sp>
        <p:nvSpPr>
          <p:cNvPr id="33" name="Rectangle 9"/>
          <p:cNvSpPr txBox="1">
            <a:spLocks noChangeArrowheads="1"/>
          </p:cNvSpPr>
          <p:nvPr/>
        </p:nvSpPr>
        <p:spPr bwMode="auto">
          <a:xfrm>
            <a:off x="260194" y="508517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j-ea"/>
                <a:ea typeface="+mj-ea"/>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j-ea"/>
                <a:ea typeface="+mj-ea"/>
                <a:cs typeface="MS UI Gothic"/>
              </a:rPr>
              <a:t>PFS </a:t>
            </a:r>
            <a:endParaRPr kumimoji="0" lang="en-US" sz="1600" b="0" i="0" u="none" strike="noStrike" kern="1200" cap="none" spc="0" normalizeH="0" baseline="0" noProof="0" dirty="0">
              <a:ln>
                <a:noFill/>
              </a:ln>
              <a:solidFill>
                <a:srgbClr val="4D4D4D"/>
              </a:solidFill>
              <a:effectLst/>
              <a:uLnTx/>
              <a:uFillTx/>
              <a:latin typeface="+mj-ea"/>
              <a:ea typeface="+mj-ea"/>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mj-ea"/>
              <a:ea typeface="+mj-ea"/>
              <a:cs typeface="Arial"/>
            </a:endParaRPr>
          </a:p>
        </p:txBody>
      </p:sp>
      <p:sp>
        <p:nvSpPr>
          <p:cNvPr id="34" name="AutoShape 9"/>
          <p:cNvSpPr>
            <a:spLocks noChangeArrowheads="1"/>
          </p:cNvSpPr>
          <p:nvPr/>
        </p:nvSpPr>
        <p:spPr bwMode="auto">
          <a:xfrm>
            <a:off x="149734" y="2827750"/>
            <a:ext cx="2970330" cy="1846393"/>
          </a:xfrm>
          <a:prstGeom prst="roundRect">
            <a:avLst>
              <a:gd name="adj" fmla="val 0"/>
            </a:avLst>
          </a:prstGeom>
          <a:solidFill>
            <a:schemeClr val="accent1"/>
          </a:solidFill>
          <a:ln w="9525" algn="ctr">
            <a:noFill/>
            <a:round/>
          </a:ln>
        </p:spPr>
        <p:txBody>
          <a:bodyPr wrap="square" lIns="90488" tIns="44450" rIns="216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j-ea"/>
                <a:ea typeface="+mj-ea"/>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局所進行または転移性の胃癌またはGEJ癌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HER2陰性</a:t>
            </a:r>
            <a:endParaRPr kumimoji="0" lang="en-US" altLang="zh-CN" sz="1600" b="0" i="0" u="none" strike="noStrike" kern="1200" cap="none" spc="0" normalizeH="0" baseline="0" noProof="0" dirty="0">
              <a:ln>
                <a:noFill/>
              </a:ln>
              <a:solidFill>
                <a:srgbClr val="FFFFFF"/>
              </a:solidFill>
              <a:effectLst/>
              <a:uLnTx/>
              <a:uFillTx/>
              <a:latin typeface="+mj-ea"/>
              <a:ea typeface="+mj-ea"/>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WHO PS 0～2 </a:t>
            </a:r>
            <a:endParaRPr kumimoji="0" lang="en-US" altLang="zh-CN" sz="1600" b="0" i="0" u="none" strike="noStrike" kern="1200" cap="none" spc="0" normalizeH="0" baseline="0" noProof="0" dirty="0">
              <a:ln>
                <a:noFill/>
              </a:ln>
              <a:solidFill>
                <a:srgbClr val="FFFFFF"/>
              </a:solidFill>
              <a:effectLst/>
              <a:uLnTx/>
              <a:uFillTx/>
              <a:latin typeface="+mj-ea"/>
              <a:ea typeface="+mj-ea"/>
            </a:endParaRPr>
          </a:p>
          <a:p>
            <a:pPr lvl="0" defTabSz="892175" eaLnBrk="0" hangingPunct="0">
              <a:spcAft>
                <a:spcPct val="30000"/>
              </a:spcAft>
              <a:defRPr/>
            </a:pPr>
            <a:r>
              <a:rPr lang="ja-JP" altLang="en-US" sz="1600" dirty="0" smtClean="0">
                <a:solidFill>
                  <a:srgbClr val="FFFFFF"/>
                </a:solidFill>
                <a:ea typeface="ＭＳ Ｐゴシック" panose="020B0600070205080204" pitchFamily="50" charset="-128"/>
                <a:cs typeface="MS UI Gothic"/>
              </a:rPr>
              <a:t>（</a:t>
            </a:r>
            <a:r>
              <a:rPr lang="ja-JP" sz="1600" b="0" i="0" strike="noStrike" cap="none" spc="0" baseline="0" dirty="0" smtClean="0">
                <a:solidFill>
                  <a:srgbClr val="FFFFFF"/>
                </a:solidFill>
                <a:effectLst/>
                <a:latin typeface="+mj-ea"/>
                <a:ea typeface="+mj-ea"/>
                <a:cs typeface="MS UI Gothic"/>
              </a:rPr>
              <a:t>n</a:t>
            </a:r>
            <a:r>
              <a:rPr lang="ja-JP" sz="1600" b="0" i="0" strike="noStrike" cap="none" spc="0" baseline="0" dirty="0">
                <a:solidFill>
                  <a:srgbClr val="FFFFFF"/>
                </a:solidFill>
                <a:effectLst/>
                <a:latin typeface="+mj-ea"/>
                <a:ea typeface="+mj-ea"/>
                <a:cs typeface="MS UI Gothic"/>
              </a:rPr>
              <a:t> = 1094）</a:t>
            </a:r>
            <a:endParaRPr kumimoji="0" lang="en-US" altLang="zh-CN" sz="1600" b="0" i="0" u="none" strike="noStrike" kern="1200" cap="none" spc="0" normalizeH="0" baseline="0" noProof="0" dirty="0">
              <a:ln>
                <a:noFill/>
              </a:ln>
              <a:solidFill>
                <a:srgbClr val="FFFFFF"/>
              </a:solidFill>
              <a:effectLst/>
              <a:uLnTx/>
              <a:uFillTx/>
              <a:latin typeface="+mj-ea"/>
              <a:ea typeface="+mj-ea"/>
            </a:endParaRPr>
          </a:p>
        </p:txBody>
      </p:sp>
      <p:sp>
        <p:nvSpPr>
          <p:cNvPr id="35" name="Content Placeholder 26"/>
          <p:cNvSpPr txBox="1"/>
          <p:nvPr/>
        </p:nvSpPr>
        <p:spPr>
          <a:xfrm>
            <a:off x="4173383" y="508517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latin typeface="+mj-ea"/>
                <a:ea typeface="+mj-ea"/>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latin typeface="+mj-ea"/>
                <a:ea typeface="+mj-ea"/>
                <a:cs typeface="MS UI Gothic"/>
              </a:rPr>
              <a:t>OS、ORR、安全性</a:t>
            </a:r>
            <a:endParaRPr kumimoji="0" lang="en-US" sz="1600" b="0" i="0" u="none" strike="noStrike" kern="1200" cap="none" spc="0" normalizeH="0" baseline="0" noProof="0">
              <a:ln>
                <a:noFill/>
              </a:ln>
              <a:solidFill>
                <a:srgbClr val="4D4D4D"/>
              </a:solidFill>
              <a:effectLst/>
              <a:uLnTx/>
              <a:uFillTx/>
              <a:latin typeface="+mj-ea"/>
              <a:ea typeface="+mj-ea"/>
              <a:cs typeface="Arial"/>
            </a:endParaRPr>
          </a:p>
        </p:txBody>
      </p:sp>
      <p:cxnSp>
        <p:nvCxnSpPr>
          <p:cNvPr id="38" name="AutoShape 15"/>
          <p:cNvCxnSpPr>
            <a:cxnSpLocks noChangeShapeType="1"/>
            <a:stCxn id="55" idx="3"/>
            <a:endCxn id="51" idx="1"/>
          </p:cNvCxnSpPr>
          <p:nvPr/>
        </p:nvCxnSpPr>
        <p:spPr bwMode="auto">
          <a:xfrm flipV="1">
            <a:off x="5103072" y="2738933"/>
            <a:ext cx="653407" cy="1012013"/>
          </a:xfrm>
          <a:prstGeom prst="bentConnector3">
            <a:avLst>
              <a:gd name="adj1" fmla="val 50000"/>
            </a:avLst>
          </a:prstGeom>
          <a:noFill/>
          <a:ln w="57150">
            <a:solidFill>
              <a:schemeClr val="bg2">
                <a:lumMod val="60000"/>
                <a:lumOff val="40000"/>
              </a:schemeClr>
            </a:solidFill>
            <a:round/>
            <a:tailEnd type="triangle" w="med" len="med"/>
          </a:ln>
        </p:spPr>
      </p:cxnSp>
      <p:cxnSp>
        <p:nvCxnSpPr>
          <p:cNvPr id="45" name="AutoShape 19"/>
          <p:cNvCxnSpPr>
            <a:cxnSpLocks noChangeShapeType="1"/>
            <a:stCxn id="34" idx="3"/>
            <a:endCxn id="55" idx="1"/>
          </p:cNvCxnSpPr>
          <p:nvPr/>
        </p:nvCxnSpPr>
        <p:spPr bwMode="auto">
          <a:xfrm flipV="1">
            <a:off x="3120064" y="3750946"/>
            <a:ext cx="159106" cy="1"/>
          </a:xfrm>
          <a:prstGeom prst="straightConnector1">
            <a:avLst/>
          </a:prstGeom>
          <a:noFill/>
          <a:ln w="57150">
            <a:solidFill>
              <a:schemeClr val="bg2">
                <a:lumMod val="60000"/>
                <a:lumOff val="40000"/>
              </a:schemeClr>
            </a:solidFill>
            <a:round/>
            <a:headEnd type="none" w="med" len="med"/>
            <a:tailEnd type="none" w="med" len="med"/>
          </a:ln>
        </p:spPr>
      </p:cxnSp>
      <p:sp>
        <p:nvSpPr>
          <p:cNvPr id="51" name="AutoShape 8"/>
          <p:cNvSpPr>
            <a:spLocks noChangeArrowheads="1"/>
          </p:cNvSpPr>
          <p:nvPr/>
        </p:nvSpPr>
        <p:spPr bwMode="auto">
          <a:xfrm>
            <a:off x="5756479" y="2448092"/>
            <a:ext cx="3127325" cy="58168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j-ea"/>
                <a:ea typeface="+mj-ea"/>
                <a:cs typeface="MS UI Gothic"/>
              </a:rPr>
              <a:t>カペシタビン</a:t>
            </a:r>
            <a:r>
              <a:rPr sz="1800">
                <a:latin typeface="+mj-ea"/>
                <a:ea typeface="+mj-ea"/>
              </a:rPr>
              <a:t/>
            </a:r>
            <a:br>
              <a:rPr sz="1800">
                <a:latin typeface="+mj-ea"/>
                <a:ea typeface="+mj-ea"/>
              </a:rPr>
            </a:br>
            <a:r>
              <a:rPr lang="ja-JP" sz="1800" b="0" i="0" strike="noStrike" cap="none" spc="0" baseline="0">
                <a:solidFill>
                  <a:srgbClr val="FFFFFF"/>
                </a:solidFill>
                <a:effectLst/>
                <a:latin typeface="+mj-ea"/>
                <a:ea typeface="+mj-ea"/>
                <a:cs typeface="MS UI Gothic"/>
              </a:rPr>
              <a:t>（n = 99）</a:t>
            </a:r>
            <a:endParaRPr kumimoji="0" lang="en-US" altLang="zh-CN" sz="1600" b="0" i="0" u="none" strike="noStrike" kern="1200" cap="none" spc="0" normalizeH="0" baseline="0" noProof="0">
              <a:ln>
                <a:noFill/>
              </a:ln>
              <a:solidFill>
                <a:srgbClr val="FFFFFF"/>
              </a:solidFill>
              <a:effectLst/>
              <a:uLnTx/>
              <a:uFillTx/>
              <a:latin typeface="+mj-ea"/>
              <a:ea typeface="+mj-ea"/>
            </a:endParaRPr>
          </a:p>
        </p:txBody>
      </p:sp>
      <p:cxnSp>
        <p:nvCxnSpPr>
          <p:cNvPr id="52" name="AutoShape 16"/>
          <p:cNvCxnSpPr>
            <a:cxnSpLocks noChangeShapeType="1"/>
            <a:stCxn id="55" idx="3"/>
            <a:endCxn id="53" idx="1"/>
          </p:cNvCxnSpPr>
          <p:nvPr/>
        </p:nvCxnSpPr>
        <p:spPr bwMode="auto">
          <a:xfrm>
            <a:off x="5103072" y="3750946"/>
            <a:ext cx="654329" cy="1035553"/>
          </a:xfrm>
          <a:prstGeom prst="bentConnector3">
            <a:avLst>
              <a:gd name="adj1" fmla="val 50000"/>
            </a:avLst>
          </a:prstGeom>
          <a:noFill/>
          <a:ln w="57150">
            <a:solidFill>
              <a:schemeClr val="bg2">
                <a:lumMod val="60000"/>
                <a:lumOff val="40000"/>
              </a:schemeClr>
            </a:solidFill>
            <a:round/>
            <a:tailEnd type="triangle" w="med" len="med"/>
          </a:ln>
        </p:spPr>
      </p:cxnSp>
      <p:sp>
        <p:nvSpPr>
          <p:cNvPr id="53" name="AutoShape 12"/>
          <p:cNvSpPr>
            <a:spLocks noChangeArrowheads="1"/>
          </p:cNvSpPr>
          <p:nvPr/>
        </p:nvSpPr>
        <p:spPr bwMode="auto">
          <a:xfrm>
            <a:off x="5757401" y="4495658"/>
            <a:ext cx="3125480" cy="58168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j-ea"/>
                <a:ea typeface="+mj-ea"/>
                <a:cs typeface="MS UI Gothic"/>
              </a:rPr>
              <a:t>監視療法</a:t>
            </a:r>
            <a:r>
              <a:rPr sz="1800">
                <a:latin typeface="+mj-ea"/>
                <a:ea typeface="+mj-ea"/>
              </a:rPr>
              <a:t/>
            </a:r>
            <a:br>
              <a:rPr sz="1800">
                <a:latin typeface="+mj-ea"/>
                <a:ea typeface="+mj-ea"/>
              </a:rPr>
            </a:br>
            <a:r>
              <a:rPr lang="ja-JP" sz="1800" b="0" i="0" strike="noStrike" cap="none" spc="0" baseline="0">
                <a:solidFill>
                  <a:srgbClr val="4D4D4D"/>
                </a:solidFill>
                <a:effectLst/>
                <a:latin typeface="+mj-ea"/>
                <a:ea typeface="+mj-ea"/>
                <a:cs typeface="MS UI Gothic"/>
              </a:rPr>
              <a:t>（n = 92）</a:t>
            </a:r>
            <a:endParaRPr kumimoji="0" lang="fr-FR" altLang="zh-CN" sz="1800" b="0" i="0" u="none" strike="noStrike" kern="1200" cap="none" spc="0" normalizeH="0" baseline="0" noProof="0">
              <a:ln>
                <a:noFill/>
              </a:ln>
              <a:solidFill>
                <a:srgbClr val="4D4D4D"/>
              </a:solidFill>
              <a:effectLst/>
              <a:uLnTx/>
              <a:uFillTx/>
              <a:latin typeface="+mj-ea"/>
              <a:ea typeface="+mj-ea"/>
            </a:endParaRPr>
          </a:p>
        </p:txBody>
      </p:sp>
      <p:sp>
        <p:nvSpPr>
          <p:cNvPr id="54" name="TextBox 53"/>
          <p:cNvSpPr txBox="1"/>
          <p:nvPr/>
        </p:nvSpPr>
        <p:spPr>
          <a:xfrm>
            <a:off x="7006137" y="2050357"/>
            <a:ext cx="628007" cy="305105"/>
          </a:xfrm>
          <a:prstGeom prst="rect">
            <a:avLst/>
          </a:prstGeom>
          <a:noFill/>
        </p:spPr>
        <p:txBody>
          <a:bodyPr wrap="none" rtlCol="0">
            <a:spAutoFit/>
          </a:bodyPr>
          <a:lstStyle/>
          <a:p>
            <a:pPr algn="ctr"/>
            <a:r>
              <a:rPr lang="ja-JP" sz="1400" b="1" i="0" strike="noStrike" cap="none" spc="0" baseline="0">
                <a:solidFill>
                  <a:srgbClr val="4D4D4D"/>
                </a:solidFill>
                <a:effectLst/>
                <a:latin typeface="+mj-ea"/>
                <a:ea typeface="+mj-ea"/>
                <a:cs typeface="MS UI Gothic"/>
              </a:rPr>
              <a:t>維持*</a:t>
            </a:r>
            <a:endParaRPr lang="en-GB" sz="1400" b="1">
              <a:latin typeface="+mj-ea"/>
              <a:ea typeface="+mj-ea"/>
            </a:endParaRPr>
          </a:p>
        </p:txBody>
      </p:sp>
      <p:sp>
        <p:nvSpPr>
          <p:cNvPr id="55" name="AutoShape 8"/>
          <p:cNvSpPr>
            <a:spLocks noChangeArrowheads="1"/>
          </p:cNvSpPr>
          <p:nvPr/>
        </p:nvSpPr>
        <p:spPr bwMode="auto">
          <a:xfrm>
            <a:off x="3279170" y="3342977"/>
            <a:ext cx="1823902" cy="815938"/>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j-ea"/>
                <a:ea typeface="+mj-ea"/>
                <a:cs typeface="MS UI Gothic"/>
              </a:rPr>
              <a:t>化学療法</a:t>
            </a:r>
            <a:r>
              <a:rPr lang="ja-JP" sz="1800" b="0" i="0" strike="noStrike" cap="none" spc="0" baseline="30000">
                <a:solidFill>
                  <a:srgbClr val="FFFFFF"/>
                </a:solidFill>
                <a:effectLst/>
                <a:latin typeface="+mj-ea"/>
                <a:ea typeface="+mj-ea"/>
                <a:cs typeface="MS UI Gothic"/>
              </a:rPr>
              <a:t>†</a:t>
            </a:r>
            <a:r>
              <a:rPr lang="ja-JP" sz="1800" b="0" i="0" strike="noStrike" cap="none" spc="0" baseline="0">
                <a:solidFill>
                  <a:srgbClr val="FFFFFF"/>
                </a:solidFill>
                <a:effectLst/>
                <a:latin typeface="+mj-ea"/>
                <a:ea typeface="+mj-ea"/>
                <a:cs typeface="MS UI Gothic"/>
              </a:rPr>
              <a:t> </a:t>
            </a:r>
            <a:r>
              <a:rPr sz="1800">
                <a:latin typeface="+mj-ea"/>
                <a:ea typeface="+mj-ea"/>
              </a:rPr>
              <a:t/>
            </a:r>
            <a:br>
              <a:rPr sz="1800">
                <a:latin typeface="+mj-ea"/>
                <a:ea typeface="+mj-ea"/>
              </a:rPr>
            </a:br>
            <a:r>
              <a:rPr lang="ja-JP" sz="1800" b="0" i="0" strike="noStrike" cap="none" spc="0" baseline="0">
                <a:solidFill>
                  <a:srgbClr val="FFFFFF"/>
                </a:solidFill>
                <a:effectLst/>
                <a:latin typeface="+mj-ea"/>
                <a:ea typeface="+mj-ea"/>
                <a:cs typeface="MS UI Gothic"/>
              </a:rPr>
              <a:t>6サイクル</a:t>
            </a:r>
            <a:r>
              <a:rPr sz="1800">
                <a:latin typeface="+mj-ea"/>
                <a:ea typeface="+mj-ea"/>
              </a:rPr>
              <a:t/>
            </a:r>
            <a:br>
              <a:rPr sz="1800">
                <a:latin typeface="+mj-ea"/>
                <a:ea typeface="+mj-ea"/>
              </a:rPr>
            </a:br>
            <a:r>
              <a:rPr lang="ja-JP" sz="1800" b="0" i="0" strike="noStrike" cap="none" spc="0" baseline="0">
                <a:solidFill>
                  <a:srgbClr val="FFFFFF"/>
                </a:solidFill>
                <a:effectLst/>
                <a:latin typeface="+mj-ea"/>
                <a:ea typeface="+mj-ea"/>
                <a:cs typeface="MS UI Gothic"/>
              </a:rPr>
              <a:t>（n = 861）</a:t>
            </a:r>
            <a:endParaRPr kumimoji="0" lang="en-US" altLang="zh-CN" sz="1600" b="0" i="0" u="none" strike="noStrike" kern="1200" cap="none" spc="0" normalizeH="0" baseline="0" noProof="0">
              <a:ln>
                <a:noFill/>
              </a:ln>
              <a:solidFill>
                <a:srgbClr val="FFFFFF"/>
              </a:solidFill>
              <a:effectLst/>
              <a:uLnTx/>
              <a:uFillTx/>
              <a:latin typeface="+mj-ea"/>
              <a:ea typeface="+mj-ea"/>
            </a:endParaRPr>
          </a:p>
        </p:txBody>
      </p:sp>
      <p:sp>
        <p:nvSpPr>
          <p:cNvPr id="56" name="TextBox 55"/>
          <p:cNvSpPr txBox="1"/>
          <p:nvPr/>
        </p:nvSpPr>
        <p:spPr>
          <a:xfrm>
            <a:off x="3921612" y="2076708"/>
            <a:ext cx="539019" cy="305105"/>
          </a:xfrm>
          <a:prstGeom prst="rect">
            <a:avLst/>
          </a:prstGeom>
          <a:noFill/>
        </p:spPr>
        <p:txBody>
          <a:bodyPr wrap="none" rtlCol="0">
            <a:spAutoFit/>
          </a:bodyPr>
          <a:lstStyle/>
          <a:p>
            <a:pPr algn="ctr"/>
            <a:r>
              <a:rPr lang="ja-JP" sz="1400" b="1" i="0" strike="noStrike" cap="none" spc="0" baseline="0">
                <a:solidFill>
                  <a:srgbClr val="4D4D4D"/>
                </a:solidFill>
                <a:effectLst/>
                <a:latin typeface="+mj-ea"/>
                <a:ea typeface="+mj-ea"/>
                <a:cs typeface="MS UI Gothic"/>
              </a:rPr>
              <a:t>導入</a:t>
            </a:r>
            <a:endParaRPr lang="en-GB" sz="1400" b="1">
              <a:latin typeface="+mj-ea"/>
              <a:ea typeface="+mj-ea"/>
            </a:endParaRPr>
          </a:p>
        </p:txBody>
      </p:sp>
      <p:sp>
        <p:nvSpPr>
          <p:cNvPr id="57" name="AutoShape 8"/>
          <p:cNvSpPr>
            <a:spLocks noChangeArrowheads="1"/>
          </p:cNvSpPr>
          <p:nvPr/>
        </p:nvSpPr>
        <p:spPr bwMode="auto">
          <a:xfrm>
            <a:off x="5756479" y="3460105"/>
            <a:ext cx="3127325" cy="581682"/>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j-ea"/>
                <a:ea typeface="+mj-ea"/>
                <a:cs typeface="MS UI Gothic"/>
              </a:rPr>
              <a:t>デュルバルマブ</a:t>
            </a:r>
            <a:r>
              <a:rPr sz="1800">
                <a:latin typeface="+mj-ea"/>
                <a:ea typeface="+mj-ea"/>
              </a:rPr>
              <a:t/>
            </a:r>
            <a:br>
              <a:rPr sz="1800">
                <a:latin typeface="+mj-ea"/>
                <a:ea typeface="+mj-ea"/>
              </a:rPr>
            </a:br>
            <a:r>
              <a:rPr lang="ja-JP" sz="1800" b="0" i="0" strike="noStrike" cap="none" spc="0" baseline="0">
                <a:solidFill>
                  <a:srgbClr val="4D4D4D"/>
                </a:solidFill>
                <a:effectLst/>
                <a:latin typeface="+mj-ea"/>
                <a:ea typeface="+mj-ea"/>
                <a:cs typeface="MS UI Gothic"/>
              </a:rPr>
              <a:t>（n = 100）</a:t>
            </a:r>
            <a:endParaRPr kumimoji="0" lang="en-US" altLang="zh-CN" sz="1600" b="0" i="0" u="none" strike="noStrike" kern="1200" cap="none" spc="0" normalizeH="0" baseline="0" noProof="0">
              <a:ln>
                <a:noFill/>
              </a:ln>
              <a:effectLst/>
              <a:uLnTx/>
              <a:uFillTx/>
              <a:latin typeface="+mj-ea"/>
              <a:ea typeface="+mj-ea"/>
            </a:endParaRPr>
          </a:p>
        </p:txBody>
      </p:sp>
      <p:cxnSp>
        <p:nvCxnSpPr>
          <p:cNvPr id="58" name="AutoShape 19"/>
          <p:cNvCxnSpPr>
            <a:cxnSpLocks noChangeShapeType="1"/>
            <a:stCxn id="55" idx="3"/>
            <a:endCxn id="57" idx="1"/>
          </p:cNvCxnSpPr>
          <p:nvPr/>
        </p:nvCxnSpPr>
        <p:spPr bwMode="auto">
          <a:xfrm>
            <a:off x="5103072" y="3750946"/>
            <a:ext cx="653407"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32052783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146416" cy="807720"/>
          </a:xfrm>
        </p:spPr>
        <p:txBody>
          <a:bodyPr/>
          <a:lstStyle/>
          <a:p>
            <a:r>
              <a:rPr lang="ja-JP" sz="1800" b="1" i="0" strike="noStrike" cap="none" spc="0" baseline="0" dirty="0">
                <a:solidFill>
                  <a:srgbClr val="043882"/>
                </a:solidFill>
                <a:effectLst/>
                <a:latin typeface="+mn-ea"/>
                <a:ea typeface="+mn-ea"/>
                <a:cs typeface="MS UI Gothic"/>
              </a:rPr>
              <a:t>282：進行性食道胃腺癌（OGA）に対する維持療法の評価：PLATFORM試験の中間解析およびバイオマーカーの結果－Cunningham D, et al.</a:t>
            </a:r>
            <a:endParaRPr lang="en-GB" dirty="0">
              <a:latin typeface="+mn-ea"/>
              <a:ea typeface="+mn-ea"/>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n-ea"/>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n-ea"/>
                <a:cs typeface="MS UI Gothic"/>
              </a:rPr>
              <a:t>Cunningham D, et al. J Clin Oncol 2020; 38(suppl): abstr 282</a:t>
            </a:r>
            <a:endParaRPr lang="en-GB">
              <a:latin typeface="+mn-ea"/>
            </a:endParaRPr>
          </a:p>
        </p:txBody>
      </p:sp>
      <p:graphicFrame>
        <p:nvGraphicFramePr>
          <p:cNvPr id="6" name="Group 88"/>
          <p:cNvGraphicFramePr>
            <a:graphicFrameLocks noGrp="1"/>
          </p:cNvGraphicFramePr>
          <p:nvPr>
            <p:extLst>
              <p:ext uri="{D42A27DB-BD31-4B8C-83A1-F6EECF244321}">
                <p14:modId xmlns:p14="http://schemas.microsoft.com/office/powerpoint/2010/main" xmlns="" val="1591631543"/>
              </p:ext>
            </p:extLst>
          </p:nvPr>
        </p:nvGraphicFramePr>
        <p:xfrm>
          <a:off x="383454" y="1615043"/>
          <a:ext cx="8377092" cy="2781600"/>
        </p:xfrm>
        <a:graphic>
          <a:graphicData uri="http://schemas.openxmlformats.org/drawingml/2006/table">
            <a:tbl>
              <a:tblPr firstRow="1" bandRow="1">
                <a:tableStyleId>{69012ECD-51FC-41F1-AA8D-1B2483CD663E}</a:tableStyleId>
              </a:tblPr>
              <a:tblGrid>
                <a:gridCol w="3191019">
                  <a:extLst>
                    <a:ext uri="{9D8B030D-6E8A-4147-A177-3AD203B41FA5}">
                      <a16:colId xmlns:a16="http://schemas.microsoft.com/office/drawing/2014/main" xmlns="" val="20000"/>
                    </a:ext>
                  </a:extLst>
                </a:gridCol>
                <a:gridCol w="1728691">
                  <a:extLst>
                    <a:ext uri="{9D8B030D-6E8A-4147-A177-3AD203B41FA5}">
                      <a16:colId xmlns:a16="http://schemas.microsoft.com/office/drawing/2014/main" xmlns="" val="3397994981"/>
                    </a:ext>
                  </a:extLst>
                </a:gridCol>
                <a:gridCol w="1728691">
                  <a:extLst>
                    <a:ext uri="{9D8B030D-6E8A-4147-A177-3AD203B41FA5}">
                      <a16:colId xmlns:a16="http://schemas.microsoft.com/office/drawing/2014/main" xmlns="" val="1064626700"/>
                    </a:ext>
                  </a:extLst>
                </a:gridCol>
                <a:gridCol w="1728691">
                  <a:extLst>
                    <a:ext uri="{9D8B030D-6E8A-4147-A177-3AD203B41FA5}">
                      <a16:colId xmlns:a16="http://schemas.microsoft.com/office/drawing/2014/main" xmlns="" val="3848033379"/>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カペシタビン</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61）</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デュルバルマブ</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61）</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監視療法</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61）</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12週間PFS率、</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45、66］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48</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37、58］</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49</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39、60］</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PFS率対監視療法、</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-8.3、21.4）</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-16.5、13.3）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奏効、</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3663" indent="0"/>
                      <a:r>
                        <a:rPr lang="ja-JP" sz="1400" b="0" i="0" strike="noStrike" cap="none" spc="0" baseline="0">
                          <a:solidFill>
                            <a:srgbClr val="4D4D4D"/>
                          </a:solidFill>
                          <a:effectLst/>
                          <a:latin typeface="+mn-lt"/>
                          <a:ea typeface="ＭＳ Ｐゴシック" panose="020B0600070205080204" pitchFamily="50" charset="-128"/>
                          <a:cs typeface="MS UI Gothic"/>
                        </a:rPr>
                        <a:t>CR</a:t>
                      </a:r>
                      <a:endParaRPr lang="en-GB" sz="140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endParaRPr lang="en-GB" sz="14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endParaRPr lang="en-GB" sz="14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endParaRPr lang="en-GB" sz="14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SD</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49）</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PD</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41）</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51）</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臨床的PD</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55879837"/>
                  </a:ext>
                </a:extLst>
              </a:tr>
            </a:tbl>
          </a:graphicData>
        </a:graphic>
      </p:graphicFrame>
    </p:spTree>
    <p:extLst>
      <p:ext uri="{BB962C8B-B14F-4D97-AF65-F5344CB8AC3E}">
        <p14:creationId xmlns:p14="http://schemas.microsoft.com/office/powerpoint/2010/main" xmlns="" val="16900248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142062" cy="807720"/>
          </a:xfrm>
        </p:spPr>
        <p:txBody>
          <a:bodyPr/>
          <a:lstStyle/>
          <a:p>
            <a:r>
              <a:rPr lang="ja-JP" dirty="0" smtClean="0"/>
              <a:t>282：進行性食道胃腺癌（OGA）に対する維持療法の評価：PLATFORM試験の中間解析およびバイオマーカーの結果－Cunningham D, et al.</a:t>
            </a:r>
            <a:endParaRPr lang="en-US"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endParaRPr lang="en-US">
              <a:ea typeface="ＭＳ Ｐゴシック" panose="020B0600070205080204" pitchFamily="50" charset="-128"/>
            </a:endParaRPr>
          </a:p>
          <a:p>
            <a:pPr marL="0" indent="0">
              <a:spcBef>
                <a:spcPts val="12600"/>
              </a:spcBef>
              <a:buNone/>
            </a:pPr>
            <a:r>
              <a:rPr lang="ja-JP" sz="1600" b="1" i="0" strike="noStrike" cap="none" spc="0" baseline="0">
                <a:solidFill>
                  <a:srgbClr val="4D4D4D"/>
                </a:solidFill>
                <a:effectLst/>
                <a:ea typeface="ＭＳ Ｐゴシック" panose="020B0600070205080204" pitchFamily="50" charset="-128"/>
                <a:cs typeface="MS UI Gothic"/>
              </a:rPr>
              <a:t>結論</a:t>
            </a:r>
          </a:p>
          <a:p>
            <a:r>
              <a:rPr lang="ja-JP" sz="1600" b="1" i="0" strike="noStrike" cap="none" spc="0" baseline="0">
                <a:solidFill>
                  <a:srgbClr val="4D4D4D"/>
                </a:solidFill>
                <a:effectLst/>
                <a:ea typeface="ＭＳ Ｐゴシック" panose="020B0600070205080204" pitchFamily="50" charset="-128"/>
                <a:cs typeface="MS UI Gothic"/>
              </a:rPr>
              <a:t>この中間解析では、進行性食道胃癌患者では、カペシタビンまたはデュルバルマブによる維持療法は監視療法と比較して無益性を示さなかった。さらなる解析が進行中である</a:t>
            </a:r>
            <a:endParaRPr lang="en-US">
              <a:ea typeface="ＭＳ Ｐゴシック" panose="020B0600070205080204" pitchFamily="50" charset="-128"/>
            </a:endParaRP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Cunningham D, et al. J Clin Oncol 2020; 38(suppl): abstr 282</a:t>
            </a:r>
            <a:endParaRPr lang="en-US">
              <a:ea typeface="ＭＳ Ｐゴシック" panose="020B0600070205080204" pitchFamily="50" charset="-128"/>
            </a:endParaRPr>
          </a:p>
        </p:txBody>
      </p:sp>
      <p:graphicFrame>
        <p:nvGraphicFramePr>
          <p:cNvPr id="14" name="Group 88"/>
          <p:cNvGraphicFramePr>
            <a:graphicFrameLocks noGrp="1"/>
          </p:cNvGraphicFramePr>
          <p:nvPr>
            <p:extLst>
              <p:ext uri="{D42A27DB-BD31-4B8C-83A1-F6EECF244321}">
                <p14:modId xmlns:p14="http://schemas.microsoft.com/office/powerpoint/2010/main" xmlns="" val="2371270286"/>
              </p:ext>
            </p:extLst>
          </p:nvPr>
        </p:nvGraphicFramePr>
        <p:xfrm>
          <a:off x="383454" y="1615043"/>
          <a:ext cx="8377093" cy="1354800"/>
        </p:xfrm>
        <a:graphic>
          <a:graphicData uri="http://schemas.openxmlformats.org/drawingml/2006/table">
            <a:tbl>
              <a:tblPr firstRow="1" bandRow="1">
                <a:tableStyleId>{69012ECD-51FC-41F1-AA8D-1B2483CD663E}</a:tableStyleId>
              </a:tblPr>
              <a:tblGrid>
                <a:gridCol w="3487506">
                  <a:extLst>
                    <a:ext uri="{9D8B030D-6E8A-4147-A177-3AD203B41FA5}">
                      <a16:colId xmlns:a16="http://schemas.microsoft.com/office/drawing/2014/main" xmlns="" val="20000"/>
                    </a:ext>
                  </a:extLst>
                </a:gridCol>
                <a:gridCol w="1653540">
                  <a:extLst>
                    <a:ext uri="{9D8B030D-6E8A-4147-A177-3AD203B41FA5}">
                      <a16:colId xmlns:a16="http://schemas.microsoft.com/office/drawing/2014/main" xmlns="" val="3397994981"/>
                    </a:ext>
                  </a:extLst>
                </a:gridCol>
                <a:gridCol w="1623060">
                  <a:extLst>
                    <a:ext uri="{9D8B030D-6E8A-4147-A177-3AD203B41FA5}">
                      <a16:colId xmlns:a16="http://schemas.microsoft.com/office/drawing/2014/main" xmlns="" val="1064626700"/>
                    </a:ext>
                  </a:extLst>
                </a:gridCol>
                <a:gridCol w="1612987">
                  <a:extLst>
                    <a:ext uri="{9D8B030D-6E8A-4147-A177-3AD203B41FA5}">
                      <a16:colId xmlns:a16="http://schemas.microsoft.com/office/drawing/2014/main" xmlns="" val="3848033379"/>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最も高頻度に報告されたTRAE、n（％）</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カペシタビン</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61）</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デュルバルマブ</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61）</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監視療法</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61）</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グレード3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8（13）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7（11）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グレード4</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グレード5</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0（0）</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71277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689216" cy="807720"/>
          </a:xfrm>
        </p:spPr>
        <p:txBody>
          <a:bodyPr/>
          <a:lstStyle/>
          <a:p>
            <a:r>
              <a:rPr lang="ja-JP" sz="1800" b="1" i="0" strike="noStrike" cap="none" spc="0" baseline="0" dirty="0">
                <a:solidFill>
                  <a:srgbClr val="043882"/>
                </a:solidFill>
                <a:effectLst/>
                <a:latin typeface="+mj-ea"/>
                <a:cs typeface="MS UI Gothic"/>
              </a:rPr>
              <a:t>383：過去に治療を受けた進行性の胃癌または胃食道接合部（G/GEJ）癌を対象としたニボルマブ（Nivo）の第3相試験（ATTRACTION-2試験）：3年間の更新デー</a:t>
            </a:r>
            <a:r>
              <a:rPr lang="ja-JP" altLang="en-US" dirty="0">
                <a:solidFill>
                  <a:srgbClr val="043882"/>
                </a:solidFill>
                <a:latin typeface="+mj-ea"/>
                <a:cs typeface="MS UI Gothic"/>
              </a:rPr>
              <a:t>タ</a:t>
            </a:r>
            <a:r>
              <a:rPr lang="ja-JP" altLang="en-US" dirty="0" smtClean="0">
                <a:solidFill>
                  <a:srgbClr val="043882"/>
                </a:solidFill>
                <a:latin typeface="+mj-ea"/>
                <a:cs typeface="MS UI Gothic"/>
              </a:rPr>
              <a:t>－</a:t>
            </a:r>
            <a:r>
              <a:rPr lang="en-US" altLang="ja-JP" dirty="0" smtClean="0">
                <a:solidFill>
                  <a:srgbClr val="043882"/>
                </a:solidFill>
                <a:latin typeface="+mj-ea"/>
                <a:cs typeface="MS UI Gothic"/>
              </a:rPr>
              <a:t>C</a:t>
            </a:r>
            <a:r>
              <a:rPr lang="ja-JP" sz="1800" b="1" i="0" strike="noStrike" cap="none" spc="0" baseline="0" dirty="0">
                <a:solidFill>
                  <a:srgbClr val="043882"/>
                </a:solidFill>
                <a:effectLst/>
                <a:latin typeface="+mj-ea"/>
                <a:cs typeface="MS UI Gothic"/>
              </a:rPr>
              <a:t>hen L-T, et al.</a:t>
            </a:r>
            <a:endParaRPr lang="en-US" dirty="0">
              <a:latin typeface="+mj-ea"/>
            </a:endParaRPr>
          </a:p>
        </p:txBody>
      </p:sp>
      <p:sp>
        <p:nvSpPr>
          <p:cNvPr id="3" name="Content Placeholder 2"/>
          <p:cNvSpPr>
            <a:spLocks noGrp="1"/>
          </p:cNvSpPr>
          <p:nvPr>
            <p:ph idx="1"/>
          </p:nvPr>
        </p:nvSpPr>
        <p:spPr>
          <a:xfrm>
            <a:off x="365124" y="1254035"/>
            <a:ext cx="8340337"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治験の目的</a:t>
            </a:r>
          </a:p>
          <a:p>
            <a:r>
              <a:rPr lang="ja-JP" sz="1600" b="0" i="0" strike="noStrike" cap="none" spc="0" baseline="0" dirty="0">
                <a:solidFill>
                  <a:srgbClr val="4D4D4D"/>
                </a:solidFill>
                <a:effectLst/>
                <a:latin typeface="+mj-ea"/>
                <a:ea typeface="+mj-ea"/>
                <a:cs typeface="MS UI Gothic"/>
              </a:rPr>
              <a:t>進行性の胃癌またはGEJ癌の治療歴を有する患者を対象としたニボルマブの長期有効性および安全性を評価</a:t>
            </a:r>
            <a:endParaRPr lang="en-US" dirty="0">
              <a:latin typeface="+mj-ea"/>
              <a:ea typeface="+mj-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Chen L-T, et al. J Clin Oncol 2020; 38(suppl): abstr 383</a:t>
            </a:r>
            <a:endParaRPr lang="en-US">
              <a:latin typeface="+mj-ea"/>
              <a:ea typeface="+mj-ea"/>
            </a:endParaRPr>
          </a:p>
        </p:txBody>
      </p:sp>
      <p:sp>
        <p:nvSpPr>
          <p:cNvPr id="6" name="Rectangle 9"/>
          <p:cNvSpPr txBox="1">
            <a:spLocks noChangeArrowheads="1"/>
          </p:cNvSpPr>
          <p:nvPr/>
        </p:nvSpPr>
        <p:spPr bwMode="auto">
          <a:xfrm>
            <a:off x="260194" y="5304896"/>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latin typeface="+mj-ea"/>
                <a:ea typeface="+mj-ea"/>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latin typeface="+mj-ea"/>
                <a:ea typeface="+mj-ea"/>
                <a:cs typeface="MS UI Gothic"/>
              </a:rPr>
              <a:t>OS </a:t>
            </a:r>
            <a:endParaRPr kumimoji="0" lang="en-US" sz="1600" b="0" i="0" u="none" strike="noStrike" kern="1200" cap="none" spc="0" normalizeH="0" baseline="0" noProof="0">
              <a:ln>
                <a:noFill/>
              </a:ln>
              <a:solidFill>
                <a:srgbClr val="4D4D4D"/>
              </a:solidFill>
              <a:effectLst/>
              <a:uLnTx/>
              <a:uFillTx/>
              <a:latin typeface="+mj-ea"/>
              <a:ea typeface="+mj-ea"/>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mj-ea"/>
              <a:ea typeface="+mj-ea"/>
              <a:cs typeface="Arial"/>
            </a:endParaRPr>
          </a:p>
        </p:txBody>
      </p:sp>
      <p:sp>
        <p:nvSpPr>
          <p:cNvPr id="20" name="Content Placeholder 26"/>
          <p:cNvSpPr txBox="1"/>
          <p:nvPr/>
        </p:nvSpPr>
        <p:spPr>
          <a:xfrm>
            <a:off x="3941537" y="5304896"/>
            <a:ext cx="4832576"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j-ea"/>
                <a:ea typeface="+mj-ea"/>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j-ea"/>
                <a:ea typeface="+mj-ea"/>
                <a:cs typeface="MS UI Gothic"/>
              </a:rPr>
              <a:t>PFS、BOR、ORR、TTR、DoR、DCR、安全性</a:t>
            </a:r>
            <a:endParaRPr kumimoji="0" lang="en-US" sz="1600" b="0" i="0" u="none" strike="noStrike" kern="1200" cap="none" spc="0" normalizeH="0" baseline="0" noProof="0" dirty="0">
              <a:ln>
                <a:noFill/>
              </a:ln>
              <a:solidFill>
                <a:srgbClr val="4D4D4D"/>
              </a:solidFill>
              <a:effectLst/>
              <a:uLnTx/>
              <a:uFillTx/>
              <a:latin typeface="+mj-ea"/>
              <a:ea typeface="+mj-ea"/>
              <a:cs typeface="Arial"/>
            </a:endParaRPr>
          </a:p>
        </p:txBody>
      </p:sp>
      <p:sp>
        <p:nvSpPr>
          <p:cNvPr id="22" name="Oval 14"/>
          <p:cNvSpPr>
            <a:spLocks noChangeArrowheads="1"/>
          </p:cNvSpPr>
          <p:nvPr/>
        </p:nvSpPr>
        <p:spPr bwMode="auto">
          <a:xfrm>
            <a:off x="3941537" y="345142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en-US" altLang="zh-CN" sz="1600" b="1" dirty="0" smtClean="0">
                <a:solidFill>
                  <a:srgbClr val="043882"/>
                </a:solidFill>
                <a:ea typeface="SimSun" pitchFamily="2" charset="-122"/>
              </a:rPr>
              <a:t>R</a:t>
            </a:r>
          </a:p>
          <a:p>
            <a:pPr algn="ctr"/>
            <a:r>
              <a:rPr lang="en-US" altLang="zh-CN" sz="1600" b="1" dirty="0" smtClean="0">
                <a:solidFill>
                  <a:srgbClr val="043882"/>
                </a:solidFill>
                <a:ea typeface="SimSun" pitchFamily="2" charset="-122"/>
              </a:rPr>
              <a:t>2:1</a:t>
            </a:r>
            <a:endParaRPr lang="en-US" altLang="zh-CN" sz="1600" b="1" dirty="0">
              <a:solidFill>
                <a:srgbClr val="043882"/>
              </a:solidFill>
              <a:latin typeface="Arial" charset="0"/>
              <a:ea typeface="SimSun" pitchFamily="2" charset="-122"/>
              <a:cs typeface="Arial" charset="0"/>
            </a:endParaRPr>
          </a:p>
        </p:txBody>
      </p:sp>
      <p:cxnSp>
        <p:nvCxnSpPr>
          <p:cNvPr id="23" name="AutoShape 15"/>
          <p:cNvCxnSpPr>
            <a:cxnSpLocks noChangeShapeType="1"/>
            <a:stCxn id="22" idx="0"/>
            <a:endCxn id="28" idx="1"/>
          </p:cNvCxnSpPr>
          <p:nvPr/>
        </p:nvCxnSpPr>
        <p:spPr bwMode="auto">
          <a:xfrm rot="5400000" flipH="1" flipV="1">
            <a:off x="4233196" y="2819307"/>
            <a:ext cx="632253" cy="631975"/>
          </a:xfrm>
          <a:prstGeom prst="bentConnector2">
            <a:avLst/>
          </a:prstGeom>
          <a:noFill/>
          <a:ln w="57150">
            <a:solidFill>
              <a:schemeClr val="bg2">
                <a:lumMod val="60000"/>
                <a:lumOff val="40000"/>
              </a:schemeClr>
            </a:solidFill>
            <a:round/>
            <a:tailEnd type="triangle" w="med" len="med"/>
          </a:ln>
        </p:spPr>
      </p:cxnSp>
      <p:sp>
        <p:nvSpPr>
          <p:cNvPr id="24" name="AutoShape 12"/>
          <p:cNvSpPr>
            <a:spLocks noChangeArrowheads="1"/>
          </p:cNvSpPr>
          <p:nvPr/>
        </p:nvSpPr>
        <p:spPr bwMode="auto">
          <a:xfrm>
            <a:off x="8116435" y="2554848"/>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strike="noStrike" cap="none" spc="0" baseline="0">
                <a:solidFill>
                  <a:srgbClr val="FFFFFF"/>
                </a:solidFill>
                <a:effectLst/>
                <a:latin typeface="+mj-ea"/>
                <a:ea typeface="+mj-ea"/>
                <a:cs typeface="MS UI Gothic"/>
              </a:rPr>
              <a:t>PD</a:t>
            </a:r>
            <a:endParaRPr lang="en-US" altLang="zh-CN" b="1">
              <a:solidFill>
                <a:srgbClr val="FFFFFF"/>
              </a:solidFill>
              <a:latin typeface="+mj-ea"/>
              <a:ea typeface="+mj-ea"/>
            </a:endParaRPr>
          </a:p>
        </p:txBody>
      </p:sp>
      <p:sp>
        <p:nvSpPr>
          <p:cNvPr id="25" name="Content Placeholder 26"/>
          <p:cNvSpPr txBox="1"/>
          <p:nvPr/>
        </p:nvSpPr>
        <p:spPr bwMode="auto">
          <a:xfrm>
            <a:off x="4855936" y="3335817"/>
            <a:ext cx="4086183" cy="892175"/>
          </a:xfrm>
          <a:prstGeom prst="rect">
            <a:avLst/>
          </a:prstGeom>
          <a:noFill/>
          <a:ln w="9525">
            <a:noFill/>
            <a:miter lim="800000"/>
          </a:ln>
        </p:spPr>
        <p:txBody>
          <a:bodyPr/>
          <a:lstStyle/>
          <a:p>
            <a:pPr marL="190500" indent="-190500">
              <a:spcBef>
                <a:spcPct val="0"/>
              </a:spcBef>
              <a:spcAft>
                <a:spcPct val="0"/>
              </a:spcAft>
              <a:defRPr/>
            </a:pPr>
            <a:r>
              <a:rPr lang="ja-JP" sz="1200" b="1" i="0" strike="noStrike" cap="none" spc="0" baseline="0">
                <a:solidFill>
                  <a:srgbClr val="043882"/>
                </a:solidFill>
                <a:effectLst/>
                <a:latin typeface="+mj-ea"/>
                <a:ea typeface="+mj-ea"/>
                <a:cs typeface="MS UI Gothic"/>
              </a:rPr>
              <a:t>層別化</a:t>
            </a:r>
          </a:p>
          <a:p>
            <a:pPr marL="203200" indent="-203200">
              <a:spcBef>
                <a:spcPct val="0"/>
              </a:spcBef>
              <a:spcAft>
                <a:spcPct val="0"/>
              </a:spcAft>
              <a:buFont typeface="Arial" pitchFamily="34" charset="0"/>
              <a:buChar char="•"/>
              <a:defRPr/>
            </a:pPr>
            <a:r>
              <a:rPr lang="ja-JP" sz="1200" b="0" i="0" strike="noStrike" cap="none" spc="0" baseline="0">
                <a:solidFill>
                  <a:srgbClr val="4D4D4D"/>
                </a:solidFill>
                <a:effectLst/>
                <a:latin typeface="+mj-ea"/>
                <a:ea typeface="+mj-ea"/>
                <a:cs typeface="MS UI Gothic"/>
              </a:rPr>
              <a:t>国（日本対韓国対台湾）</a:t>
            </a:r>
          </a:p>
          <a:p>
            <a:pPr marL="203200" indent="-203200">
              <a:spcBef>
                <a:spcPct val="0"/>
              </a:spcBef>
              <a:spcAft>
                <a:spcPct val="0"/>
              </a:spcAft>
              <a:buFont typeface="Arial" pitchFamily="34" charset="0"/>
              <a:buChar char="•"/>
              <a:defRPr/>
            </a:pPr>
            <a:r>
              <a:rPr lang="ja-JP" sz="1200" b="0" i="0" strike="noStrike" cap="none" spc="0" baseline="0">
                <a:solidFill>
                  <a:srgbClr val="4D4D4D"/>
                </a:solidFill>
                <a:effectLst/>
                <a:latin typeface="+mj-ea"/>
                <a:ea typeface="+mj-ea"/>
                <a:cs typeface="MS UI Gothic"/>
              </a:rPr>
              <a:t>ECOG PS（0対1）</a:t>
            </a:r>
          </a:p>
          <a:p>
            <a:pPr marL="203200" indent="-203200">
              <a:spcBef>
                <a:spcPct val="0"/>
              </a:spcBef>
              <a:spcAft>
                <a:spcPct val="0"/>
              </a:spcAft>
              <a:buFont typeface="Arial" pitchFamily="34" charset="0"/>
              <a:buChar char="•"/>
              <a:defRPr/>
            </a:pPr>
            <a:r>
              <a:rPr lang="ja-JP" sz="1200" b="0" i="0" strike="noStrike" cap="none" spc="-20" baseline="0">
                <a:solidFill>
                  <a:srgbClr val="4D4D4D"/>
                </a:solidFill>
                <a:effectLst/>
                <a:latin typeface="+mj-ea"/>
                <a:ea typeface="+mj-ea"/>
                <a:cs typeface="MS UI Gothic"/>
              </a:rPr>
              <a:t>転移が認められた臓器数(2つ未満対2つ以上)</a:t>
            </a:r>
            <a:endParaRPr lang="en-US" sz="1200" spc="-20">
              <a:solidFill>
                <a:srgbClr val="4D4D4D"/>
              </a:solidFill>
              <a:latin typeface="+mj-ea"/>
              <a:ea typeface="+mj-ea"/>
            </a:endParaRPr>
          </a:p>
        </p:txBody>
      </p:sp>
      <p:cxnSp>
        <p:nvCxnSpPr>
          <p:cNvPr id="26" name="AutoShape 19"/>
          <p:cNvCxnSpPr>
            <a:cxnSpLocks noChangeShapeType="1"/>
            <a:stCxn id="29" idx="3"/>
            <a:endCxn id="22" idx="2"/>
          </p:cNvCxnSpPr>
          <p:nvPr/>
        </p:nvCxnSpPr>
        <p:spPr bwMode="auto">
          <a:xfrm flipV="1">
            <a:off x="3688134" y="3743520"/>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1"/>
          <p:cNvCxnSpPr>
            <a:cxnSpLocks noChangeShapeType="1"/>
            <a:stCxn id="28" idx="3"/>
            <a:endCxn id="24" idx="1"/>
          </p:cNvCxnSpPr>
          <p:nvPr/>
        </p:nvCxnSpPr>
        <p:spPr bwMode="auto">
          <a:xfrm>
            <a:off x="7543800" y="2819167"/>
            <a:ext cx="572635" cy="0"/>
          </a:xfrm>
          <a:prstGeom prst="straightConnector1">
            <a:avLst/>
          </a:prstGeom>
          <a:noFill/>
          <a:ln w="57150">
            <a:solidFill>
              <a:schemeClr val="bg2">
                <a:lumMod val="60000"/>
                <a:lumOff val="40000"/>
              </a:schemeClr>
            </a:solidFill>
            <a:round/>
            <a:tailEnd type="triangle" w="med" len="med"/>
          </a:ln>
        </p:spPr>
      </p:cxnSp>
      <p:sp>
        <p:nvSpPr>
          <p:cNvPr id="28" name="AutoShape 8"/>
          <p:cNvSpPr>
            <a:spLocks noChangeArrowheads="1"/>
          </p:cNvSpPr>
          <p:nvPr/>
        </p:nvSpPr>
        <p:spPr bwMode="auto">
          <a:xfrm>
            <a:off x="4865310" y="2408798"/>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strike="noStrike" cap="none" spc="0" baseline="0">
                <a:solidFill>
                  <a:srgbClr val="FFFFFF"/>
                </a:solidFill>
                <a:effectLst/>
                <a:latin typeface="+mj-ea"/>
                <a:ea typeface="+mj-ea"/>
                <a:cs typeface="MS UI Gothic"/>
              </a:rPr>
              <a:t>ニボルマブ3 mg/kg iv q2w</a:t>
            </a:r>
          </a:p>
          <a:p>
            <a:pPr algn="ctr" defTabSz="892175" eaLnBrk="0" hangingPunct="0"/>
            <a:r>
              <a:rPr lang="ja-JP" sz="1800" b="0" i="0" strike="noStrike" cap="none" spc="0" baseline="0">
                <a:solidFill>
                  <a:srgbClr val="FFFFFF"/>
                </a:solidFill>
                <a:effectLst/>
                <a:latin typeface="+mj-ea"/>
                <a:ea typeface="+mj-ea"/>
                <a:cs typeface="MS UI Gothic"/>
              </a:rPr>
              <a:t>（n = 330）</a:t>
            </a:r>
            <a:endParaRPr lang="en-US" altLang="zh-CN">
              <a:solidFill>
                <a:srgbClr val="FFFFFF"/>
              </a:solidFill>
              <a:latin typeface="+mj-ea"/>
              <a:ea typeface="+mj-ea"/>
            </a:endParaRPr>
          </a:p>
        </p:txBody>
      </p:sp>
      <p:sp>
        <p:nvSpPr>
          <p:cNvPr id="29" name="AutoShape 9"/>
          <p:cNvSpPr>
            <a:spLocks noChangeArrowheads="1"/>
          </p:cNvSpPr>
          <p:nvPr/>
        </p:nvSpPr>
        <p:spPr bwMode="auto">
          <a:xfrm>
            <a:off x="365124" y="2562941"/>
            <a:ext cx="3323010" cy="236115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strike="noStrike" cap="none" spc="0" baseline="0" dirty="0">
                <a:solidFill>
                  <a:srgbClr val="FFFFFF"/>
                </a:solidFill>
                <a:effectLst/>
                <a:latin typeface="+mj-ea"/>
                <a:ea typeface="+mj-ea"/>
                <a:cs typeface="MS UI Gothic"/>
              </a:rPr>
              <a:t>主な患者選択基準</a:t>
            </a:r>
          </a:p>
          <a:p>
            <a:pPr marL="228600" indent="-228600" defTabSz="892175" eaLnBrk="0" hangingPunct="0">
              <a:spcAft>
                <a:spcPct val="30000"/>
              </a:spcAft>
              <a:buFont typeface="Arial" pitchFamily="34" charset="0"/>
              <a:buChar char="•"/>
            </a:pPr>
            <a:r>
              <a:rPr lang="ja-JP" sz="1800" b="0" i="0" strike="noStrike" cap="none" spc="0" baseline="0" dirty="0">
                <a:solidFill>
                  <a:srgbClr val="FFFFFF"/>
                </a:solidFill>
                <a:effectLst/>
                <a:latin typeface="+mj-ea"/>
                <a:ea typeface="+mj-ea"/>
                <a:cs typeface="MS UI Gothic"/>
              </a:rPr>
              <a:t>切除不能な進行性または再発性の胃癌またはGEJ癌</a:t>
            </a:r>
          </a:p>
          <a:p>
            <a:pPr marL="228600" indent="-228600" defTabSz="892175" eaLnBrk="0" hangingPunct="0">
              <a:spcAft>
                <a:spcPct val="30000"/>
              </a:spcAft>
              <a:buFont typeface="Arial" pitchFamily="34" charset="0"/>
              <a:buChar char="•"/>
            </a:pPr>
            <a:r>
              <a:rPr lang="ja-JP" sz="1800" b="0" i="0" strike="noStrike" cap="none" spc="0" baseline="0" dirty="0">
                <a:solidFill>
                  <a:srgbClr val="FFFFFF"/>
                </a:solidFill>
                <a:effectLst/>
                <a:latin typeface="+mj-ea"/>
                <a:ea typeface="+mj-ea"/>
                <a:cs typeface="MS UI Gothic"/>
              </a:rPr>
              <a:t>2つ以上の標準的な治療レジメンに難治性または不耐性</a:t>
            </a:r>
          </a:p>
          <a:p>
            <a:pPr marL="228600" indent="-228600" defTabSz="892175" eaLnBrk="0" hangingPunct="0">
              <a:spcAft>
                <a:spcPct val="30000"/>
              </a:spcAft>
              <a:buFont typeface="Arial" pitchFamily="34" charset="0"/>
              <a:buChar char="•"/>
            </a:pPr>
            <a:r>
              <a:rPr lang="ja-JP" sz="1800" b="0" i="0" strike="noStrike" cap="none" spc="0" baseline="0" dirty="0">
                <a:solidFill>
                  <a:srgbClr val="FFFFFF"/>
                </a:solidFill>
                <a:effectLst/>
                <a:latin typeface="+mj-ea"/>
                <a:ea typeface="+mj-ea"/>
                <a:cs typeface="MS UI Gothic"/>
              </a:rPr>
              <a:t>ECOG PSが0～1</a:t>
            </a:r>
          </a:p>
          <a:p>
            <a:pPr defTabSz="892175" eaLnBrk="0" hangingPunct="0">
              <a:spcAft>
                <a:spcPct val="30000"/>
              </a:spcAft>
            </a:pPr>
            <a:r>
              <a:rPr lang="ja-JP" altLang="en-US" dirty="0" smtClean="0">
                <a:solidFill>
                  <a:srgbClr val="FFFFFF"/>
                </a:solidFill>
                <a:ea typeface="ＭＳ Ｐゴシック" panose="020B0600070205080204" pitchFamily="50" charset="-128"/>
                <a:cs typeface="MS UI Gothic"/>
              </a:rPr>
              <a:t>（</a:t>
            </a:r>
            <a:r>
              <a:rPr lang="ja-JP" sz="1800" b="0" i="0" strike="noStrike" cap="none" spc="0" baseline="0" dirty="0" smtClean="0">
                <a:solidFill>
                  <a:srgbClr val="FFFFFF"/>
                </a:solidFill>
                <a:effectLst/>
                <a:latin typeface="+mj-ea"/>
                <a:ea typeface="+mj-ea"/>
                <a:cs typeface="MS UI Gothic"/>
              </a:rPr>
              <a:t>n</a:t>
            </a:r>
            <a:r>
              <a:rPr lang="ja-JP" sz="1800" b="0" i="0" strike="noStrike" cap="none" spc="0" baseline="0" dirty="0">
                <a:solidFill>
                  <a:srgbClr val="FFFFFF"/>
                </a:solidFill>
                <a:effectLst/>
                <a:latin typeface="+mj-ea"/>
                <a:ea typeface="+mj-ea"/>
                <a:cs typeface="MS UI Gothic"/>
              </a:rPr>
              <a:t> = 493）</a:t>
            </a:r>
            <a:endParaRPr lang="en-US" altLang="zh-CN" dirty="0">
              <a:solidFill>
                <a:srgbClr val="FFFFFF"/>
              </a:solidFill>
              <a:latin typeface="+mj-ea"/>
              <a:ea typeface="+mj-ea"/>
            </a:endParaRPr>
          </a:p>
        </p:txBody>
      </p:sp>
      <p:cxnSp>
        <p:nvCxnSpPr>
          <p:cNvPr id="30" name="AutoShape 16"/>
          <p:cNvCxnSpPr>
            <a:cxnSpLocks noChangeShapeType="1"/>
            <a:stCxn id="22" idx="4"/>
            <a:endCxn id="33" idx="1"/>
          </p:cNvCxnSpPr>
          <p:nvPr/>
        </p:nvCxnSpPr>
        <p:spPr bwMode="auto">
          <a:xfrm rot="16200000" flipH="1">
            <a:off x="4215781" y="4053173"/>
            <a:ext cx="668662" cy="633555"/>
          </a:xfrm>
          <a:prstGeom prst="bentConnector2">
            <a:avLst/>
          </a:prstGeom>
          <a:noFill/>
          <a:ln w="57150">
            <a:solidFill>
              <a:schemeClr val="bg2">
                <a:lumMod val="60000"/>
                <a:lumOff val="40000"/>
              </a:schemeClr>
            </a:solidFill>
            <a:round/>
            <a:tailEnd type="triangle" w="med" len="med"/>
          </a:ln>
        </p:spPr>
      </p:cxnSp>
      <p:sp>
        <p:nvSpPr>
          <p:cNvPr id="31" name="AutoShape 12"/>
          <p:cNvSpPr>
            <a:spLocks noChangeArrowheads="1"/>
          </p:cNvSpPr>
          <p:nvPr/>
        </p:nvSpPr>
        <p:spPr bwMode="auto">
          <a:xfrm>
            <a:off x="8116435" y="4439963"/>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strike="noStrike" cap="none" spc="0" baseline="0">
                <a:solidFill>
                  <a:srgbClr val="FFFFFF"/>
                </a:solidFill>
                <a:effectLst/>
                <a:latin typeface="+mj-ea"/>
                <a:ea typeface="+mj-ea"/>
                <a:cs typeface="MS UI Gothic"/>
              </a:rPr>
              <a:t>PD</a:t>
            </a:r>
            <a:endParaRPr lang="en-US" altLang="zh-CN" b="1">
              <a:solidFill>
                <a:srgbClr val="FFFFFF"/>
              </a:solidFill>
              <a:latin typeface="+mj-ea"/>
              <a:ea typeface="+mj-ea"/>
            </a:endParaRPr>
          </a:p>
        </p:txBody>
      </p:sp>
      <p:cxnSp>
        <p:nvCxnSpPr>
          <p:cNvPr id="32" name="AutoShape 20"/>
          <p:cNvCxnSpPr>
            <a:cxnSpLocks noChangeShapeType="1"/>
            <a:stCxn id="33" idx="3"/>
            <a:endCxn id="31" idx="1"/>
          </p:cNvCxnSpPr>
          <p:nvPr/>
        </p:nvCxnSpPr>
        <p:spPr bwMode="auto">
          <a:xfrm>
            <a:off x="7543800" y="4704282"/>
            <a:ext cx="572635" cy="0"/>
          </a:xfrm>
          <a:prstGeom prst="straightConnector1">
            <a:avLst/>
          </a:prstGeom>
          <a:noFill/>
          <a:ln w="57150">
            <a:solidFill>
              <a:schemeClr val="bg2">
                <a:lumMod val="60000"/>
                <a:lumOff val="40000"/>
              </a:schemeClr>
            </a:solidFill>
            <a:prstDash val="sysDot"/>
            <a:round/>
            <a:tailEnd type="triangle" w="med" len="med"/>
          </a:ln>
        </p:spPr>
      </p:cxnSp>
      <p:sp>
        <p:nvSpPr>
          <p:cNvPr id="33" name="AutoShape 12"/>
          <p:cNvSpPr>
            <a:spLocks noChangeArrowheads="1"/>
          </p:cNvSpPr>
          <p:nvPr/>
        </p:nvSpPr>
        <p:spPr bwMode="auto">
          <a:xfrm>
            <a:off x="4866890" y="4293914"/>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strike="noStrike" cap="none" spc="0" baseline="0">
                <a:solidFill>
                  <a:srgbClr val="4D4D4D"/>
                </a:solidFill>
                <a:effectLst/>
                <a:latin typeface="+mj-ea"/>
                <a:ea typeface="+mj-ea"/>
                <a:cs typeface="MS UI Gothic"/>
              </a:rPr>
              <a:t>プラセボq2w</a:t>
            </a:r>
          </a:p>
          <a:p>
            <a:pPr algn="ctr" defTabSz="892175" eaLnBrk="0" hangingPunct="0"/>
            <a:r>
              <a:rPr lang="ja-JP" sz="1800" b="0" i="0" strike="noStrike" cap="none" spc="0" baseline="0">
                <a:solidFill>
                  <a:srgbClr val="4D4D4D"/>
                </a:solidFill>
                <a:effectLst/>
                <a:latin typeface="+mj-ea"/>
                <a:ea typeface="+mj-ea"/>
                <a:cs typeface="MS UI Gothic"/>
              </a:rPr>
              <a:t>（n = 163）</a:t>
            </a:r>
            <a:endParaRPr lang="en-US" altLang="zh-CN">
              <a:solidFill>
                <a:srgbClr val="4D4D4D"/>
              </a:solidFill>
              <a:latin typeface="+mj-ea"/>
              <a:ea typeface="+mj-ea"/>
            </a:endParaRPr>
          </a:p>
        </p:txBody>
      </p:sp>
    </p:spTree>
    <p:extLst>
      <p:ext uri="{BB962C8B-B14F-4D97-AF65-F5344CB8AC3E}">
        <p14:creationId xmlns:p14="http://schemas.microsoft.com/office/powerpoint/2010/main" xmlns="" val="35454894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632881" cy="807720"/>
          </a:xfrm>
        </p:spPr>
        <p:txBody>
          <a:bodyPr/>
          <a:lstStyle/>
          <a:p>
            <a:r>
              <a:rPr lang="ja-JP" sz="1800" b="1" i="0" strike="noStrike" cap="none" spc="0" baseline="0" dirty="0">
                <a:solidFill>
                  <a:srgbClr val="043882"/>
                </a:solidFill>
                <a:effectLst/>
                <a:latin typeface="+mj-ea"/>
                <a:cs typeface="MS UI Gothic"/>
              </a:rPr>
              <a:t>383：過去に治療を受けた進行性の胃癌または胃食道接合部（G/GEJ）癌を対象としたニボルマブ（Nivo）の第3相試験（ATTRACTION-2試験）</a:t>
            </a:r>
            <a:r>
              <a:rPr lang="ja-JP" altLang="en-US" sz="1800" b="1" i="0" strike="noStrike" cap="none" spc="0" baseline="0" dirty="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3年間の更新デー</a:t>
            </a:r>
            <a:r>
              <a:rPr lang="ja-JP" altLang="en-US" dirty="0">
                <a:solidFill>
                  <a:srgbClr val="043882"/>
                </a:solidFill>
                <a:latin typeface="+mj-ea"/>
                <a:cs typeface="MS UI Gothic"/>
              </a:rPr>
              <a:t>タ</a:t>
            </a:r>
            <a:r>
              <a:rPr lang="ja-JP" altLang="en-US" dirty="0" smtClean="0">
                <a:solidFill>
                  <a:srgbClr val="043882"/>
                </a:solidFill>
                <a:latin typeface="+mj-ea"/>
                <a:cs typeface="MS UI Gothic"/>
              </a:rPr>
              <a:t>－</a:t>
            </a:r>
            <a:r>
              <a:rPr lang="en-US" altLang="ja-JP" dirty="0" smtClean="0">
                <a:solidFill>
                  <a:srgbClr val="043882"/>
                </a:solidFill>
                <a:latin typeface="+mj-ea"/>
                <a:cs typeface="MS UI Gothic"/>
              </a:rPr>
              <a:t>C</a:t>
            </a:r>
            <a:r>
              <a:rPr lang="ja-JP" sz="1800" b="1" i="0" strike="noStrike" cap="none" spc="0" baseline="0" dirty="0">
                <a:solidFill>
                  <a:srgbClr val="043882"/>
                </a:solidFill>
                <a:effectLst/>
                <a:latin typeface="+mj-ea"/>
                <a:cs typeface="MS UI Gothic"/>
              </a:rPr>
              <a:t>hen L-T, et al.</a:t>
            </a:r>
            <a:endParaRPr lang="en-US" dirty="0">
              <a:latin typeface="+mj-ea"/>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latin typeface="+mj-ea"/>
                <a:ea typeface="+mj-ea"/>
                <a:cs typeface="MS UI Gothic"/>
              </a:rPr>
              <a:t>主な結果</a:t>
            </a:r>
          </a:p>
          <a:p>
            <a:pPr marL="0" indent="0">
              <a:buNone/>
            </a:pPr>
            <a:endParaRPr lang="en-US" dirty="0">
              <a:latin typeface="+mj-ea"/>
              <a:ea typeface="+mj-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Chen L-T, et al. J Clin Oncol 2020; 38(suppl): abstr 383</a:t>
            </a:r>
            <a:endParaRPr lang="en-US">
              <a:latin typeface="+mj-ea"/>
              <a:ea typeface="+mj-ea"/>
            </a:endParaRPr>
          </a:p>
        </p:txBody>
      </p:sp>
      <p:sp>
        <p:nvSpPr>
          <p:cNvPr id="7" name="TextBox 6"/>
          <p:cNvSpPr txBox="1"/>
          <p:nvPr/>
        </p:nvSpPr>
        <p:spPr>
          <a:xfrm>
            <a:off x="4331389" y="1454727"/>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ea"/>
                <a:ea typeface="+mj-ea"/>
                <a:cs typeface="MS UI Gothic"/>
              </a:rPr>
              <a:t>OS</a:t>
            </a:r>
            <a:endParaRPr kumimoji="0" lang="en-US" sz="1800" b="1" i="0" u="none" strike="noStrike" kern="1200" cap="none" spc="0" normalizeH="0" baseline="0">
              <a:ln>
                <a:noFill/>
              </a:ln>
              <a:effectLst/>
              <a:uLnTx/>
              <a:uFillTx/>
              <a:latin typeface="+mj-ea"/>
              <a:ea typeface="+mj-ea"/>
            </a:endParaRPr>
          </a:p>
        </p:txBody>
      </p:sp>
      <p:sp>
        <p:nvSpPr>
          <p:cNvPr id="8" name="TextBox 42">
            <a:extLst>
              <a:ext uri="{FF2B5EF4-FFF2-40B4-BE49-F238E27FC236}">
                <a16:creationId xmlns:a16="http://schemas.microsoft.com/office/drawing/2014/main" xmlns="" id="{04E920E5-B65F-4D01-AF7A-2393B8E22E37}"/>
              </a:ext>
            </a:extLst>
          </p:cNvPr>
          <p:cNvSpPr txBox="1"/>
          <p:nvPr/>
        </p:nvSpPr>
        <p:spPr>
          <a:xfrm>
            <a:off x="208024" y="5412069"/>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dirty="0">
                <a:solidFill>
                  <a:srgbClr val="4D4D4D"/>
                </a:solidFill>
                <a:effectLst/>
                <a:latin typeface="+mj-ea"/>
                <a:ea typeface="+mj-ea"/>
                <a:cs typeface="MS UI Gothic"/>
              </a:rPr>
              <a:t>リスク例数</a:t>
            </a:r>
            <a:endParaRPr lang="en-US" sz="1300" dirty="0">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2743723854"/>
              </p:ext>
            </p:extLst>
          </p:nvPr>
        </p:nvGraphicFramePr>
        <p:xfrm>
          <a:off x="3411940" y="1961817"/>
          <a:ext cx="5370726" cy="1354800"/>
        </p:xfrm>
        <a:graphic>
          <a:graphicData uri="http://schemas.openxmlformats.org/drawingml/2006/table">
            <a:tbl>
              <a:tblPr firstRow="1" bandRow="1">
                <a:tableStyleId>{5C22544A-7EE6-4342-B048-85BDC9FD1C3A}</a:tableStyleId>
              </a:tblPr>
              <a:tblGrid>
                <a:gridCol w="2192088">
                  <a:extLst>
                    <a:ext uri="{9D8B030D-6E8A-4147-A177-3AD203B41FA5}">
                      <a16:colId xmlns:a16="http://schemas.microsoft.com/office/drawing/2014/main" xmlns="" val="1355162333"/>
                    </a:ext>
                  </a:extLst>
                </a:gridCol>
                <a:gridCol w="1454336">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endParaRPr lang="en-GB" sz="1400" dirty="0">
                        <a:latin typeface="+mn-lt"/>
                        <a:ea typeface="ＭＳ Ｐゴシック" panose="020B0600070205080204" pitchFamily="50" charset="-128"/>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dirty="0">
                          <a:solidFill>
                            <a:srgbClr val="B60D27"/>
                          </a:solidFill>
                          <a:effectLst/>
                          <a:latin typeface="+mn-lt"/>
                          <a:ea typeface="ＭＳ Ｐゴシック" panose="020B0600070205080204" pitchFamily="50" charset="-128"/>
                          <a:cs typeface="MS UI Gothic"/>
                        </a:rPr>
                        <a:t>ニボルマブ </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1" i="0" strike="noStrike" cap="none" spc="0" baseline="0" dirty="0">
                          <a:solidFill>
                            <a:srgbClr val="B60D27"/>
                          </a:solidFill>
                          <a:effectLst/>
                          <a:latin typeface="+mn-lt"/>
                          <a:ea typeface="ＭＳ Ｐゴシック" panose="020B0600070205080204" pitchFamily="50" charset="-128"/>
                          <a:cs typeface="MS UI Gothic"/>
                        </a:rPr>
                        <a:t>（n = 330）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B2C0D8"/>
                          </a:solidFill>
                          <a:effectLst/>
                          <a:latin typeface="+mn-lt"/>
                          <a:ea typeface="ＭＳ Ｐゴシック" panose="020B0600070205080204" pitchFamily="50" charset="-128"/>
                          <a:cs typeface="MS UI Gothic"/>
                        </a:rPr>
                        <a:t>プラセボ</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B2C0D8"/>
                          </a:solidFill>
                          <a:effectLst/>
                          <a:latin typeface="+mn-lt"/>
                          <a:ea typeface="ＭＳ Ｐゴシック" panose="020B0600070205080204" pitchFamily="50" charset="-128"/>
                          <a:cs typeface="MS UI Gothic"/>
                        </a:rPr>
                        <a:t>（n = 163）</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mOS、月</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5.2</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4.60、6.37）</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2C0D8"/>
                          </a:solidFill>
                          <a:effectLst/>
                          <a:latin typeface="+mn-lt"/>
                          <a:ea typeface="ＭＳ Ｐゴシック" panose="020B0600070205080204" pitchFamily="50" charset="-128"/>
                          <a:cs typeface="MS UI Gothic"/>
                        </a:rPr>
                        <a:t>4.1</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3.42、4.86）</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05896">
                <a:tc>
                  <a:txBody>
                    <a:body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H</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0.50、0.75）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p値</a:t>
                      </a:r>
                      <a:endParaRPr lang="en-GB" sz="1400" dirty="0">
                        <a:solidFill>
                          <a:schemeClr val="tx1"/>
                        </a:solidFill>
                        <a:latin typeface="+mn-lt"/>
                        <a:ea typeface="ＭＳ Ｐゴシック" panose="020B0600070205080204" pitchFamily="50" charset="-128"/>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ＭＳ Ｐゴシック" panose="020B0600070205080204" pitchFamily="50" charset="-128"/>
                          <a:cs typeface="MS UI Gothic"/>
                        </a:rPr>
                        <a:t>&lt;0.0001</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18">
            <a:extLst>
              <a:ext uri="{FF2B5EF4-FFF2-40B4-BE49-F238E27FC236}">
                <a16:creationId xmlns:a16="http://schemas.microsoft.com/office/drawing/2014/main" xmlns="" id="{077C6899-3F74-4B8D-9816-679A8F2BD098}"/>
              </a:ext>
            </a:extLst>
          </p:cNvPr>
          <p:cNvSpPr txBox="1"/>
          <p:nvPr/>
        </p:nvSpPr>
        <p:spPr>
          <a:xfrm rot="16200000">
            <a:off x="251874" y="3503361"/>
            <a:ext cx="10729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dirty="0">
                <a:solidFill>
                  <a:srgbClr val="4D4D4D"/>
                </a:solidFill>
                <a:effectLst/>
                <a:latin typeface="+mj-ea"/>
                <a:ea typeface="+mj-ea"/>
                <a:cs typeface="MS UI Gothic"/>
              </a:rPr>
              <a:t>生存確率</a:t>
            </a:r>
            <a:r>
              <a:rPr lang="ja-JP" sz="1300" b="0" i="0" strike="noStrike" cap="none" spc="0" baseline="0" dirty="0" smtClean="0">
                <a:solidFill>
                  <a:srgbClr val="4D4D4D"/>
                </a:solidFill>
                <a:effectLst/>
                <a:latin typeface="+mj-ea"/>
                <a:ea typeface="+mj-ea"/>
                <a:cs typeface="MS UI Gothic"/>
              </a:rPr>
              <a:t>、％</a:t>
            </a:r>
            <a:endParaRPr lang="en-US" sz="1300" dirty="0">
              <a:latin typeface="+mj-ea"/>
              <a:ea typeface="+mj-ea"/>
              <a:cs typeface="Arial" panose="020B0604020202020204" pitchFamily="34" charset="0"/>
            </a:endParaRP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4625406" y="5399536"/>
            <a:ext cx="812256"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ea"/>
                <a:ea typeface="+mj-ea"/>
                <a:cs typeface="MS UI Gothic"/>
              </a:rPr>
              <a:t>期間、月</a:t>
            </a:r>
            <a:endParaRPr lang="en-US" sz="1300">
              <a:latin typeface="+mj-ea"/>
              <a:ea typeface="+mj-ea"/>
              <a:cs typeface="Arial" panose="020B0604020202020204" pitchFamily="34" charset="0"/>
            </a:endParaRPr>
          </a:p>
        </p:txBody>
      </p:sp>
      <p:sp>
        <p:nvSpPr>
          <p:cNvPr id="12" name="Freeform 21">
            <a:extLst>
              <a:ext uri="{FF2B5EF4-FFF2-40B4-BE49-F238E27FC236}">
                <a16:creationId xmlns:a16="http://schemas.microsoft.com/office/drawing/2014/main" xmlns="" id="{E3C0C9E3-CDD7-4EFA-A606-6970FEDC9529}"/>
              </a:ext>
            </a:extLst>
          </p:cNvPr>
          <p:cNvSpPr/>
          <p:nvPr/>
        </p:nvSpPr>
        <p:spPr bwMode="auto">
          <a:xfrm>
            <a:off x="1422229"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63636"/>
              </a:solidFill>
              <a:latin typeface="+mj-ea"/>
              <a:ea typeface="+mj-ea"/>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305109" y="2198533"/>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305109" y="2782896"/>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305109" y="3367259"/>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305109" y="3951622"/>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305109" y="4535985"/>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305109" y="5120350"/>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19" name="TextBox 19">
            <a:extLst>
              <a:ext uri="{FF2B5EF4-FFF2-40B4-BE49-F238E27FC236}">
                <a16:creationId xmlns:a16="http://schemas.microsoft.com/office/drawing/2014/main" xmlns="" id="{8F14014C-8FBF-46FD-8B77-811D2ED6DAA8}"/>
              </a:ext>
            </a:extLst>
          </p:cNvPr>
          <p:cNvSpPr txBox="1"/>
          <p:nvPr/>
        </p:nvSpPr>
        <p:spPr>
          <a:xfrm>
            <a:off x="936488" y="2059021"/>
            <a:ext cx="35162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100</a:t>
            </a:r>
            <a:endParaRPr lang="en-US" sz="1300">
              <a:latin typeface="+mj-ea"/>
              <a:ea typeface="+mj-ea"/>
              <a:cs typeface="Arial" panose="020B0604020202020204" pitchFamily="34" charset="0"/>
            </a:endParaRPr>
          </a:p>
        </p:txBody>
      </p:sp>
      <p:sp>
        <p:nvSpPr>
          <p:cNvPr id="20" name="TextBox 20">
            <a:extLst>
              <a:ext uri="{FF2B5EF4-FFF2-40B4-BE49-F238E27FC236}">
                <a16:creationId xmlns:a16="http://schemas.microsoft.com/office/drawing/2014/main" xmlns="" id="{0502BD23-BE15-4668-B70E-32482960A7DC}"/>
              </a:ext>
            </a:extLst>
          </p:cNvPr>
          <p:cNvSpPr txBox="1"/>
          <p:nvPr/>
        </p:nvSpPr>
        <p:spPr>
          <a:xfrm>
            <a:off x="1029464" y="2644436"/>
            <a:ext cx="258652"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80</a:t>
            </a:r>
            <a:endParaRPr lang="en-US" sz="1300">
              <a:latin typeface="+mj-ea"/>
              <a:ea typeface="+mj-ea"/>
              <a:cs typeface="Arial" panose="020B0604020202020204" pitchFamily="34" charset="0"/>
            </a:endParaRPr>
          </a:p>
        </p:txBody>
      </p:sp>
      <p:sp>
        <p:nvSpPr>
          <p:cNvPr id="21" name="TextBox 21">
            <a:extLst>
              <a:ext uri="{FF2B5EF4-FFF2-40B4-BE49-F238E27FC236}">
                <a16:creationId xmlns:a16="http://schemas.microsoft.com/office/drawing/2014/main" xmlns="" id="{031AC4BD-DAC3-4D02-A599-2904CADD5698}"/>
              </a:ext>
            </a:extLst>
          </p:cNvPr>
          <p:cNvSpPr txBox="1"/>
          <p:nvPr/>
        </p:nvSpPr>
        <p:spPr>
          <a:xfrm>
            <a:off x="1029464" y="3234687"/>
            <a:ext cx="258652"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60</a:t>
            </a:r>
            <a:endParaRPr lang="en-US" sz="1300">
              <a:latin typeface="+mj-ea"/>
              <a:ea typeface="+mj-ea"/>
              <a:cs typeface="Arial" panose="020B0604020202020204" pitchFamily="34" charset="0"/>
            </a:endParaRPr>
          </a:p>
        </p:txBody>
      </p:sp>
      <p:sp>
        <p:nvSpPr>
          <p:cNvPr id="22" name="TextBox 22">
            <a:extLst>
              <a:ext uri="{FF2B5EF4-FFF2-40B4-BE49-F238E27FC236}">
                <a16:creationId xmlns:a16="http://schemas.microsoft.com/office/drawing/2014/main" xmlns="" id="{06168DCF-E672-41AA-82E9-9488FB231335}"/>
              </a:ext>
            </a:extLst>
          </p:cNvPr>
          <p:cNvSpPr txBox="1"/>
          <p:nvPr/>
        </p:nvSpPr>
        <p:spPr>
          <a:xfrm>
            <a:off x="1029464" y="3820536"/>
            <a:ext cx="258652"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40</a:t>
            </a:r>
            <a:endParaRPr lang="en-US" sz="1300">
              <a:latin typeface="+mj-ea"/>
              <a:ea typeface="+mj-ea"/>
              <a:cs typeface="Arial" panose="020B0604020202020204" pitchFamily="34" charset="0"/>
            </a:endParaRPr>
          </a:p>
        </p:txBody>
      </p:sp>
      <p:sp>
        <p:nvSpPr>
          <p:cNvPr id="23" name="TextBox 23">
            <a:extLst>
              <a:ext uri="{FF2B5EF4-FFF2-40B4-BE49-F238E27FC236}">
                <a16:creationId xmlns:a16="http://schemas.microsoft.com/office/drawing/2014/main" xmlns="" id="{5E31FBA9-F0C0-4E8D-ADEC-FD6346569E66}"/>
              </a:ext>
            </a:extLst>
          </p:cNvPr>
          <p:cNvSpPr txBox="1"/>
          <p:nvPr/>
        </p:nvSpPr>
        <p:spPr>
          <a:xfrm>
            <a:off x="1029464" y="4398050"/>
            <a:ext cx="258652"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20</a:t>
            </a:r>
            <a:endParaRPr lang="en-US" sz="1300">
              <a:latin typeface="+mj-ea"/>
              <a:ea typeface="+mj-ea"/>
              <a:cs typeface="Arial" panose="020B0604020202020204" pitchFamily="34" charset="0"/>
            </a:endParaRPr>
          </a:p>
        </p:txBody>
      </p:sp>
      <p:sp>
        <p:nvSpPr>
          <p:cNvPr id="24" name="TextBox 24">
            <a:extLst>
              <a:ext uri="{FF2B5EF4-FFF2-40B4-BE49-F238E27FC236}">
                <a16:creationId xmlns:a16="http://schemas.microsoft.com/office/drawing/2014/main" xmlns="" id="{2B99BF4A-8CA0-477C-A31F-9D97A435B218}"/>
              </a:ext>
            </a:extLst>
          </p:cNvPr>
          <p:cNvSpPr txBox="1"/>
          <p:nvPr/>
        </p:nvSpPr>
        <p:spPr>
          <a:xfrm>
            <a:off x="1122472"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0</a:t>
            </a:r>
            <a:endParaRPr lang="en-US" sz="1300">
              <a:latin typeface="+mj-ea"/>
              <a:ea typeface="+mj-ea"/>
              <a:cs typeface="Arial" panose="020B0604020202020204" pitchFamily="34" charset="0"/>
            </a:endParaRPr>
          </a:p>
        </p:txBody>
      </p:sp>
      <p:sp>
        <p:nvSpPr>
          <p:cNvPr id="25" name="Line 21">
            <a:extLst>
              <a:ext uri="{FF2B5EF4-FFF2-40B4-BE49-F238E27FC236}">
                <a16:creationId xmlns:a16="http://schemas.microsoft.com/office/drawing/2014/main" xmlns="" id="{0FF4873D-5DF9-4143-8007-F1F5E933250F}"/>
              </a:ext>
            </a:extLst>
          </p:cNvPr>
          <p:cNvSpPr>
            <a:spLocks noChangeShapeType="1"/>
          </p:cNvSpPr>
          <p:nvPr/>
        </p:nvSpPr>
        <p:spPr bwMode="auto">
          <a:xfrm flipH="1">
            <a:off x="142452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26" name="Line 19">
            <a:extLst>
              <a:ext uri="{FF2B5EF4-FFF2-40B4-BE49-F238E27FC236}">
                <a16:creationId xmlns:a16="http://schemas.microsoft.com/office/drawing/2014/main" xmlns="" id="{A87E0B9F-FC33-4D5A-867F-CF4E948DDFD0}"/>
              </a:ext>
            </a:extLst>
          </p:cNvPr>
          <p:cNvSpPr>
            <a:spLocks noChangeShapeType="1"/>
          </p:cNvSpPr>
          <p:nvPr/>
        </p:nvSpPr>
        <p:spPr bwMode="auto">
          <a:xfrm flipH="1">
            <a:off x="172582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latin typeface="+mj-ea"/>
              <a:ea typeface="+mj-ea"/>
            </a:endParaRPr>
          </a:p>
        </p:txBody>
      </p:sp>
      <p:sp>
        <p:nvSpPr>
          <p:cNvPr id="27" name="Line 21">
            <a:extLst>
              <a:ext uri="{FF2B5EF4-FFF2-40B4-BE49-F238E27FC236}">
                <a16:creationId xmlns:a16="http://schemas.microsoft.com/office/drawing/2014/main" xmlns="" id="{2D207CE2-FF92-4CDA-8983-7EBA0C51279C}"/>
              </a:ext>
            </a:extLst>
          </p:cNvPr>
          <p:cNvSpPr>
            <a:spLocks noChangeShapeType="1"/>
          </p:cNvSpPr>
          <p:nvPr/>
        </p:nvSpPr>
        <p:spPr bwMode="auto">
          <a:xfrm flipH="1">
            <a:off x="202713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28" name="TextBox 26">
            <a:extLst>
              <a:ext uri="{FF2B5EF4-FFF2-40B4-BE49-F238E27FC236}">
                <a16:creationId xmlns:a16="http://schemas.microsoft.com/office/drawing/2014/main" xmlns="" id="{E6B5991D-35AE-4A64-AC32-2E6DD9D60DCA}"/>
              </a:ext>
            </a:extLst>
          </p:cNvPr>
          <p:cNvSpPr txBox="1"/>
          <p:nvPr/>
        </p:nvSpPr>
        <p:spPr>
          <a:xfrm>
            <a:off x="1341685"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0</a:t>
            </a:r>
            <a:endParaRPr lang="en-US" sz="1300">
              <a:latin typeface="+mj-ea"/>
              <a:ea typeface="+mj-ea"/>
              <a:cs typeface="Arial" panose="020B0604020202020204" pitchFamily="34" charset="0"/>
            </a:endParaRPr>
          </a:p>
        </p:txBody>
      </p:sp>
      <p:sp>
        <p:nvSpPr>
          <p:cNvPr id="29" name="TextBox 28">
            <a:extLst>
              <a:ext uri="{FF2B5EF4-FFF2-40B4-BE49-F238E27FC236}">
                <a16:creationId xmlns:a16="http://schemas.microsoft.com/office/drawing/2014/main" xmlns="" id="{43E828D4-2617-43A5-9EC6-F9A310E43546}"/>
              </a:ext>
            </a:extLst>
          </p:cNvPr>
          <p:cNvSpPr txBox="1"/>
          <p:nvPr/>
        </p:nvSpPr>
        <p:spPr>
          <a:xfrm>
            <a:off x="1642457"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a:t>
            </a:r>
            <a:endParaRPr lang="en-US" sz="1300">
              <a:latin typeface="+mj-ea"/>
              <a:ea typeface="+mj-ea"/>
              <a:cs typeface="Arial" panose="020B0604020202020204" pitchFamily="34" charset="0"/>
            </a:endParaRPr>
          </a:p>
        </p:txBody>
      </p:sp>
      <p:sp>
        <p:nvSpPr>
          <p:cNvPr id="30" name="TextBox 30">
            <a:extLst>
              <a:ext uri="{FF2B5EF4-FFF2-40B4-BE49-F238E27FC236}">
                <a16:creationId xmlns:a16="http://schemas.microsoft.com/office/drawing/2014/main" xmlns="" id="{6A6D9552-D75F-4F4B-BE0F-04E3B9433CE3}"/>
              </a:ext>
            </a:extLst>
          </p:cNvPr>
          <p:cNvSpPr txBox="1"/>
          <p:nvPr/>
        </p:nvSpPr>
        <p:spPr>
          <a:xfrm>
            <a:off x="1944733"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a:t>
            </a:r>
            <a:endParaRPr lang="en-US" sz="1300">
              <a:latin typeface="+mj-ea"/>
              <a:ea typeface="+mj-ea"/>
              <a:cs typeface="Arial" panose="020B0604020202020204" pitchFamily="34" charset="0"/>
            </a:endParaRPr>
          </a:p>
        </p:txBody>
      </p:sp>
      <p:sp>
        <p:nvSpPr>
          <p:cNvPr id="31" name="Line 21">
            <a:extLst>
              <a:ext uri="{FF2B5EF4-FFF2-40B4-BE49-F238E27FC236}">
                <a16:creationId xmlns:a16="http://schemas.microsoft.com/office/drawing/2014/main" xmlns="" id="{0AF953F9-6291-47BC-8BD6-75317E85962D}"/>
              </a:ext>
            </a:extLst>
          </p:cNvPr>
          <p:cNvSpPr>
            <a:spLocks noChangeShapeType="1"/>
          </p:cNvSpPr>
          <p:nvPr/>
        </p:nvSpPr>
        <p:spPr bwMode="auto">
          <a:xfrm flipH="1">
            <a:off x="232843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32" name="TextBox 30">
            <a:extLst>
              <a:ext uri="{FF2B5EF4-FFF2-40B4-BE49-F238E27FC236}">
                <a16:creationId xmlns:a16="http://schemas.microsoft.com/office/drawing/2014/main" xmlns="" id="{4958DEB6-E5C6-4F8D-BBA2-BFAFBC723DAF}"/>
              </a:ext>
            </a:extLst>
          </p:cNvPr>
          <p:cNvSpPr txBox="1"/>
          <p:nvPr/>
        </p:nvSpPr>
        <p:spPr>
          <a:xfrm>
            <a:off x="2243355"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6</a:t>
            </a:r>
            <a:endParaRPr lang="en-US" sz="1300">
              <a:latin typeface="+mj-ea"/>
              <a:ea typeface="+mj-ea"/>
              <a:cs typeface="Arial" panose="020B0604020202020204" pitchFamily="34" charset="0"/>
            </a:endParaRPr>
          </a:p>
        </p:txBody>
      </p:sp>
      <p:sp>
        <p:nvSpPr>
          <p:cNvPr id="33" name="Line 21">
            <a:extLst>
              <a:ext uri="{FF2B5EF4-FFF2-40B4-BE49-F238E27FC236}">
                <a16:creationId xmlns:a16="http://schemas.microsoft.com/office/drawing/2014/main" xmlns="" id="{74B67C86-5552-485B-A89E-2D11E83390F1}"/>
              </a:ext>
            </a:extLst>
          </p:cNvPr>
          <p:cNvSpPr>
            <a:spLocks noChangeShapeType="1"/>
          </p:cNvSpPr>
          <p:nvPr/>
        </p:nvSpPr>
        <p:spPr bwMode="auto">
          <a:xfrm flipH="1">
            <a:off x="262973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34" name="TextBox 30">
            <a:extLst>
              <a:ext uri="{FF2B5EF4-FFF2-40B4-BE49-F238E27FC236}">
                <a16:creationId xmlns:a16="http://schemas.microsoft.com/office/drawing/2014/main" xmlns="" id="{D0183AF5-A360-40E0-8C52-B2263F7F1112}"/>
              </a:ext>
            </a:extLst>
          </p:cNvPr>
          <p:cNvSpPr txBox="1"/>
          <p:nvPr/>
        </p:nvSpPr>
        <p:spPr>
          <a:xfrm>
            <a:off x="2546320"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8</a:t>
            </a:r>
            <a:endParaRPr lang="en-US" sz="1300">
              <a:latin typeface="+mj-ea"/>
              <a:ea typeface="+mj-ea"/>
              <a:cs typeface="Arial" panose="020B0604020202020204" pitchFamily="34" charset="0"/>
            </a:endParaRPr>
          </a:p>
        </p:txBody>
      </p:sp>
      <p:sp>
        <p:nvSpPr>
          <p:cNvPr id="35" name="Line 21">
            <a:extLst>
              <a:ext uri="{FF2B5EF4-FFF2-40B4-BE49-F238E27FC236}">
                <a16:creationId xmlns:a16="http://schemas.microsoft.com/office/drawing/2014/main" xmlns="" id="{12C37265-37B2-473D-B059-CA9FA4895B27}"/>
              </a:ext>
            </a:extLst>
          </p:cNvPr>
          <p:cNvSpPr>
            <a:spLocks noChangeShapeType="1"/>
          </p:cNvSpPr>
          <p:nvPr/>
        </p:nvSpPr>
        <p:spPr bwMode="auto">
          <a:xfrm flipH="1">
            <a:off x="293104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36" name="Line 19">
            <a:extLst>
              <a:ext uri="{FF2B5EF4-FFF2-40B4-BE49-F238E27FC236}">
                <a16:creationId xmlns:a16="http://schemas.microsoft.com/office/drawing/2014/main" xmlns="" id="{F4FABF41-79A3-4C96-B3C5-FF852AC6FBB7}"/>
              </a:ext>
            </a:extLst>
          </p:cNvPr>
          <p:cNvSpPr>
            <a:spLocks noChangeShapeType="1"/>
          </p:cNvSpPr>
          <p:nvPr/>
        </p:nvSpPr>
        <p:spPr bwMode="auto">
          <a:xfrm flipH="1">
            <a:off x="323234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37" name="Line 21">
            <a:extLst>
              <a:ext uri="{FF2B5EF4-FFF2-40B4-BE49-F238E27FC236}">
                <a16:creationId xmlns:a16="http://schemas.microsoft.com/office/drawing/2014/main" xmlns="" id="{F024BCD1-9B44-431F-888D-C305BAA42CCA}"/>
              </a:ext>
            </a:extLst>
          </p:cNvPr>
          <p:cNvSpPr>
            <a:spLocks noChangeShapeType="1"/>
          </p:cNvSpPr>
          <p:nvPr/>
        </p:nvSpPr>
        <p:spPr bwMode="auto">
          <a:xfrm flipH="1">
            <a:off x="353365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38" name="TextBox 26">
            <a:extLst>
              <a:ext uri="{FF2B5EF4-FFF2-40B4-BE49-F238E27FC236}">
                <a16:creationId xmlns:a16="http://schemas.microsoft.com/office/drawing/2014/main" xmlns="" id="{334826F9-9793-4ADE-B088-727C3C34787F}"/>
              </a:ext>
            </a:extLst>
          </p:cNvPr>
          <p:cNvSpPr txBox="1"/>
          <p:nvPr/>
        </p:nvSpPr>
        <p:spPr>
          <a:xfrm>
            <a:off x="2798404"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10</a:t>
            </a:r>
            <a:endParaRPr lang="en-US" sz="1300">
              <a:latin typeface="+mj-ea"/>
              <a:ea typeface="+mj-ea"/>
              <a:cs typeface="Arial" panose="020B0604020202020204" pitchFamily="34" charset="0"/>
            </a:endParaRPr>
          </a:p>
        </p:txBody>
      </p:sp>
      <p:sp>
        <p:nvSpPr>
          <p:cNvPr id="39" name="TextBox 28">
            <a:extLst>
              <a:ext uri="{FF2B5EF4-FFF2-40B4-BE49-F238E27FC236}">
                <a16:creationId xmlns:a16="http://schemas.microsoft.com/office/drawing/2014/main" xmlns="" id="{2780D280-CC92-49D2-BD1D-952BE6DCB6BD}"/>
              </a:ext>
            </a:extLst>
          </p:cNvPr>
          <p:cNvSpPr txBox="1"/>
          <p:nvPr/>
        </p:nvSpPr>
        <p:spPr>
          <a:xfrm>
            <a:off x="3107603"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12</a:t>
            </a:r>
            <a:endParaRPr lang="en-US" sz="1300">
              <a:latin typeface="+mj-ea"/>
              <a:ea typeface="+mj-ea"/>
              <a:cs typeface="Arial" panose="020B0604020202020204" pitchFamily="34" charset="0"/>
            </a:endParaRPr>
          </a:p>
        </p:txBody>
      </p:sp>
      <p:sp>
        <p:nvSpPr>
          <p:cNvPr id="40" name="TextBox 30">
            <a:extLst>
              <a:ext uri="{FF2B5EF4-FFF2-40B4-BE49-F238E27FC236}">
                <a16:creationId xmlns:a16="http://schemas.microsoft.com/office/drawing/2014/main" xmlns="" id="{7B3716D4-DED7-494C-855C-40E0B6269DE2}"/>
              </a:ext>
            </a:extLst>
          </p:cNvPr>
          <p:cNvSpPr txBox="1"/>
          <p:nvPr/>
        </p:nvSpPr>
        <p:spPr>
          <a:xfrm>
            <a:off x="3408730"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14</a:t>
            </a:r>
            <a:endParaRPr lang="en-US" sz="1300">
              <a:latin typeface="+mj-ea"/>
              <a:ea typeface="+mj-ea"/>
              <a:cs typeface="Arial" panose="020B0604020202020204" pitchFamily="34" charset="0"/>
            </a:endParaRPr>
          </a:p>
        </p:txBody>
      </p:sp>
      <p:sp>
        <p:nvSpPr>
          <p:cNvPr id="41" name="Line 21">
            <a:extLst>
              <a:ext uri="{FF2B5EF4-FFF2-40B4-BE49-F238E27FC236}">
                <a16:creationId xmlns:a16="http://schemas.microsoft.com/office/drawing/2014/main" xmlns="" id="{86C1ABD9-224A-47C8-B0C4-15A04B8D61AE}"/>
              </a:ext>
            </a:extLst>
          </p:cNvPr>
          <p:cNvSpPr>
            <a:spLocks noChangeShapeType="1"/>
          </p:cNvSpPr>
          <p:nvPr/>
        </p:nvSpPr>
        <p:spPr bwMode="auto">
          <a:xfrm flipH="1">
            <a:off x="383495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42" name="TextBox 30">
            <a:extLst>
              <a:ext uri="{FF2B5EF4-FFF2-40B4-BE49-F238E27FC236}">
                <a16:creationId xmlns:a16="http://schemas.microsoft.com/office/drawing/2014/main" xmlns="" id="{7A262A96-2BAE-4C2E-AB58-DF0EF502A824}"/>
              </a:ext>
            </a:extLst>
          </p:cNvPr>
          <p:cNvSpPr txBox="1"/>
          <p:nvPr/>
        </p:nvSpPr>
        <p:spPr>
          <a:xfrm>
            <a:off x="3699834"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16</a:t>
            </a:r>
            <a:endParaRPr lang="en-US" sz="1300">
              <a:latin typeface="+mj-ea"/>
              <a:ea typeface="+mj-ea"/>
              <a:cs typeface="Arial" panose="020B0604020202020204" pitchFamily="34" charset="0"/>
            </a:endParaRPr>
          </a:p>
        </p:txBody>
      </p:sp>
      <p:sp>
        <p:nvSpPr>
          <p:cNvPr id="43" name="Line 21">
            <a:extLst>
              <a:ext uri="{FF2B5EF4-FFF2-40B4-BE49-F238E27FC236}">
                <a16:creationId xmlns:a16="http://schemas.microsoft.com/office/drawing/2014/main" xmlns="" id="{97789CDC-D6ED-4553-8C03-9CB2418ECE1E}"/>
              </a:ext>
            </a:extLst>
          </p:cNvPr>
          <p:cNvSpPr>
            <a:spLocks noChangeShapeType="1"/>
          </p:cNvSpPr>
          <p:nvPr/>
        </p:nvSpPr>
        <p:spPr bwMode="auto">
          <a:xfrm flipH="1">
            <a:off x="413625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44" name="TextBox 30">
            <a:extLst>
              <a:ext uri="{FF2B5EF4-FFF2-40B4-BE49-F238E27FC236}">
                <a16:creationId xmlns:a16="http://schemas.microsoft.com/office/drawing/2014/main" xmlns="" id="{8606D0C7-45AD-4E5C-A5A4-674B0A9A5B63}"/>
              </a:ext>
            </a:extLst>
          </p:cNvPr>
          <p:cNvSpPr txBox="1"/>
          <p:nvPr/>
        </p:nvSpPr>
        <p:spPr>
          <a:xfrm>
            <a:off x="4009151"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18</a:t>
            </a:r>
            <a:endParaRPr lang="en-US" sz="1300">
              <a:latin typeface="+mj-ea"/>
              <a:ea typeface="+mj-ea"/>
              <a:cs typeface="Arial" panose="020B0604020202020204" pitchFamily="34" charset="0"/>
            </a:endParaRPr>
          </a:p>
        </p:txBody>
      </p:sp>
      <p:sp>
        <p:nvSpPr>
          <p:cNvPr id="45" name="Line 21">
            <a:extLst>
              <a:ext uri="{FF2B5EF4-FFF2-40B4-BE49-F238E27FC236}">
                <a16:creationId xmlns:a16="http://schemas.microsoft.com/office/drawing/2014/main" xmlns="" id="{EA034C7E-D3B0-43C0-A66F-FEF4D7A35ACA}"/>
              </a:ext>
            </a:extLst>
          </p:cNvPr>
          <p:cNvSpPr>
            <a:spLocks noChangeShapeType="1"/>
          </p:cNvSpPr>
          <p:nvPr/>
        </p:nvSpPr>
        <p:spPr bwMode="auto">
          <a:xfrm flipH="1">
            <a:off x="443756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46" name="Line 19">
            <a:extLst>
              <a:ext uri="{FF2B5EF4-FFF2-40B4-BE49-F238E27FC236}">
                <a16:creationId xmlns:a16="http://schemas.microsoft.com/office/drawing/2014/main" xmlns="" id="{EA651AB5-22D0-4A1C-8E03-337D2362C378}"/>
              </a:ext>
            </a:extLst>
          </p:cNvPr>
          <p:cNvSpPr>
            <a:spLocks noChangeShapeType="1"/>
          </p:cNvSpPr>
          <p:nvPr/>
        </p:nvSpPr>
        <p:spPr bwMode="auto">
          <a:xfrm flipH="1">
            <a:off x="473886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47" name="Line 21">
            <a:extLst>
              <a:ext uri="{FF2B5EF4-FFF2-40B4-BE49-F238E27FC236}">
                <a16:creationId xmlns:a16="http://schemas.microsoft.com/office/drawing/2014/main" xmlns="" id="{2F66E3DB-DEDC-437D-8203-3D24AA9A96E7}"/>
              </a:ext>
            </a:extLst>
          </p:cNvPr>
          <p:cNvSpPr>
            <a:spLocks noChangeShapeType="1"/>
          </p:cNvSpPr>
          <p:nvPr/>
        </p:nvSpPr>
        <p:spPr bwMode="auto">
          <a:xfrm flipH="1">
            <a:off x="504017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48" name="TextBox 26">
            <a:extLst>
              <a:ext uri="{FF2B5EF4-FFF2-40B4-BE49-F238E27FC236}">
                <a16:creationId xmlns:a16="http://schemas.microsoft.com/office/drawing/2014/main" xmlns="" id="{C5CBE992-45C0-436C-80FC-5B0DD0C1FE70}"/>
              </a:ext>
            </a:extLst>
          </p:cNvPr>
          <p:cNvSpPr txBox="1"/>
          <p:nvPr/>
        </p:nvSpPr>
        <p:spPr>
          <a:xfrm>
            <a:off x="4307284"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20</a:t>
            </a:r>
            <a:endParaRPr lang="en-US" sz="1300">
              <a:latin typeface="+mj-ea"/>
              <a:ea typeface="+mj-ea"/>
              <a:cs typeface="Arial" panose="020B0604020202020204" pitchFamily="34" charset="0"/>
            </a:endParaRPr>
          </a:p>
        </p:txBody>
      </p:sp>
      <p:sp>
        <p:nvSpPr>
          <p:cNvPr id="49" name="TextBox 28">
            <a:extLst>
              <a:ext uri="{FF2B5EF4-FFF2-40B4-BE49-F238E27FC236}">
                <a16:creationId xmlns:a16="http://schemas.microsoft.com/office/drawing/2014/main" xmlns="" id="{8F6E6A1B-CAC7-431E-BBF6-494EADB7DCA4}"/>
              </a:ext>
            </a:extLst>
          </p:cNvPr>
          <p:cNvSpPr txBox="1"/>
          <p:nvPr/>
        </p:nvSpPr>
        <p:spPr>
          <a:xfrm>
            <a:off x="4613655"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22</a:t>
            </a:r>
            <a:endParaRPr lang="en-US" sz="1300">
              <a:latin typeface="+mj-ea"/>
              <a:ea typeface="+mj-ea"/>
              <a:cs typeface="Arial" panose="020B0604020202020204" pitchFamily="34" charset="0"/>
            </a:endParaRPr>
          </a:p>
        </p:txBody>
      </p:sp>
      <p:sp>
        <p:nvSpPr>
          <p:cNvPr id="50" name="TextBox 30">
            <a:extLst>
              <a:ext uri="{FF2B5EF4-FFF2-40B4-BE49-F238E27FC236}">
                <a16:creationId xmlns:a16="http://schemas.microsoft.com/office/drawing/2014/main" xmlns="" id="{3AE05129-A457-41CF-8C9F-BF2D5623FE50}"/>
              </a:ext>
            </a:extLst>
          </p:cNvPr>
          <p:cNvSpPr txBox="1"/>
          <p:nvPr/>
        </p:nvSpPr>
        <p:spPr>
          <a:xfrm>
            <a:off x="4910609"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24</a:t>
            </a:r>
            <a:endParaRPr lang="en-US" sz="1300">
              <a:latin typeface="+mj-ea"/>
              <a:ea typeface="+mj-ea"/>
              <a:cs typeface="Arial" panose="020B0604020202020204" pitchFamily="34" charset="0"/>
            </a:endParaRPr>
          </a:p>
        </p:txBody>
      </p:sp>
      <p:sp>
        <p:nvSpPr>
          <p:cNvPr id="51" name="Line 21">
            <a:extLst>
              <a:ext uri="{FF2B5EF4-FFF2-40B4-BE49-F238E27FC236}">
                <a16:creationId xmlns:a16="http://schemas.microsoft.com/office/drawing/2014/main" xmlns="" id="{D1A604F9-A196-4C14-B1A2-8E85EEC6AFEB}"/>
              </a:ext>
            </a:extLst>
          </p:cNvPr>
          <p:cNvSpPr>
            <a:spLocks noChangeShapeType="1"/>
          </p:cNvSpPr>
          <p:nvPr/>
        </p:nvSpPr>
        <p:spPr bwMode="auto">
          <a:xfrm flipH="1">
            <a:off x="534147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52" name="TextBox 30">
            <a:extLst>
              <a:ext uri="{FF2B5EF4-FFF2-40B4-BE49-F238E27FC236}">
                <a16:creationId xmlns:a16="http://schemas.microsoft.com/office/drawing/2014/main" xmlns="" id="{FFDDBD47-922F-4B39-A481-0103BB102FF8}"/>
              </a:ext>
            </a:extLst>
          </p:cNvPr>
          <p:cNvSpPr txBox="1"/>
          <p:nvPr/>
        </p:nvSpPr>
        <p:spPr>
          <a:xfrm>
            <a:off x="5215066"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26</a:t>
            </a:r>
            <a:endParaRPr lang="en-US" sz="1300">
              <a:latin typeface="+mj-ea"/>
              <a:ea typeface="+mj-ea"/>
              <a:cs typeface="Arial" panose="020B0604020202020204" pitchFamily="34" charset="0"/>
            </a:endParaRPr>
          </a:p>
        </p:txBody>
      </p:sp>
      <p:sp>
        <p:nvSpPr>
          <p:cNvPr id="53" name="Line 21">
            <a:extLst>
              <a:ext uri="{FF2B5EF4-FFF2-40B4-BE49-F238E27FC236}">
                <a16:creationId xmlns:a16="http://schemas.microsoft.com/office/drawing/2014/main" xmlns="" id="{EF8481B7-0BE9-41E9-8E81-C24722DABB4F}"/>
              </a:ext>
            </a:extLst>
          </p:cNvPr>
          <p:cNvSpPr>
            <a:spLocks noChangeShapeType="1"/>
          </p:cNvSpPr>
          <p:nvPr/>
        </p:nvSpPr>
        <p:spPr bwMode="auto">
          <a:xfrm flipH="1">
            <a:off x="564277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54" name="TextBox 30">
            <a:extLst>
              <a:ext uri="{FF2B5EF4-FFF2-40B4-BE49-F238E27FC236}">
                <a16:creationId xmlns:a16="http://schemas.microsoft.com/office/drawing/2014/main" xmlns="" id="{EC1B9A2C-4007-43B2-BC8F-04E72D5FED2E}"/>
              </a:ext>
            </a:extLst>
          </p:cNvPr>
          <p:cNvSpPr txBox="1"/>
          <p:nvPr/>
        </p:nvSpPr>
        <p:spPr>
          <a:xfrm>
            <a:off x="5509156"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28</a:t>
            </a:r>
            <a:endParaRPr lang="en-US" sz="1300">
              <a:latin typeface="+mj-ea"/>
              <a:ea typeface="+mj-ea"/>
              <a:cs typeface="Arial" panose="020B0604020202020204" pitchFamily="34" charset="0"/>
            </a:endParaRPr>
          </a:p>
        </p:txBody>
      </p:sp>
      <p:sp>
        <p:nvSpPr>
          <p:cNvPr id="55" name="Line 21">
            <a:extLst>
              <a:ext uri="{FF2B5EF4-FFF2-40B4-BE49-F238E27FC236}">
                <a16:creationId xmlns:a16="http://schemas.microsoft.com/office/drawing/2014/main" xmlns="" id="{849069F0-0648-4B61-B4B3-35A2BE2D8170}"/>
              </a:ext>
            </a:extLst>
          </p:cNvPr>
          <p:cNvSpPr>
            <a:spLocks noChangeShapeType="1"/>
          </p:cNvSpPr>
          <p:nvPr/>
        </p:nvSpPr>
        <p:spPr bwMode="auto">
          <a:xfrm flipH="1">
            <a:off x="594408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56" name="Line 19">
            <a:extLst>
              <a:ext uri="{FF2B5EF4-FFF2-40B4-BE49-F238E27FC236}">
                <a16:creationId xmlns:a16="http://schemas.microsoft.com/office/drawing/2014/main" xmlns="" id="{BEDCD1AD-8519-45D7-B56A-53EAD9B94F57}"/>
              </a:ext>
            </a:extLst>
          </p:cNvPr>
          <p:cNvSpPr>
            <a:spLocks noChangeShapeType="1"/>
          </p:cNvSpPr>
          <p:nvPr/>
        </p:nvSpPr>
        <p:spPr bwMode="auto">
          <a:xfrm flipH="1">
            <a:off x="624538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57" name="Line 21">
            <a:extLst>
              <a:ext uri="{FF2B5EF4-FFF2-40B4-BE49-F238E27FC236}">
                <a16:creationId xmlns:a16="http://schemas.microsoft.com/office/drawing/2014/main" xmlns="" id="{8B37D41D-D80D-4220-9585-DCFC7437A50D}"/>
              </a:ext>
            </a:extLst>
          </p:cNvPr>
          <p:cNvSpPr>
            <a:spLocks noChangeShapeType="1"/>
          </p:cNvSpPr>
          <p:nvPr/>
        </p:nvSpPr>
        <p:spPr bwMode="auto">
          <a:xfrm flipH="1">
            <a:off x="654669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58" name="TextBox 26">
            <a:extLst>
              <a:ext uri="{FF2B5EF4-FFF2-40B4-BE49-F238E27FC236}">
                <a16:creationId xmlns:a16="http://schemas.microsoft.com/office/drawing/2014/main" xmlns="" id="{B12D7FD1-9459-46A2-9D3A-3C9C458DE1C2}"/>
              </a:ext>
            </a:extLst>
          </p:cNvPr>
          <p:cNvSpPr txBox="1"/>
          <p:nvPr/>
        </p:nvSpPr>
        <p:spPr>
          <a:xfrm>
            <a:off x="5818691"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30</a:t>
            </a:r>
            <a:endParaRPr lang="en-US" sz="1300">
              <a:latin typeface="+mj-ea"/>
              <a:ea typeface="+mj-ea"/>
              <a:cs typeface="Arial" panose="020B0604020202020204" pitchFamily="34" charset="0"/>
            </a:endParaRPr>
          </a:p>
        </p:txBody>
      </p:sp>
      <p:sp>
        <p:nvSpPr>
          <p:cNvPr id="59" name="TextBox 28">
            <a:extLst>
              <a:ext uri="{FF2B5EF4-FFF2-40B4-BE49-F238E27FC236}">
                <a16:creationId xmlns:a16="http://schemas.microsoft.com/office/drawing/2014/main" xmlns="" id="{FD8745C7-533A-47E1-88A1-668E34AD8967}"/>
              </a:ext>
            </a:extLst>
          </p:cNvPr>
          <p:cNvSpPr txBox="1"/>
          <p:nvPr/>
        </p:nvSpPr>
        <p:spPr>
          <a:xfrm>
            <a:off x="6115907"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32</a:t>
            </a:r>
            <a:endParaRPr lang="en-US" sz="1300">
              <a:latin typeface="+mj-ea"/>
              <a:ea typeface="+mj-ea"/>
              <a:cs typeface="Arial" panose="020B0604020202020204" pitchFamily="34" charset="0"/>
            </a:endParaRPr>
          </a:p>
        </p:txBody>
      </p:sp>
      <p:sp>
        <p:nvSpPr>
          <p:cNvPr id="60" name="TextBox 30">
            <a:extLst>
              <a:ext uri="{FF2B5EF4-FFF2-40B4-BE49-F238E27FC236}">
                <a16:creationId xmlns:a16="http://schemas.microsoft.com/office/drawing/2014/main" xmlns="" id="{7CFA4BEF-6A87-4D96-A0B3-52CBC0950734}"/>
              </a:ext>
            </a:extLst>
          </p:cNvPr>
          <p:cNvSpPr txBox="1"/>
          <p:nvPr/>
        </p:nvSpPr>
        <p:spPr>
          <a:xfrm>
            <a:off x="6419413"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34</a:t>
            </a:r>
            <a:endParaRPr lang="en-US" sz="1300">
              <a:latin typeface="+mj-ea"/>
              <a:ea typeface="+mj-ea"/>
              <a:cs typeface="Arial" panose="020B0604020202020204" pitchFamily="34" charset="0"/>
            </a:endParaRPr>
          </a:p>
        </p:txBody>
      </p:sp>
      <p:sp>
        <p:nvSpPr>
          <p:cNvPr id="61" name="Line 21">
            <a:extLst>
              <a:ext uri="{FF2B5EF4-FFF2-40B4-BE49-F238E27FC236}">
                <a16:creationId xmlns:a16="http://schemas.microsoft.com/office/drawing/2014/main" xmlns="" id="{5DB21DA9-0EFD-4428-B4B6-3158C9129D7F}"/>
              </a:ext>
            </a:extLst>
          </p:cNvPr>
          <p:cNvSpPr>
            <a:spLocks noChangeShapeType="1"/>
          </p:cNvSpPr>
          <p:nvPr/>
        </p:nvSpPr>
        <p:spPr bwMode="auto">
          <a:xfrm flipH="1">
            <a:off x="684799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62" name="TextBox 30">
            <a:extLst>
              <a:ext uri="{FF2B5EF4-FFF2-40B4-BE49-F238E27FC236}">
                <a16:creationId xmlns:a16="http://schemas.microsoft.com/office/drawing/2014/main" xmlns="" id="{9661B4DE-7D82-4844-BEEB-159472432092}"/>
              </a:ext>
            </a:extLst>
          </p:cNvPr>
          <p:cNvSpPr txBox="1"/>
          <p:nvPr/>
        </p:nvSpPr>
        <p:spPr>
          <a:xfrm>
            <a:off x="6719107"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36</a:t>
            </a:r>
            <a:endParaRPr lang="en-US" sz="1300">
              <a:latin typeface="+mj-ea"/>
              <a:ea typeface="+mj-ea"/>
              <a:cs typeface="Arial" panose="020B0604020202020204" pitchFamily="34" charset="0"/>
            </a:endParaRPr>
          </a:p>
        </p:txBody>
      </p:sp>
      <p:sp>
        <p:nvSpPr>
          <p:cNvPr id="63" name="Line 21">
            <a:extLst>
              <a:ext uri="{FF2B5EF4-FFF2-40B4-BE49-F238E27FC236}">
                <a16:creationId xmlns:a16="http://schemas.microsoft.com/office/drawing/2014/main" xmlns="" id="{7DCA1D0A-15F1-4980-B477-430FF8DA2304}"/>
              </a:ext>
            </a:extLst>
          </p:cNvPr>
          <p:cNvSpPr>
            <a:spLocks noChangeShapeType="1"/>
          </p:cNvSpPr>
          <p:nvPr/>
        </p:nvSpPr>
        <p:spPr bwMode="auto">
          <a:xfrm flipH="1">
            <a:off x="714929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64" name="TextBox 30">
            <a:extLst>
              <a:ext uri="{FF2B5EF4-FFF2-40B4-BE49-F238E27FC236}">
                <a16:creationId xmlns:a16="http://schemas.microsoft.com/office/drawing/2014/main" xmlns="" id="{4A68E462-8812-409B-A94B-43732419111B}"/>
              </a:ext>
            </a:extLst>
          </p:cNvPr>
          <p:cNvSpPr txBox="1"/>
          <p:nvPr/>
        </p:nvSpPr>
        <p:spPr>
          <a:xfrm>
            <a:off x="7015723"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38</a:t>
            </a:r>
            <a:endParaRPr lang="en-US" sz="1300">
              <a:latin typeface="+mj-ea"/>
              <a:ea typeface="+mj-ea"/>
              <a:cs typeface="Arial" panose="020B0604020202020204" pitchFamily="34" charset="0"/>
            </a:endParaRPr>
          </a:p>
        </p:txBody>
      </p:sp>
      <p:sp>
        <p:nvSpPr>
          <p:cNvPr id="65" name="Line 21">
            <a:extLst>
              <a:ext uri="{FF2B5EF4-FFF2-40B4-BE49-F238E27FC236}">
                <a16:creationId xmlns:a16="http://schemas.microsoft.com/office/drawing/2014/main" xmlns="" id="{FC41A469-D2F0-4D02-A73B-74921545D1A3}"/>
              </a:ext>
            </a:extLst>
          </p:cNvPr>
          <p:cNvSpPr>
            <a:spLocks noChangeShapeType="1"/>
          </p:cNvSpPr>
          <p:nvPr/>
        </p:nvSpPr>
        <p:spPr bwMode="auto">
          <a:xfrm flipH="1">
            <a:off x="745060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66" name="Line 19">
            <a:extLst>
              <a:ext uri="{FF2B5EF4-FFF2-40B4-BE49-F238E27FC236}">
                <a16:creationId xmlns:a16="http://schemas.microsoft.com/office/drawing/2014/main" xmlns="" id="{30ADF78D-0254-43AB-9AA7-8181C9288488}"/>
              </a:ext>
            </a:extLst>
          </p:cNvPr>
          <p:cNvSpPr>
            <a:spLocks noChangeShapeType="1"/>
          </p:cNvSpPr>
          <p:nvPr/>
        </p:nvSpPr>
        <p:spPr bwMode="auto">
          <a:xfrm flipH="1">
            <a:off x="775190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endParaRPr>
          </a:p>
        </p:txBody>
      </p:sp>
      <p:sp>
        <p:nvSpPr>
          <p:cNvPr id="67" name="Line 21">
            <a:extLst>
              <a:ext uri="{FF2B5EF4-FFF2-40B4-BE49-F238E27FC236}">
                <a16:creationId xmlns:a16="http://schemas.microsoft.com/office/drawing/2014/main" xmlns="" id="{308014A1-791B-4128-A5C0-C857DB677250}"/>
              </a:ext>
            </a:extLst>
          </p:cNvPr>
          <p:cNvSpPr>
            <a:spLocks noChangeShapeType="1"/>
          </p:cNvSpPr>
          <p:nvPr/>
        </p:nvSpPr>
        <p:spPr bwMode="auto">
          <a:xfrm flipH="1">
            <a:off x="805321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68" name="TextBox 26">
            <a:extLst>
              <a:ext uri="{FF2B5EF4-FFF2-40B4-BE49-F238E27FC236}">
                <a16:creationId xmlns:a16="http://schemas.microsoft.com/office/drawing/2014/main" xmlns="" id="{19C589B8-6363-4C41-BEBA-0F07D7DA3920}"/>
              </a:ext>
            </a:extLst>
          </p:cNvPr>
          <p:cNvSpPr txBox="1"/>
          <p:nvPr/>
        </p:nvSpPr>
        <p:spPr>
          <a:xfrm>
            <a:off x="7321437"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40</a:t>
            </a:r>
            <a:endParaRPr lang="en-US" sz="1300">
              <a:latin typeface="+mj-ea"/>
              <a:ea typeface="+mj-ea"/>
              <a:cs typeface="Arial" panose="020B0604020202020204" pitchFamily="34" charset="0"/>
            </a:endParaRPr>
          </a:p>
        </p:txBody>
      </p:sp>
      <p:sp>
        <p:nvSpPr>
          <p:cNvPr id="69" name="TextBox 28">
            <a:extLst>
              <a:ext uri="{FF2B5EF4-FFF2-40B4-BE49-F238E27FC236}">
                <a16:creationId xmlns:a16="http://schemas.microsoft.com/office/drawing/2014/main" xmlns="" id="{5133465D-DF6A-4B6B-A455-560039215FD6}"/>
              </a:ext>
            </a:extLst>
          </p:cNvPr>
          <p:cNvSpPr txBox="1"/>
          <p:nvPr/>
        </p:nvSpPr>
        <p:spPr>
          <a:xfrm>
            <a:off x="7625872"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42</a:t>
            </a:r>
            <a:endParaRPr lang="en-US" sz="1300">
              <a:latin typeface="+mj-ea"/>
              <a:ea typeface="+mj-ea"/>
              <a:cs typeface="Arial" panose="020B0604020202020204" pitchFamily="34" charset="0"/>
            </a:endParaRPr>
          </a:p>
        </p:txBody>
      </p:sp>
      <p:sp>
        <p:nvSpPr>
          <p:cNvPr id="70" name="TextBox 30">
            <a:extLst>
              <a:ext uri="{FF2B5EF4-FFF2-40B4-BE49-F238E27FC236}">
                <a16:creationId xmlns:a16="http://schemas.microsoft.com/office/drawing/2014/main" xmlns="" id="{81AAB45C-6691-4C8F-9F52-38CE4C756826}"/>
              </a:ext>
            </a:extLst>
          </p:cNvPr>
          <p:cNvSpPr txBox="1"/>
          <p:nvPr/>
        </p:nvSpPr>
        <p:spPr>
          <a:xfrm>
            <a:off x="7925413"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44</a:t>
            </a:r>
            <a:endParaRPr lang="en-US" sz="1300">
              <a:latin typeface="+mj-ea"/>
              <a:ea typeface="+mj-ea"/>
              <a:cs typeface="Arial" panose="020B0604020202020204" pitchFamily="34" charset="0"/>
            </a:endParaRPr>
          </a:p>
        </p:txBody>
      </p:sp>
      <p:sp>
        <p:nvSpPr>
          <p:cNvPr id="71" name="Line 21">
            <a:extLst>
              <a:ext uri="{FF2B5EF4-FFF2-40B4-BE49-F238E27FC236}">
                <a16:creationId xmlns:a16="http://schemas.microsoft.com/office/drawing/2014/main" xmlns="" id="{9A0D56BE-8D63-4AF3-91BE-75AA40A5960C}"/>
              </a:ext>
            </a:extLst>
          </p:cNvPr>
          <p:cNvSpPr>
            <a:spLocks noChangeShapeType="1"/>
          </p:cNvSpPr>
          <p:nvPr/>
        </p:nvSpPr>
        <p:spPr bwMode="auto">
          <a:xfrm flipH="1">
            <a:off x="835451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72" name="TextBox 30">
            <a:extLst>
              <a:ext uri="{FF2B5EF4-FFF2-40B4-BE49-F238E27FC236}">
                <a16:creationId xmlns:a16="http://schemas.microsoft.com/office/drawing/2014/main" xmlns="" id="{E8D6E945-0049-4BD3-AE21-A900EF581EBA}"/>
              </a:ext>
            </a:extLst>
          </p:cNvPr>
          <p:cNvSpPr txBox="1"/>
          <p:nvPr/>
        </p:nvSpPr>
        <p:spPr>
          <a:xfrm>
            <a:off x="8229869"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46</a:t>
            </a:r>
            <a:endParaRPr lang="en-US" sz="1300">
              <a:latin typeface="+mj-ea"/>
              <a:ea typeface="+mj-ea"/>
              <a:cs typeface="Arial" panose="020B0604020202020204" pitchFamily="34" charset="0"/>
            </a:endParaRPr>
          </a:p>
        </p:txBody>
      </p:sp>
      <p:sp>
        <p:nvSpPr>
          <p:cNvPr id="73" name="Line 21">
            <a:extLst>
              <a:ext uri="{FF2B5EF4-FFF2-40B4-BE49-F238E27FC236}">
                <a16:creationId xmlns:a16="http://schemas.microsoft.com/office/drawing/2014/main" xmlns="" id="{887CCFB4-1AF7-4095-9DE1-094AA89551C0}"/>
              </a:ext>
            </a:extLst>
          </p:cNvPr>
          <p:cNvSpPr>
            <a:spLocks noChangeShapeType="1"/>
          </p:cNvSpPr>
          <p:nvPr/>
        </p:nvSpPr>
        <p:spPr bwMode="auto">
          <a:xfrm flipH="1">
            <a:off x="8655810"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ea"/>
              <a:ea typeface="+mj-ea"/>
              <a:cs typeface="Arial" panose="020B0604020202020204" pitchFamily="34" charset="0"/>
            </a:endParaRPr>
          </a:p>
        </p:txBody>
      </p:sp>
      <p:sp>
        <p:nvSpPr>
          <p:cNvPr id="74" name="TextBox 30">
            <a:extLst>
              <a:ext uri="{FF2B5EF4-FFF2-40B4-BE49-F238E27FC236}">
                <a16:creationId xmlns:a16="http://schemas.microsoft.com/office/drawing/2014/main" xmlns="" id="{A6E3566C-CD12-4D1A-A3D9-83A21D5D4201}"/>
              </a:ext>
            </a:extLst>
          </p:cNvPr>
          <p:cNvSpPr txBox="1"/>
          <p:nvPr/>
        </p:nvSpPr>
        <p:spPr>
          <a:xfrm>
            <a:off x="8526485"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48</a:t>
            </a:r>
            <a:endParaRPr lang="en-US" sz="1300">
              <a:latin typeface="+mj-ea"/>
              <a:ea typeface="+mj-ea"/>
              <a:cs typeface="Arial" panose="020B0604020202020204" pitchFamily="34" charset="0"/>
            </a:endParaRPr>
          </a:p>
        </p:txBody>
      </p:sp>
      <p:grpSp>
        <p:nvGrpSpPr>
          <p:cNvPr id="75" name="Group 74">
            <a:extLst>
              <a:ext uri="{FF2B5EF4-FFF2-40B4-BE49-F238E27FC236}">
                <a16:creationId xmlns:a16="http://schemas.microsoft.com/office/drawing/2014/main" xmlns="" id="{A0B21313-B648-4DF3-A8EA-E4A9FBA99FFC}"/>
              </a:ext>
            </a:extLst>
          </p:cNvPr>
          <p:cNvGrpSpPr/>
          <p:nvPr/>
        </p:nvGrpSpPr>
        <p:grpSpPr>
          <a:xfrm>
            <a:off x="284914" y="5732395"/>
            <a:ext cx="8484212" cy="282090"/>
            <a:chOff x="284914" y="5732395"/>
            <a:chExt cx="8484212" cy="282090"/>
          </a:xfrm>
        </p:grpSpPr>
        <p:sp>
          <p:nvSpPr>
            <p:cNvPr id="76" name="TextBox 54">
              <a:extLst>
                <a:ext uri="{FF2B5EF4-FFF2-40B4-BE49-F238E27FC236}">
                  <a16:creationId xmlns:a16="http://schemas.microsoft.com/office/drawing/2014/main" xmlns="" id="{B31120FD-983F-4BD3-B30E-E50C7DC8EFF9}"/>
                </a:ext>
              </a:extLst>
            </p:cNvPr>
            <p:cNvSpPr txBox="1"/>
            <p:nvPr/>
          </p:nvSpPr>
          <p:spPr>
            <a:xfrm>
              <a:off x="284914" y="5732395"/>
              <a:ext cx="90626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ニボルマブ</a:t>
              </a:r>
              <a:endParaRPr lang="en-US" sz="1300">
                <a:solidFill>
                  <a:schemeClr val="accent3"/>
                </a:solidFill>
                <a:latin typeface="+mj-ea"/>
                <a:ea typeface="+mj-ea"/>
                <a:cs typeface="Arial" panose="020B0604020202020204" pitchFamily="34" charset="0"/>
              </a:endParaRPr>
            </a:p>
          </p:txBody>
        </p:sp>
        <p:sp>
          <p:nvSpPr>
            <p:cNvPr id="77" name="TextBox 46">
              <a:extLst>
                <a:ext uri="{FF2B5EF4-FFF2-40B4-BE49-F238E27FC236}">
                  <a16:creationId xmlns:a16="http://schemas.microsoft.com/office/drawing/2014/main" xmlns="" id="{C33B7F27-A15D-4C5B-8933-EAB720438D2D}"/>
                </a:ext>
              </a:extLst>
            </p:cNvPr>
            <p:cNvSpPr txBox="1"/>
            <p:nvPr/>
          </p:nvSpPr>
          <p:spPr>
            <a:xfrm>
              <a:off x="1261880"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330</a:t>
              </a:r>
              <a:endParaRPr lang="en-US" sz="1300">
                <a:solidFill>
                  <a:schemeClr val="accent3"/>
                </a:solidFill>
                <a:latin typeface="+mj-ea"/>
                <a:ea typeface="+mj-ea"/>
                <a:cs typeface="Arial" panose="020B0604020202020204" pitchFamily="34" charset="0"/>
              </a:endParaRPr>
            </a:p>
          </p:txBody>
        </p:sp>
        <p:sp>
          <p:nvSpPr>
            <p:cNvPr id="78" name="TextBox 47">
              <a:extLst>
                <a:ext uri="{FF2B5EF4-FFF2-40B4-BE49-F238E27FC236}">
                  <a16:creationId xmlns:a16="http://schemas.microsoft.com/office/drawing/2014/main" xmlns="" id="{0F8E7300-9CAA-4F62-BF63-A5F1D71449EF}"/>
                </a:ext>
              </a:extLst>
            </p:cNvPr>
            <p:cNvSpPr txBox="1"/>
            <p:nvPr/>
          </p:nvSpPr>
          <p:spPr>
            <a:xfrm>
              <a:off x="1581704"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275</a:t>
              </a:r>
              <a:endParaRPr lang="en-US" sz="1300">
                <a:solidFill>
                  <a:schemeClr val="accent3"/>
                </a:solidFill>
                <a:latin typeface="+mj-ea"/>
                <a:ea typeface="+mj-ea"/>
                <a:cs typeface="Arial" panose="020B0604020202020204" pitchFamily="34" charset="0"/>
              </a:endParaRPr>
            </a:p>
          </p:txBody>
        </p:sp>
        <p:sp>
          <p:nvSpPr>
            <p:cNvPr id="79" name="TextBox 48">
              <a:extLst>
                <a:ext uri="{FF2B5EF4-FFF2-40B4-BE49-F238E27FC236}">
                  <a16:creationId xmlns:a16="http://schemas.microsoft.com/office/drawing/2014/main" xmlns="" id="{ADA2E99E-9CAC-4A1D-8BFE-63CBB1FCD340}"/>
                </a:ext>
              </a:extLst>
            </p:cNvPr>
            <p:cNvSpPr txBox="1"/>
            <p:nvPr/>
          </p:nvSpPr>
          <p:spPr>
            <a:xfrm>
              <a:off x="1860165"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192</a:t>
              </a:r>
              <a:endParaRPr lang="en-US" sz="1300">
                <a:solidFill>
                  <a:schemeClr val="accent3"/>
                </a:solidFill>
                <a:latin typeface="+mj-ea"/>
                <a:ea typeface="+mj-ea"/>
                <a:cs typeface="Arial" panose="020B0604020202020204" pitchFamily="34" charset="0"/>
              </a:endParaRPr>
            </a:p>
          </p:txBody>
        </p:sp>
        <p:sp>
          <p:nvSpPr>
            <p:cNvPr id="80" name="TextBox 48">
              <a:extLst>
                <a:ext uri="{FF2B5EF4-FFF2-40B4-BE49-F238E27FC236}">
                  <a16:creationId xmlns:a16="http://schemas.microsoft.com/office/drawing/2014/main" xmlns="" id="{8127985C-DBF5-48BE-A466-2B9D9E4B98EA}"/>
                </a:ext>
              </a:extLst>
            </p:cNvPr>
            <p:cNvSpPr txBox="1"/>
            <p:nvPr/>
          </p:nvSpPr>
          <p:spPr>
            <a:xfrm>
              <a:off x="2154024"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143</a:t>
              </a:r>
              <a:endParaRPr lang="en-US" sz="1300">
                <a:solidFill>
                  <a:schemeClr val="accent3"/>
                </a:solidFill>
                <a:latin typeface="+mj-ea"/>
                <a:ea typeface="+mj-ea"/>
                <a:cs typeface="Arial" panose="020B0604020202020204" pitchFamily="34" charset="0"/>
              </a:endParaRPr>
            </a:p>
          </p:txBody>
        </p:sp>
        <p:sp>
          <p:nvSpPr>
            <p:cNvPr id="81" name="TextBox 48">
              <a:extLst>
                <a:ext uri="{FF2B5EF4-FFF2-40B4-BE49-F238E27FC236}">
                  <a16:creationId xmlns:a16="http://schemas.microsoft.com/office/drawing/2014/main" xmlns="" id="{079D62FE-B777-4004-AC1F-40648F521DBE}"/>
                </a:ext>
              </a:extLst>
            </p:cNvPr>
            <p:cNvSpPr txBox="1"/>
            <p:nvPr/>
          </p:nvSpPr>
          <p:spPr>
            <a:xfrm>
              <a:off x="2447463"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123</a:t>
              </a:r>
              <a:endParaRPr lang="en-US" sz="1300">
                <a:solidFill>
                  <a:schemeClr val="accent3"/>
                </a:solidFill>
                <a:latin typeface="+mj-ea"/>
                <a:ea typeface="+mj-ea"/>
                <a:cs typeface="Arial" panose="020B0604020202020204" pitchFamily="34" charset="0"/>
              </a:endParaRPr>
            </a:p>
          </p:txBody>
        </p:sp>
        <p:sp>
          <p:nvSpPr>
            <p:cNvPr id="82" name="TextBox 46">
              <a:extLst>
                <a:ext uri="{FF2B5EF4-FFF2-40B4-BE49-F238E27FC236}">
                  <a16:creationId xmlns:a16="http://schemas.microsoft.com/office/drawing/2014/main" xmlns="" id="{F552214B-69B9-4895-A14F-5A87778CFEAC}"/>
                </a:ext>
              </a:extLst>
            </p:cNvPr>
            <p:cNvSpPr txBox="1"/>
            <p:nvPr/>
          </p:nvSpPr>
          <p:spPr>
            <a:xfrm>
              <a:off x="2807416"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97</a:t>
              </a:r>
              <a:endParaRPr lang="en-US" sz="1300">
                <a:solidFill>
                  <a:schemeClr val="accent3"/>
                </a:solidFill>
                <a:latin typeface="+mj-ea"/>
                <a:ea typeface="+mj-ea"/>
                <a:cs typeface="Arial" panose="020B0604020202020204" pitchFamily="34" charset="0"/>
              </a:endParaRPr>
            </a:p>
          </p:txBody>
        </p:sp>
        <p:sp>
          <p:nvSpPr>
            <p:cNvPr id="83" name="TextBox 47">
              <a:extLst>
                <a:ext uri="{FF2B5EF4-FFF2-40B4-BE49-F238E27FC236}">
                  <a16:creationId xmlns:a16="http://schemas.microsoft.com/office/drawing/2014/main" xmlns="" id="{020122E1-F36C-49E9-AFBB-57324277D318}"/>
                </a:ext>
              </a:extLst>
            </p:cNvPr>
            <p:cNvSpPr txBox="1"/>
            <p:nvPr/>
          </p:nvSpPr>
          <p:spPr>
            <a:xfrm>
              <a:off x="3121378"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84</a:t>
              </a:r>
              <a:endParaRPr lang="en-US" sz="1300">
                <a:solidFill>
                  <a:schemeClr val="accent3"/>
                </a:solidFill>
                <a:latin typeface="+mj-ea"/>
                <a:ea typeface="+mj-ea"/>
                <a:cs typeface="Arial" panose="020B0604020202020204" pitchFamily="34" charset="0"/>
              </a:endParaRPr>
            </a:p>
          </p:txBody>
        </p:sp>
        <p:sp>
          <p:nvSpPr>
            <p:cNvPr id="84" name="TextBox 48">
              <a:extLst>
                <a:ext uri="{FF2B5EF4-FFF2-40B4-BE49-F238E27FC236}">
                  <a16:creationId xmlns:a16="http://schemas.microsoft.com/office/drawing/2014/main" xmlns="" id="{9BCE8073-2131-4F13-A391-F29F8A7C407F}"/>
                </a:ext>
              </a:extLst>
            </p:cNvPr>
            <p:cNvSpPr txBox="1"/>
            <p:nvPr/>
          </p:nvSpPr>
          <p:spPr>
            <a:xfrm>
              <a:off x="3408216"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70</a:t>
              </a:r>
              <a:endParaRPr lang="en-US" sz="1300">
                <a:solidFill>
                  <a:schemeClr val="accent3"/>
                </a:solidFill>
                <a:latin typeface="+mj-ea"/>
                <a:ea typeface="+mj-ea"/>
                <a:cs typeface="Arial" panose="020B0604020202020204" pitchFamily="34" charset="0"/>
              </a:endParaRPr>
            </a:p>
          </p:txBody>
        </p:sp>
        <p:sp>
          <p:nvSpPr>
            <p:cNvPr id="85" name="TextBox 48">
              <a:extLst>
                <a:ext uri="{FF2B5EF4-FFF2-40B4-BE49-F238E27FC236}">
                  <a16:creationId xmlns:a16="http://schemas.microsoft.com/office/drawing/2014/main" xmlns="" id="{3FBA4C83-2AC1-40AB-A7E7-A8D41664FB4D}"/>
                </a:ext>
              </a:extLst>
            </p:cNvPr>
            <p:cNvSpPr txBox="1"/>
            <p:nvPr/>
          </p:nvSpPr>
          <p:spPr>
            <a:xfrm>
              <a:off x="3699320"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60</a:t>
              </a:r>
              <a:endParaRPr lang="en-US" sz="1300">
                <a:solidFill>
                  <a:schemeClr val="accent3"/>
                </a:solidFill>
                <a:latin typeface="+mj-ea"/>
                <a:ea typeface="+mj-ea"/>
                <a:cs typeface="Arial" panose="020B0604020202020204" pitchFamily="34" charset="0"/>
              </a:endParaRPr>
            </a:p>
          </p:txBody>
        </p:sp>
        <p:sp>
          <p:nvSpPr>
            <p:cNvPr id="86" name="TextBox 48">
              <a:extLst>
                <a:ext uri="{FF2B5EF4-FFF2-40B4-BE49-F238E27FC236}">
                  <a16:creationId xmlns:a16="http://schemas.microsoft.com/office/drawing/2014/main" xmlns="" id="{0767182E-451A-4296-83DC-B24054957D18}"/>
                </a:ext>
              </a:extLst>
            </p:cNvPr>
            <p:cNvSpPr txBox="1"/>
            <p:nvPr/>
          </p:nvSpPr>
          <p:spPr>
            <a:xfrm>
              <a:off x="3999111"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51</a:t>
              </a:r>
              <a:endParaRPr lang="en-US" sz="1300">
                <a:solidFill>
                  <a:schemeClr val="accent3"/>
                </a:solidFill>
                <a:latin typeface="+mj-ea"/>
                <a:ea typeface="+mj-ea"/>
                <a:cs typeface="Arial" panose="020B0604020202020204" pitchFamily="34" charset="0"/>
              </a:endParaRPr>
            </a:p>
          </p:txBody>
        </p:sp>
        <p:sp>
          <p:nvSpPr>
            <p:cNvPr id="87" name="TextBox 46">
              <a:extLst>
                <a:ext uri="{FF2B5EF4-FFF2-40B4-BE49-F238E27FC236}">
                  <a16:creationId xmlns:a16="http://schemas.microsoft.com/office/drawing/2014/main" xmlns="" id="{8D1DB81D-D44E-4666-A020-09F4FF6C1F41}"/>
                </a:ext>
              </a:extLst>
            </p:cNvPr>
            <p:cNvSpPr txBox="1"/>
            <p:nvPr/>
          </p:nvSpPr>
          <p:spPr>
            <a:xfrm>
              <a:off x="4316297"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44</a:t>
              </a:r>
              <a:endParaRPr lang="en-US" sz="1300">
                <a:solidFill>
                  <a:schemeClr val="accent3"/>
                </a:solidFill>
                <a:latin typeface="+mj-ea"/>
                <a:ea typeface="+mj-ea"/>
                <a:cs typeface="Arial" panose="020B0604020202020204" pitchFamily="34" charset="0"/>
              </a:endParaRPr>
            </a:p>
          </p:txBody>
        </p:sp>
        <p:sp>
          <p:nvSpPr>
            <p:cNvPr id="88" name="TextBox 47">
              <a:extLst>
                <a:ext uri="{FF2B5EF4-FFF2-40B4-BE49-F238E27FC236}">
                  <a16:creationId xmlns:a16="http://schemas.microsoft.com/office/drawing/2014/main" xmlns="" id="{2CE1E4C7-984E-4A19-B24B-DFD9E107DA16}"/>
                </a:ext>
              </a:extLst>
            </p:cNvPr>
            <p:cNvSpPr txBox="1"/>
            <p:nvPr/>
          </p:nvSpPr>
          <p:spPr>
            <a:xfrm>
              <a:off x="4638926"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37</a:t>
              </a:r>
              <a:endParaRPr lang="en-US" sz="1300">
                <a:solidFill>
                  <a:schemeClr val="accent3"/>
                </a:solidFill>
                <a:latin typeface="+mj-ea"/>
                <a:ea typeface="+mj-ea"/>
                <a:cs typeface="Arial" panose="020B0604020202020204" pitchFamily="34" charset="0"/>
              </a:endParaRPr>
            </a:p>
          </p:txBody>
        </p:sp>
        <p:sp>
          <p:nvSpPr>
            <p:cNvPr id="89" name="TextBox 48">
              <a:extLst>
                <a:ext uri="{FF2B5EF4-FFF2-40B4-BE49-F238E27FC236}">
                  <a16:creationId xmlns:a16="http://schemas.microsoft.com/office/drawing/2014/main" xmlns="" id="{39249C18-4A67-4C71-A9C9-54289C08B659}"/>
                </a:ext>
              </a:extLst>
            </p:cNvPr>
            <p:cNvSpPr txBox="1"/>
            <p:nvPr/>
          </p:nvSpPr>
          <p:spPr>
            <a:xfrm>
              <a:off x="4919622"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32</a:t>
              </a:r>
              <a:endParaRPr lang="en-US" sz="1300">
                <a:solidFill>
                  <a:schemeClr val="accent3"/>
                </a:solidFill>
                <a:latin typeface="+mj-ea"/>
                <a:ea typeface="+mj-ea"/>
                <a:cs typeface="Arial" panose="020B0604020202020204" pitchFamily="34" charset="0"/>
              </a:endParaRPr>
            </a:p>
          </p:txBody>
        </p:sp>
        <p:sp>
          <p:nvSpPr>
            <p:cNvPr id="90" name="TextBox 48">
              <a:extLst>
                <a:ext uri="{FF2B5EF4-FFF2-40B4-BE49-F238E27FC236}">
                  <a16:creationId xmlns:a16="http://schemas.microsoft.com/office/drawing/2014/main" xmlns="" id="{A8EEA9AB-5C19-4518-B13C-5ECF2CFF6C7F}"/>
                </a:ext>
              </a:extLst>
            </p:cNvPr>
            <p:cNvSpPr txBox="1"/>
            <p:nvPr/>
          </p:nvSpPr>
          <p:spPr>
            <a:xfrm>
              <a:off x="520978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30</a:t>
              </a:r>
              <a:endParaRPr lang="en-US" sz="1300">
                <a:solidFill>
                  <a:schemeClr val="accent3"/>
                </a:solidFill>
                <a:latin typeface="+mj-ea"/>
                <a:ea typeface="+mj-ea"/>
                <a:cs typeface="Arial" panose="020B0604020202020204" pitchFamily="34" charset="0"/>
              </a:endParaRPr>
            </a:p>
          </p:txBody>
        </p:sp>
        <p:sp>
          <p:nvSpPr>
            <p:cNvPr id="91" name="TextBox 48">
              <a:extLst>
                <a:ext uri="{FF2B5EF4-FFF2-40B4-BE49-F238E27FC236}">
                  <a16:creationId xmlns:a16="http://schemas.microsoft.com/office/drawing/2014/main" xmlns="" id="{78A796F0-FD44-475D-AF15-220B124D7E87}"/>
                </a:ext>
              </a:extLst>
            </p:cNvPr>
            <p:cNvSpPr txBox="1"/>
            <p:nvPr/>
          </p:nvSpPr>
          <p:spPr>
            <a:xfrm>
              <a:off x="550387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26</a:t>
              </a:r>
              <a:endParaRPr lang="en-US" sz="1300">
                <a:solidFill>
                  <a:schemeClr val="accent3"/>
                </a:solidFill>
                <a:latin typeface="+mj-ea"/>
                <a:ea typeface="+mj-ea"/>
                <a:cs typeface="Arial" panose="020B0604020202020204" pitchFamily="34" charset="0"/>
              </a:endParaRPr>
            </a:p>
          </p:txBody>
        </p:sp>
        <p:sp>
          <p:nvSpPr>
            <p:cNvPr id="92" name="TextBox 46">
              <a:extLst>
                <a:ext uri="{FF2B5EF4-FFF2-40B4-BE49-F238E27FC236}">
                  <a16:creationId xmlns:a16="http://schemas.microsoft.com/office/drawing/2014/main" xmlns="" id="{C317C439-E35D-4B02-8784-57B5733666F6}"/>
                </a:ext>
              </a:extLst>
            </p:cNvPr>
            <p:cNvSpPr txBox="1"/>
            <p:nvPr/>
          </p:nvSpPr>
          <p:spPr>
            <a:xfrm>
              <a:off x="5818177"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23</a:t>
              </a:r>
              <a:endParaRPr lang="en-US" sz="1300">
                <a:solidFill>
                  <a:schemeClr val="accent3"/>
                </a:solidFill>
                <a:latin typeface="+mj-ea"/>
                <a:ea typeface="+mj-ea"/>
                <a:cs typeface="Arial" panose="020B0604020202020204" pitchFamily="34" charset="0"/>
              </a:endParaRPr>
            </a:p>
          </p:txBody>
        </p:sp>
        <p:sp>
          <p:nvSpPr>
            <p:cNvPr id="93" name="TextBox 47">
              <a:extLst>
                <a:ext uri="{FF2B5EF4-FFF2-40B4-BE49-F238E27FC236}">
                  <a16:creationId xmlns:a16="http://schemas.microsoft.com/office/drawing/2014/main" xmlns="" id="{BA34B2B7-0563-4665-9C44-ADDA3F4CFE6B}"/>
                </a:ext>
              </a:extLst>
            </p:cNvPr>
            <p:cNvSpPr txBox="1"/>
            <p:nvPr/>
          </p:nvSpPr>
          <p:spPr>
            <a:xfrm>
              <a:off x="5939920" y="5741727"/>
              <a:ext cx="439768" cy="270390"/>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22</a:t>
              </a:r>
              <a:endParaRPr lang="en-US" sz="1300">
                <a:solidFill>
                  <a:schemeClr val="accent3"/>
                </a:solidFill>
                <a:latin typeface="+mj-ea"/>
                <a:ea typeface="+mj-ea"/>
                <a:cs typeface="Arial" panose="020B0604020202020204" pitchFamily="34" charset="0"/>
              </a:endParaRPr>
            </a:p>
          </p:txBody>
        </p:sp>
        <p:sp>
          <p:nvSpPr>
            <p:cNvPr id="94" name="TextBox 48">
              <a:extLst>
                <a:ext uri="{FF2B5EF4-FFF2-40B4-BE49-F238E27FC236}">
                  <a16:creationId xmlns:a16="http://schemas.microsoft.com/office/drawing/2014/main" xmlns="" id="{20C61EBE-1BFF-461F-8BD5-E93E192B2200}"/>
                </a:ext>
              </a:extLst>
            </p:cNvPr>
            <p:cNvSpPr txBox="1"/>
            <p:nvPr/>
          </p:nvSpPr>
          <p:spPr>
            <a:xfrm>
              <a:off x="6434642"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21</a:t>
              </a:r>
              <a:endParaRPr lang="en-US" sz="1300">
                <a:solidFill>
                  <a:schemeClr val="accent3"/>
                </a:solidFill>
                <a:latin typeface="+mj-ea"/>
                <a:ea typeface="+mj-ea"/>
                <a:cs typeface="Arial" panose="020B0604020202020204" pitchFamily="34" charset="0"/>
              </a:endParaRPr>
            </a:p>
          </p:txBody>
        </p:sp>
        <p:sp>
          <p:nvSpPr>
            <p:cNvPr id="95" name="TextBox 48">
              <a:extLst>
                <a:ext uri="{FF2B5EF4-FFF2-40B4-BE49-F238E27FC236}">
                  <a16:creationId xmlns:a16="http://schemas.microsoft.com/office/drawing/2014/main" xmlns="" id="{0C3FF4EF-9B34-4C8E-8745-09F704BA2FB7}"/>
                </a:ext>
              </a:extLst>
            </p:cNvPr>
            <p:cNvSpPr txBox="1"/>
            <p:nvPr/>
          </p:nvSpPr>
          <p:spPr>
            <a:xfrm>
              <a:off x="672480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15</a:t>
              </a:r>
              <a:endParaRPr lang="en-US" sz="1300">
                <a:solidFill>
                  <a:schemeClr val="accent3"/>
                </a:solidFill>
                <a:latin typeface="+mj-ea"/>
                <a:ea typeface="+mj-ea"/>
                <a:cs typeface="Arial" panose="020B0604020202020204" pitchFamily="34" charset="0"/>
              </a:endParaRPr>
            </a:p>
          </p:txBody>
        </p:sp>
        <p:sp>
          <p:nvSpPr>
            <p:cNvPr id="96" name="TextBox 48">
              <a:extLst>
                <a:ext uri="{FF2B5EF4-FFF2-40B4-BE49-F238E27FC236}">
                  <a16:creationId xmlns:a16="http://schemas.microsoft.com/office/drawing/2014/main" xmlns="" id="{748FB948-0C34-44E2-B227-B3BEF5081B6A}"/>
                </a:ext>
              </a:extLst>
            </p:cNvPr>
            <p:cNvSpPr txBox="1"/>
            <p:nvPr/>
          </p:nvSpPr>
          <p:spPr>
            <a:xfrm>
              <a:off x="705973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8</a:t>
              </a:r>
              <a:endParaRPr lang="en-US" sz="1300">
                <a:solidFill>
                  <a:schemeClr val="accent3"/>
                </a:solidFill>
                <a:latin typeface="+mj-ea"/>
                <a:ea typeface="+mj-ea"/>
                <a:cs typeface="Arial" panose="020B0604020202020204" pitchFamily="34" charset="0"/>
              </a:endParaRPr>
            </a:p>
          </p:txBody>
        </p:sp>
        <p:sp>
          <p:nvSpPr>
            <p:cNvPr id="97" name="TextBox 46">
              <a:extLst>
                <a:ext uri="{FF2B5EF4-FFF2-40B4-BE49-F238E27FC236}">
                  <a16:creationId xmlns:a16="http://schemas.microsoft.com/office/drawing/2014/main" xmlns="" id="{1EE81A33-5FCB-46C5-9D51-0F41B5D1AE6E}"/>
                </a:ext>
              </a:extLst>
            </p:cNvPr>
            <p:cNvSpPr txBox="1"/>
            <p:nvPr/>
          </p:nvSpPr>
          <p:spPr>
            <a:xfrm>
              <a:off x="739402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3</a:t>
              </a:r>
              <a:endParaRPr lang="en-US" sz="1300">
                <a:solidFill>
                  <a:schemeClr val="accent3"/>
                </a:solidFill>
                <a:latin typeface="+mj-ea"/>
                <a:ea typeface="+mj-ea"/>
                <a:cs typeface="Arial" panose="020B0604020202020204" pitchFamily="34" charset="0"/>
              </a:endParaRPr>
            </a:p>
          </p:txBody>
        </p:sp>
        <p:sp>
          <p:nvSpPr>
            <p:cNvPr id="98" name="TextBox 47">
              <a:extLst>
                <a:ext uri="{FF2B5EF4-FFF2-40B4-BE49-F238E27FC236}">
                  <a16:creationId xmlns:a16="http://schemas.microsoft.com/office/drawing/2014/main" xmlns="" id="{ACD7EFB5-2651-4C84-B3DE-8CAAF7F89874}"/>
                </a:ext>
              </a:extLst>
            </p:cNvPr>
            <p:cNvSpPr txBox="1"/>
            <p:nvPr/>
          </p:nvSpPr>
          <p:spPr>
            <a:xfrm>
              <a:off x="7707991"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a:t>
              </a:r>
              <a:endParaRPr lang="en-US" sz="1300">
                <a:solidFill>
                  <a:schemeClr val="accent3"/>
                </a:solidFill>
                <a:latin typeface="+mj-ea"/>
                <a:ea typeface="+mj-ea"/>
                <a:cs typeface="Arial" panose="020B0604020202020204" pitchFamily="34" charset="0"/>
              </a:endParaRPr>
            </a:p>
          </p:txBody>
        </p:sp>
        <p:sp>
          <p:nvSpPr>
            <p:cNvPr id="99" name="TextBox 48">
              <a:extLst>
                <a:ext uri="{FF2B5EF4-FFF2-40B4-BE49-F238E27FC236}">
                  <a16:creationId xmlns:a16="http://schemas.microsoft.com/office/drawing/2014/main" xmlns="" id="{0F55F5FA-F4BE-4A90-B773-DE7151AC07AC}"/>
                </a:ext>
              </a:extLst>
            </p:cNvPr>
            <p:cNvSpPr txBox="1"/>
            <p:nvPr/>
          </p:nvSpPr>
          <p:spPr>
            <a:xfrm>
              <a:off x="799800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a:t>
              </a:r>
              <a:endParaRPr lang="en-US" sz="1300">
                <a:solidFill>
                  <a:schemeClr val="accent3"/>
                </a:solidFill>
                <a:latin typeface="+mj-ea"/>
                <a:ea typeface="+mj-ea"/>
                <a:cs typeface="Arial" panose="020B0604020202020204" pitchFamily="34" charset="0"/>
              </a:endParaRPr>
            </a:p>
          </p:txBody>
        </p:sp>
        <p:sp>
          <p:nvSpPr>
            <p:cNvPr id="100" name="TextBox 48">
              <a:extLst>
                <a:ext uri="{FF2B5EF4-FFF2-40B4-BE49-F238E27FC236}">
                  <a16:creationId xmlns:a16="http://schemas.microsoft.com/office/drawing/2014/main" xmlns="" id="{63D85644-655A-4583-A752-D2AF4C2F3A8E}"/>
                </a:ext>
              </a:extLst>
            </p:cNvPr>
            <p:cNvSpPr txBox="1"/>
            <p:nvPr/>
          </p:nvSpPr>
          <p:spPr>
            <a:xfrm>
              <a:off x="8288171"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a:t>
              </a:r>
              <a:endParaRPr lang="en-US" sz="1300">
                <a:solidFill>
                  <a:schemeClr val="accent3"/>
                </a:solidFill>
                <a:latin typeface="+mj-ea"/>
                <a:ea typeface="+mj-ea"/>
                <a:cs typeface="Arial" panose="020B0604020202020204" pitchFamily="34" charset="0"/>
              </a:endParaRPr>
            </a:p>
          </p:txBody>
        </p:sp>
        <p:sp>
          <p:nvSpPr>
            <p:cNvPr id="101" name="TextBox 48">
              <a:extLst>
                <a:ext uri="{FF2B5EF4-FFF2-40B4-BE49-F238E27FC236}">
                  <a16:creationId xmlns:a16="http://schemas.microsoft.com/office/drawing/2014/main" xmlns="" id="{F681EEC2-D947-459B-B8BB-CDB079209790}"/>
                </a:ext>
              </a:extLst>
            </p:cNvPr>
            <p:cNvSpPr txBox="1"/>
            <p:nvPr/>
          </p:nvSpPr>
          <p:spPr>
            <a:xfrm>
              <a:off x="860344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0</a:t>
              </a:r>
              <a:endParaRPr lang="en-US" sz="1300">
                <a:solidFill>
                  <a:schemeClr val="accent3"/>
                </a:solidFill>
                <a:latin typeface="+mj-ea"/>
                <a:ea typeface="+mj-ea"/>
                <a:cs typeface="Arial" panose="020B0604020202020204" pitchFamily="34" charset="0"/>
              </a:endParaRPr>
            </a:p>
          </p:txBody>
        </p:sp>
      </p:grpSp>
      <p:grpSp>
        <p:nvGrpSpPr>
          <p:cNvPr id="102" name="Group 101">
            <a:extLst>
              <a:ext uri="{FF2B5EF4-FFF2-40B4-BE49-F238E27FC236}">
                <a16:creationId xmlns:a16="http://schemas.microsoft.com/office/drawing/2014/main" xmlns="" id="{903F11F7-4758-406A-B6F3-6D76107E1A87}"/>
              </a:ext>
            </a:extLst>
          </p:cNvPr>
          <p:cNvGrpSpPr/>
          <p:nvPr/>
        </p:nvGrpSpPr>
        <p:grpSpPr>
          <a:xfrm>
            <a:off x="465276" y="6007434"/>
            <a:ext cx="8305683" cy="282090"/>
            <a:chOff x="451628" y="6007434"/>
            <a:chExt cx="8305683" cy="282090"/>
          </a:xfrm>
        </p:grpSpPr>
        <p:sp>
          <p:nvSpPr>
            <p:cNvPr id="103" name="TextBox 65">
              <a:extLst>
                <a:ext uri="{FF2B5EF4-FFF2-40B4-BE49-F238E27FC236}">
                  <a16:creationId xmlns:a16="http://schemas.microsoft.com/office/drawing/2014/main" xmlns="" id="{805B931C-5CED-427B-A6A0-1D451CCB7367}"/>
                </a:ext>
              </a:extLst>
            </p:cNvPr>
            <p:cNvSpPr txBox="1"/>
            <p:nvPr/>
          </p:nvSpPr>
          <p:spPr>
            <a:xfrm>
              <a:off x="451628" y="6007434"/>
              <a:ext cx="7395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プラセボ</a:t>
              </a:r>
              <a:endParaRPr lang="en-US" sz="1300">
                <a:solidFill>
                  <a:schemeClr val="accent2"/>
                </a:solidFill>
                <a:latin typeface="+mj-ea"/>
                <a:ea typeface="+mj-ea"/>
                <a:cs typeface="Arial" panose="020B0604020202020204" pitchFamily="34" charset="0"/>
              </a:endParaRPr>
            </a:p>
          </p:txBody>
        </p:sp>
        <p:sp>
          <p:nvSpPr>
            <p:cNvPr id="104" name="TextBox 57">
              <a:extLst>
                <a:ext uri="{FF2B5EF4-FFF2-40B4-BE49-F238E27FC236}">
                  <a16:creationId xmlns:a16="http://schemas.microsoft.com/office/drawing/2014/main" xmlns="" id="{6AD50638-A6D2-46F2-8595-7022C39EC392}"/>
                </a:ext>
              </a:extLst>
            </p:cNvPr>
            <p:cNvSpPr txBox="1"/>
            <p:nvPr/>
          </p:nvSpPr>
          <p:spPr>
            <a:xfrm>
              <a:off x="1248710"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163</a:t>
              </a:r>
              <a:endParaRPr lang="en-US" sz="1300">
                <a:solidFill>
                  <a:schemeClr val="accent2"/>
                </a:solidFill>
                <a:latin typeface="+mj-ea"/>
                <a:ea typeface="+mj-ea"/>
                <a:cs typeface="Arial" panose="020B0604020202020204" pitchFamily="34" charset="0"/>
              </a:endParaRPr>
            </a:p>
          </p:txBody>
        </p:sp>
        <p:sp>
          <p:nvSpPr>
            <p:cNvPr id="105" name="TextBox 58">
              <a:extLst>
                <a:ext uri="{FF2B5EF4-FFF2-40B4-BE49-F238E27FC236}">
                  <a16:creationId xmlns:a16="http://schemas.microsoft.com/office/drawing/2014/main" xmlns="" id="{981E2696-B5C6-4F54-9367-32AE8AC2B963}"/>
                </a:ext>
              </a:extLst>
            </p:cNvPr>
            <p:cNvSpPr txBox="1"/>
            <p:nvPr/>
          </p:nvSpPr>
          <p:spPr>
            <a:xfrm>
              <a:off x="1568534"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121</a:t>
              </a:r>
              <a:endParaRPr lang="en-US" sz="1300">
                <a:solidFill>
                  <a:schemeClr val="accent2"/>
                </a:solidFill>
                <a:latin typeface="+mj-ea"/>
                <a:ea typeface="+mj-ea"/>
                <a:cs typeface="Arial" panose="020B0604020202020204" pitchFamily="34" charset="0"/>
              </a:endParaRPr>
            </a:p>
          </p:txBody>
        </p:sp>
        <p:sp>
          <p:nvSpPr>
            <p:cNvPr id="106" name="TextBox 59">
              <a:extLst>
                <a:ext uri="{FF2B5EF4-FFF2-40B4-BE49-F238E27FC236}">
                  <a16:creationId xmlns:a16="http://schemas.microsoft.com/office/drawing/2014/main" xmlns="" id="{7DE77009-D5AB-4808-BA59-EA3BA719283A}"/>
                </a:ext>
              </a:extLst>
            </p:cNvPr>
            <p:cNvSpPr txBox="1"/>
            <p:nvPr/>
          </p:nvSpPr>
          <p:spPr>
            <a:xfrm>
              <a:off x="1953140"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82</a:t>
              </a:r>
              <a:endParaRPr lang="en-US" sz="1300">
                <a:solidFill>
                  <a:schemeClr val="accent2"/>
                </a:solidFill>
                <a:latin typeface="+mj-ea"/>
                <a:ea typeface="+mj-ea"/>
                <a:cs typeface="Arial" panose="020B0604020202020204" pitchFamily="34" charset="0"/>
              </a:endParaRPr>
            </a:p>
          </p:txBody>
        </p:sp>
        <p:sp>
          <p:nvSpPr>
            <p:cNvPr id="107" name="TextBox 59">
              <a:extLst>
                <a:ext uri="{FF2B5EF4-FFF2-40B4-BE49-F238E27FC236}">
                  <a16:creationId xmlns:a16="http://schemas.microsoft.com/office/drawing/2014/main" xmlns="" id="{1A170920-4656-469E-BE5E-B25C1322202E}"/>
                </a:ext>
              </a:extLst>
            </p:cNvPr>
            <p:cNvSpPr txBox="1"/>
            <p:nvPr/>
          </p:nvSpPr>
          <p:spPr>
            <a:xfrm>
              <a:off x="2246999"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54</a:t>
              </a:r>
              <a:endParaRPr lang="en-US" sz="1300">
                <a:solidFill>
                  <a:schemeClr val="accent2"/>
                </a:solidFill>
                <a:latin typeface="+mj-ea"/>
                <a:ea typeface="+mj-ea"/>
                <a:cs typeface="Arial" panose="020B0604020202020204" pitchFamily="34" charset="0"/>
              </a:endParaRPr>
            </a:p>
          </p:txBody>
        </p:sp>
        <p:sp>
          <p:nvSpPr>
            <p:cNvPr id="108" name="TextBox 59">
              <a:extLst>
                <a:ext uri="{FF2B5EF4-FFF2-40B4-BE49-F238E27FC236}">
                  <a16:creationId xmlns:a16="http://schemas.microsoft.com/office/drawing/2014/main" xmlns="" id="{4975A919-D70C-4133-8C57-3D8004DEEDC1}"/>
                </a:ext>
              </a:extLst>
            </p:cNvPr>
            <p:cNvSpPr txBox="1"/>
            <p:nvPr/>
          </p:nvSpPr>
          <p:spPr>
            <a:xfrm>
              <a:off x="2540438"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37</a:t>
              </a:r>
              <a:endParaRPr lang="en-US" sz="1300">
                <a:solidFill>
                  <a:schemeClr val="accent2"/>
                </a:solidFill>
                <a:latin typeface="+mj-ea"/>
                <a:ea typeface="+mj-ea"/>
                <a:cs typeface="Arial" panose="020B0604020202020204" pitchFamily="34" charset="0"/>
              </a:endParaRPr>
            </a:p>
          </p:txBody>
        </p:sp>
        <p:sp>
          <p:nvSpPr>
            <p:cNvPr id="109" name="TextBox 57">
              <a:extLst>
                <a:ext uri="{FF2B5EF4-FFF2-40B4-BE49-F238E27FC236}">
                  <a16:creationId xmlns:a16="http://schemas.microsoft.com/office/drawing/2014/main" xmlns="" id="{0E85C177-FEC0-48F4-9ED7-5616099D7CB9}"/>
                </a:ext>
              </a:extLst>
            </p:cNvPr>
            <p:cNvSpPr txBox="1"/>
            <p:nvPr/>
          </p:nvSpPr>
          <p:spPr>
            <a:xfrm>
              <a:off x="2798404"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24</a:t>
              </a:r>
              <a:endParaRPr lang="en-US" sz="1300">
                <a:solidFill>
                  <a:schemeClr val="accent2"/>
                </a:solidFill>
                <a:latin typeface="+mj-ea"/>
                <a:ea typeface="+mj-ea"/>
                <a:cs typeface="Arial" panose="020B0604020202020204" pitchFamily="34" charset="0"/>
              </a:endParaRPr>
            </a:p>
          </p:txBody>
        </p:sp>
        <p:sp>
          <p:nvSpPr>
            <p:cNvPr id="110" name="TextBox 58">
              <a:extLst>
                <a:ext uri="{FF2B5EF4-FFF2-40B4-BE49-F238E27FC236}">
                  <a16:creationId xmlns:a16="http://schemas.microsoft.com/office/drawing/2014/main" xmlns="" id="{75432012-7B65-48F3-B0B5-7C44C351F828}"/>
                </a:ext>
              </a:extLst>
            </p:cNvPr>
            <p:cNvSpPr txBox="1"/>
            <p:nvPr/>
          </p:nvSpPr>
          <p:spPr>
            <a:xfrm>
              <a:off x="3112367"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18</a:t>
              </a:r>
              <a:endParaRPr lang="en-US" sz="1300">
                <a:solidFill>
                  <a:schemeClr val="accent2"/>
                </a:solidFill>
                <a:latin typeface="+mj-ea"/>
                <a:ea typeface="+mj-ea"/>
                <a:cs typeface="Arial" panose="020B0604020202020204" pitchFamily="34" charset="0"/>
              </a:endParaRPr>
            </a:p>
          </p:txBody>
        </p:sp>
        <p:sp>
          <p:nvSpPr>
            <p:cNvPr id="111" name="TextBox 59">
              <a:extLst>
                <a:ext uri="{FF2B5EF4-FFF2-40B4-BE49-F238E27FC236}">
                  <a16:creationId xmlns:a16="http://schemas.microsoft.com/office/drawing/2014/main" xmlns="" id="{34E74262-A20A-4C8C-979B-D15A895F8AC1}"/>
                </a:ext>
              </a:extLst>
            </p:cNvPr>
            <p:cNvSpPr txBox="1"/>
            <p:nvPr/>
          </p:nvSpPr>
          <p:spPr>
            <a:xfrm>
              <a:off x="3399204"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10</a:t>
              </a:r>
              <a:endParaRPr lang="en-US" sz="1300">
                <a:solidFill>
                  <a:schemeClr val="accent2"/>
                </a:solidFill>
                <a:latin typeface="+mj-ea"/>
                <a:ea typeface="+mj-ea"/>
                <a:cs typeface="Arial" panose="020B0604020202020204" pitchFamily="34" charset="0"/>
              </a:endParaRPr>
            </a:p>
          </p:txBody>
        </p:sp>
        <p:sp>
          <p:nvSpPr>
            <p:cNvPr id="112" name="TextBox 59">
              <a:extLst>
                <a:ext uri="{FF2B5EF4-FFF2-40B4-BE49-F238E27FC236}">
                  <a16:creationId xmlns:a16="http://schemas.microsoft.com/office/drawing/2014/main" xmlns="" id="{9638B513-A6B0-4292-A8D8-17576C10AB36}"/>
                </a:ext>
              </a:extLst>
            </p:cNvPr>
            <p:cNvSpPr txBox="1"/>
            <p:nvPr/>
          </p:nvSpPr>
          <p:spPr>
            <a:xfrm>
              <a:off x="37922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9</a:t>
              </a:r>
              <a:endParaRPr lang="en-US" sz="1300">
                <a:solidFill>
                  <a:schemeClr val="accent2"/>
                </a:solidFill>
                <a:latin typeface="+mj-ea"/>
                <a:ea typeface="+mj-ea"/>
                <a:cs typeface="Arial" panose="020B0604020202020204" pitchFamily="34" charset="0"/>
              </a:endParaRPr>
            </a:p>
          </p:txBody>
        </p:sp>
        <p:sp>
          <p:nvSpPr>
            <p:cNvPr id="113" name="TextBox 59">
              <a:extLst>
                <a:ext uri="{FF2B5EF4-FFF2-40B4-BE49-F238E27FC236}">
                  <a16:creationId xmlns:a16="http://schemas.microsoft.com/office/drawing/2014/main" xmlns="" id="{96A399B4-AC31-46F5-8F6A-7E3852321DBA}"/>
                </a:ext>
              </a:extLst>
            </p:cNvPr>
            <p:cNvSpPr txBox="1"/>
            <p:nvPr/>
          </p:nvSpPr>
          <p:spPr>
            <a:xfrm>
              <a:off x="409208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6</a:t>
              </a:r>
              <a:endParaRPr lang="en-US" sz="1300">
                <a:solidFill>
                  <a:schemeClr val="accent2"/>
                </a:solidFill>
                <a:latin typeface="+mj-ea"/>
                <a:ea typeface="+mj-ea"/>
                <a:cs typeface="Arial" panose="020B0604020202020204" pitchFamily="34" charset="0"/>
              </a:endParaRPr>
            </a:p>
          </p:txBody>
        </p:sp>
        <p:sp>
          <p:nvSpPr>
            <p:cNvPr id="114" name="TextBox 57">
              <a:extLst>
                <a:ext uri="{FF2B5EF4-FFF2-40B4-BE49-F238E27FC236}">
                  <a16:creationId xmlns:a16="http://schemas.microsoft.com/office/drawing/2014/main" xmlns="" id="{5CD1496E-3D7C-4C25-B046-6E7ED99FF99E}"/>
                </a:ext>
              </a:extLst>
            </p:cNvPr>
            <p:cNvSpPr txBox="1"/>
            <p:nvPr/>
          </p:nvSpPr>
          <p:spPr>
            <a:xfrm>
              <a:off x="440927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6</a:t>
              </a:r>
              <a:endParaRPr lang="en-US" sz="1300">
                <a:solidFill>
                  <a:schemeClr val="accent2"/>
                </a:solidFill>
                <a:latin typeface="+mj-ea"/>
                <a:ea typeface="+mj-ea"/>
                <a:cs typeface="Arial" panose="020B0604020202020204" pitchFamily="34" charset="0"/>
              </a:endParaRPr>
            </a:p>
          </p:txBody>
        </p:sp>
        <p:sp>
          <p:nvSpPr>
            <p:cNvPr id="115" name="TextBox 58">
              <a:extLst>
                <a:ext uri="{FF2B5EF4-FFF2-40B4-BE49-F238E27FC236}">
                  <a16:creationId xmlns:a16="http://schemas.microsoft.com/office/drawing/2014/main" xmlns="" id="{A7B2662B-C37B-4D60-BC27-84C4016B75F5}"/>
                </a:ext>
              </a:extLst>
            </p:cNvPr>
            <p:cNvSpPr txBox="1"/>
            <p:nvPr/>
          </p:nvSpPr>
          <p:spPr>
            <a:xfrm>
              <a:off x="472107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5</a:t>
              </a:r>
              <a:endParaRPr lang="en-US" sz="1300">
                <a:solidFill>
                  <a:schemeClr val="accent2"/>
                </a:solidFill>
                <a:latin typeface="+mj-ea"/>
                <a:ea typeface="+mj-ea"/>
                <a:cs typeface="Arial" panose="020B0604020202020204" pitchFamily="34" charset="0"/>
              </a:endParaRPr>
            </a:p>
          </p:txBody>
        </p:sp>
        <p:sp>
          <p:nvSpPr>
            <p:cNvPr id="116" name="TextBox 59">
              <a:extLst>
                <a:ext uri="{FF2B5EF4-FFF2-40B4-BE49-F238E27FC236}">
                  <a16:creationId xmlns:a16="http://schemas.microsoft.com/office/drawing/2014/main" xmlns="" id="{53E7D97D-55EC-4F74-9F04-CDF50B280DCD}"/>
                </a:ext>
              </a:extLst>
            </p:cNvPr>
            <p:cNvSpPr txBox="1"/>
            <p:nvPr/>
          </p:nvSpPr>
          <p:spPr>
            <a:xfrm>
              <a:off x="50125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5</a:t>
              </a:r>
              <a:endParaRPr lang="en-US" sz="1300">
                <a:solidFill>
                  <a:schemeClr val="accent2"/>
                </a:solidFill>
                <a:latin typeface="+mj-ea"/>
                <a:ea typeface="+mj-ea"/>
                <a:cs typeface="Arial" panose="020B0604020202020204" pitchFamily="34" charset="0"/>
              </a:endParaRPr>
            </a:p>
          </p:txBody>
        </p:sp>
        <p:sp>
          <p:nvSpPr>
            <p:cNvPr id="117" name="TextBox 59">
              <a:extLst>
                <a:ext uri="{FF2B5EF4-FFF2-40B4-BE49-F238E27FC236}">
                  <a16:creationId xmlns:a16="http://schemas.microsoft.com/office/drawing/2014/main" xmlns="" id="{1D381CB8-0E64-44F6-A2A2-874D2AFC3270}"/>
                </a:ext>
              </a:extLst>
            </p:cNvPr>
            <p:cNvSpPr txBox="1"/>
            <p:nvPr/>
          </p:nvSpPr>
          <p:spPr>
            <a:xfrm>
              <a:off x="530276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4</a:t>
              </a:r>
              <a:endParaRPr lang="en-US" sz="1300">
                <a:solidFill>
                  <a:schemeClr val="accent2"/>
                </a:solidFill>
                <a:latin typeface="+mj-ea"/>
                <a:ea typeface="+mj-ea"/>
                <a:cs typeface="Arial" panose="020B0604020202020204" pitchFamily="34" charset="0"/>
              </a:endParaRPr>
            </a:p>
          </p:txBody>
        </p:sp>
        <p:sp>
          <p:nvSpPr>
            <p:cNvPr id="118" name="TextBox 59">
              <a:extLst>
                <a:ext uri="{FF2B5EF4-FFF2-40B4-BE49-F238E27FC236}">
                  <a16:creationId xmlns:a16="http://schemas.microsoft.com/office/drawing/2014/main" xmlns="" id="{C4E8DE3F-5BE1-457C-86C6-708F4F952F6E}"/>
                </a:ext>
              </a:extLst>
            </p:cNvPr>
            <p:cNvSpPr txBox="1"/>
            <p:nvPr/>
          </p:nvSpPr>
          <p:spPr>
            <a:xfrm>
              <a:off x="55968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4</a:t>
              </a:r>
              <a:endParaRPr lang="en-US" sz="1300">
                <a:solidFill>
                  <a:schemeClr val="accent2"/>
                </a:solidFill>
                <a:latin typeface="+mj-ea"/>
                <a:ea typeface="+mj-ea"/>
                <a:cs typeface="Arial" panose="020B0604020202020204" pitchFamily="34" charset="0"/>
              </a:endParaRPr>
            </a:p>
          </p:txBody>
        </p:sp>
        <p:sp>
          <p:nvSpPr>
            <p:cNvPr id="119" name="TextBox 57">
              <a:extLst>
                <a:ext uri="{FF2B5EF4-FFF2-40B4-BE49-F238E27FC236}">
                  <a16:creationId xmlns:a16="http://schemas.microsoft.com/office/drawing/2014/main" xmlns="" id="{634E5335-FB43-422A-BCDA-25EFCB7FD3A6}"/>
                </a:ext>
              </a:extLst>
            </p:cNvPr>
            <p:cNvSpPr txBox="1"/>
            <p:nvPr/>
          </p:nvSpPr>
          <p:spPr>
            <a:xfrm>
              <a:off x="591115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4</a:t>
              </a:r>
              <a:endParaRPr lang="en-US" sz="1300">
                <a:solidFill>
                  <a:schemeClr val="accent2"/>
                </a:solidFill>
                <a:latin typeface="+mj-ea"/>
                <a:ea typeface="+mj-ea"/>
                <a:cs typeface="Arial" panose="020B0604020202020204" pitchFamily="34" charset="0"/>
              </a:endParaRPr>
            </a:p>
          </p:txBody>
        </p:sp>
        <p:sp>
          <p:nvSpPr>
            <p:cNvPr id="120" name="TextBox 58">
              <a:extLst>
                <a:ext uri="{FF2B5EF4-FFF2-40B4-BE49-F238E27FC236}">
                  <a16:creationId xmlns:a16="http://schemas.microsoft.com/office/drawing/2014/main" xmlns="" id="{755791D8-9076-493D-8045-DFF766734D31}"/>
                </a:ext>
              </a:extLst>
            </p:cNvPr>
            <p:cNvSpPr txBox="1"/>
            <p:nvPr/>
          </p:nvSpPr>
          <p:spPr>
            <a:xfrm>
              <a:off x="621401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3</a:t>
              </a:r>
              <a:endParaRPr lang="en-US" sz="1300">
                <a:solidFill>
                  <a:schemeClr val="accent2"/>
                </a:solidFill>
                <a:latin typeface="+mj-ea"/>
                <a:ea typeface="+mj-ea"/>
                <a:cs typeface="Arial" panose="020B0604020202020204" pitchFamily="34" charset="0"/>
              </a:endParaRPr>
            </a:p>
          </p:txBody>
        </p:sp>
        <p:sp>
          <p:nvSpPr>
            <p:cNvPr id="121" name="TextBox 59">
              <a:extLst>
                <a:ext uri="{FF2B5EF4-FFF2-40B4-BE49-F238E27FC236}">
                  <a16:creationId xmlns:a16="http://schemas.microsoft.com/office/drawing/2014/main" xmlns="" id="{E45C9187-2BC3-4992-84FF-E19C05F23C11}"/>
                </a:ext>
              </a:extLst>
            </p:cNvPr>
            <p:cNvSpPr txBox="1"/>
            <p:nvPr/>
          </p:nvSpPr>
          <p:spPr>
            <a:xfrm>
              <a:off x="6530989"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3</a:t>
              </a:r>
              <a:endParaRPr lang="en-US" sz="1300">
                <a:solidFill>
                  <a:schemeClr val="accent2"/>
                </a:solidFill>
                <a:latin typeface="+mj-ea"/>
                <a:ea typeface="+mj-ea"/>
                <a:cs typeface="Arial" panose="020B0604020202020204" pitchFamily="34" charset="0"/>
              </a:endParaRPr>
            </a:p>
          </p:txBody>
        </p:sp>
        <p:sp>
          <p:nvSpPr>
            <p:cNvPr id="122" name="TextBox 59">
              <a:extLst>
                <a:ext uri="{FF2B5EF4-FFF2-40B4-BE49-F238E27FC236}">
                  <a16:creationId xmlns:a16="http://schemas.microsoft.com/office/drawing/2014/main" xmlns="" id="{828A62D3-CC96-4DFA-B560-6E61CB27523D}"/>
                </a:ext>
              </a:extLst>
            </p:cNvPr>
            <p:cNvSpPr txBox="1"/>
            <p:nvPr/>
          </p:nvSpPr>
          <p:spPr>
            <a:xfrm>
              <a:off x="6817980"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3</a:t>
              </a:r>
              <a:endParaRPr lang="en-US" sz="1300">
                <a:solidFill>
                  <a:schemeClr val="accent2"/>
                </a:solidFill>
                <a:latin typeface="+mj-ea"/>
                <a:ea typeface="+mj-ea"/>
                <a:cs typeface="Arial" panose="020B0604020202020204" pitchFamily="34" charset="0"/>
              </a:endParaRPr>
            </a:p>
          </p:txBody>
        </p:sp>
        <p:sp>
          <p:nvSpPr>
            <p:cNvPr id="123" name="TextBox 59">
              <a:extLst>
                <a:ext uri="{FF2B5EF4-FFF2-40B4-BE49-F238E27FC236}">
                  <a16:creationId xmlns:a16="http://schemas.microsoft.com/office/drawing/2014/main" xmlns="" id="{4E83E441-F6A9-4DD0-927C-6224FAB6D4A9}"/>
                </a:ext>
              </a:extLst>
            </p:cNvPr>
            <p:cNvSpPr txBox="1"/>
            <p:nvPr/>
          </p:nvSpPr>
          <p:spPr>
            <a:xfrm>
              <a:off x="7047921"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endParaRPr lang="en-US" sz="1300">
                <a:solidFill>
                  <a:schemeClr val="accent2"/>
                </a:solidFill>
                <a:latin typeface="+mj-ea"/>
                <a:ea typeface="+mj-ea"/>
                <a:cs typeface="Arial" panose="020B0604020202020204" pitchFamily="34" charset="0"/>
              </a:endParaRPr>
            </a:p>
          </p:txBody>
        </p:sp>
        <p:sp>
          <p:nvSpPr>
            <p:cNvPr id="124" name="TextBox 57">
              <a:extLst>
                <a:ext uri="{FF2B5EF4-FFF2-40B4-BE49-F238E27FC236}">
                  <a16:creationId xmlns:a16="http://schemas.microsoft.com/office/drawing/2014/main" xmlns="" id="{72920876-E5D8-4613-9390-EF1A48A714AD}"/>
                </a:ext>
              </a:extLst>
            </p:cNvPr>
            <p:cNvSpPr txBox="1"/>
            <p:nvPr/>
          </p:nvSpPr>
          <p:spPr>
            <a:xfrm>
              <a:off x="7382214"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endParaRPr lang="en-US" sz="1300">
                <a:solidFill>
                  <a:schemeClr val="accent2"/>
                </a:solidFill>
                <a:latin typeface="+mj-ea"/>
                <a:ea typeface="+mj-ea"/>
                <a:cs typeface="Arial" panose="020B0604020202020204" pitchFamily="34" charset="0"/>
              </a:endParaRPr>
            </a:p>
          </p:txBody>
        </p:sp>
        <p:sp>
          <p:nvSpPr>
            <p:cNvPr id="125" name="TextBox 58">
              <a:extLst>
                <a:ext uri="{FF2B5EF4-FFF2-40B4-BE49-F238E27FC236}">
                  <a16:creationId xmlns:a16="http://schemas.microsoft.com/office/drawing/2014/main" xmlns="" id="{F0D0DAB2-8592-475C-A452-10C2F9DFC1B9}"/>
                </a:ext>
              </a:extLst>
            </p:cNvPr>
            <p:cNvSpPr txBox="1"/>
            <p:nvPr/>
          </p:nvSpPr>
          <p:spPr>
            <a:xfrm>
              <a:off x="7696176"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endParaRPr lang="en-US" sz="1300">
                <a:solidFill>
                  <a:schemeClr val="accent2"/>
                </a:solidFill>
                <a:latin typeface="+mj-ea"/>
                <a:ea typeface="+mj-ea"/>
                <a:cs typeface="Arial" panose="020B0604020202020204" pitchFamily="34" charset="0"/>
              </a:endParaRPr>
            </a:p>
          </p:txBody>
        </p:sp>
        <p:sp>
          <p:nvSpPr>
            <p:cNvPr id="126" name="TextBox 59">
              <a:extLst>
                <a:ext uri="{FF2B5EF4-FFF2-40B4-BE49-F238E27FC236}">
                  <a16:creationId xmlns:a16="http://schemas.microsoft.com/office/drawing/2014/main" xmlns="" id="{F61F617E-CFC5-4D21-917D-903B4F858E4E}"/>
                </a:ext>
              </a:extLst>
            </p:cNvPr>
            <p:cNvSpPr txBox="1"/>
            <p:nvPr/>
          </p:nvSpPr>
          <p:spPr>
            <a:xfrm>
              <a:off x="7986190"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endParaRPr lang="en-US" sz="1300">
                <a:solidFill>
                  <a:schemeClr val="accent2"/>
                </a:solidFill>
                <a:latin typeface="+mj-ea"/>
                <a:ea typeface="+mj-ea"/>
                <a:cs typeface="Arial" panose="020B0604020202020204" pitchFamily="34" charset="0"/>
              </a:endParaRPr>
            </a:p>
          </p:txBody>
        </p:sp>
        <p:sp>
          <p:nvSpPr>
            <p:cNvPr id="127" name="TextBox 59">
              <a:extLst>
                <a:ext uri="{FF2B5EF4-FFF2-40B4-BE49-F238E27FC236}">
                  <a16:creationId xmlns:a16="http://schemas.microsoft.com/office/drawing/2014/main" xmlns="" id="{8C2D40EB-E695-44DA-8884-6EC4B938A4E6}"/>
                </a:ext>
              </a:extLst>
            </p:cNvPr>
            <p:cNvSpPr txBox="1"/>
            <p:nvPr/>
          </p:nvSpPr>
          <p:spPr>
            <a:xfrm>
              <a:off x="8276357"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endParaRPr lang="en-US" sz="1300">
                <a:solidFill>
                  <a:schemeClr val="accent2"/>
                </a:solidFill>
                <a:latin typeface="+mj-ea"/>
                <a:ea typeface="+mj-ea"/>
                <a:cs typeface="Arial" panose="020B0604020202020204" pitchFamily="34" charset="0"/>
              </a:endParaRPr>
            </a:p>
          </p:txBody>
        </p:sp>
        <p:sp>
          <p:nvSpPr>
            <p:cNvPr id="128" name="TextBox 59">
              <a:extLst>
                <a:ext uri="{FF2B5EF4-FFF2-40B4-BE49-F238E27FC236}">
                  <a16:creationId xmlns:a16="http://schemas.microsoft.com/office/drawing/2014/main" xmlns="" id="{5607ECE9-C191-4646-8656-F44A988BBA58}"/>
                </a:ext>
              </a:extLst>
            </p:cNvPr>
            <p:cNvSpPr txBox="1"/>
            <p:nvPr/>
          </p:nvSpPr>
          <p:spPr>
            <a:xfrm>
              <a:off x="8591633"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endParaRPr lang="en-US" sz="1300">
                <a:solidFill>
                  <a:schemeClr val="accent2"/>
                </a:solidFill>
                <a:latin typeface="+mj-ea"/>
                <a:ea typeface="+mj-ea"/>
                <a:cs typeface="Arial" panose="020B0604020202020204" pitchFamily="34" charset="0"/>
              </a:endParaRPr>
            </a:p>
          </p:txBody>
        </p:sp>
      </p:grpSp>
      <p:grpSp>
        <p:nvGrpSpPr>
          <p:cNvPr id="129" name="Group 128">
            <a:extLst>
              <a:ext uri="{FF2B5EF4-FFF2-40B4-BE49-F238E27FC236}">
                <a16:creationId xmlns:a16="http://schemas.microsoft.com/office/drawing/2014/main" xmlns="" id="{F837363F-F5FE-4E78-9478-0EA8A3B8C80D}"/>
              </a:ext>
            </a:extLst>
          </p:cNvPr>
          <p:cNvGrpSpPr/>
          <p:nvPr/>
        </p:nvGrpSpPr>
        <p:grpSpPr>
          <a:xfrm>
            <a:off x="1416824" y="2198805"/>
            <a:ext cx="5631098" cy="2916000"/>
            <a:chOff x="9483399" y="2424033"/>
            <a:chExt cx="8772525" cy="4514850"/>
          </a:xfrm>
        </p:grpSpPr>
        <p:sp>
          <p:nvSpPr>
            <p:cNvPr id="130" name="Freeform: Shape 212">
              <a:extLst>
                <a:ext uri="{FF2B5EF4-FFF2-40B4-BE49-F238E27FC236}">
                  <a16:creationId xmlns:a16="http://schemas.microsoft.com/office/drawing/2014/main" xmlns="" id="{0FF73D35-4F2C-447F-A324-16B1FEA4E9F4}"/>
                </a:ext>
              </a:extLst>
            </p:cNvPr>
            <p:cNvSpPr/>
            <p:nvPr/>
          </p:nvSpPr>
          <p:spPr>
            <a:xfrm>
              <a:off x="9483399" y="2424033"/>
              <a:ext cx="8772525" cy="4514850"/>
            </a:xfrm>
            <a:custGeom>
              <a:avLst/>
              <a:gdLst>
                <a:gd name="connsiteX0" fmla="*/ 8779412 w 8772525"/>
                <a:gd name="connsiteY0" fmla="*/ 4516346 h 4514850"/>
                <a:gd name="connsiteX1" fmla="*/ 8779412 w 8772525"/>
                <a:gd name="connsiteY1" fmla="*/ 4473540 h 4514850"/>
                <a:gd name="connsiteX2" fmla="*/ 8579634 w 8772525"/>
                <a:gd name="connsiteY2" fmla="*/ 4473540 h 4514850"/>
                <a:gd name="connsiteX3" fmla="*/ 8579634 w 8772525"/>
                <a:gd name="connsiteY3" fmla="*/ 4430735 h 4514850"/>
                <a:gd name="connsiteX4" fmla="*/ 7491575 w 8772525"/>
                <a:gd name="connsiteY4" fmla="*/ 4430735 h 4514850"/>
                <a:gd name="connsiteX5" fmla="*/ 7491575 w 8772525"/>
                <a:gd name="connsiteY5" fmla="*/ 4384358 h 4514850"/>
                <a:gd name="connsiteX6" fmla="*/ 6003960 w 8772525"/>
                <a:gd name="connsiteY6" fmla="*/ 4384358 h 4514850"/>
                <a:gd name="connsiteX7" fmla="*/ 6003960 w 8772525"/>
                <a:gd name="connsiteY7" fmla="*/ 4362946 h 4514850"/>
                <a:gd name="connsiteX8" fmla="*/ 5019351 w 8772525"/>
                <a:gd name="connsiteY8" fmla="*/ 4362946 h 4514850"/>
                <a:gd name="connsiteX9" fmla="*/ 5019351 w 8772525"/>
                <a:gd name="connsiteY9" fmla="*/ 4337981 h 4514850"/>
                <a:gd name="connsiteX10" fmla="*/ 4013340 w 8772525"/>
                <a:gd name="connsiteY10" fmla="*/ 4337981 h 4514850"/>
                <a:gd name="connsiteX11" fmla="*/ 4013340 w 8772525"/>
                <a:gd name="connsiteY11" fmla="*/ 4334409 h 4514850"/>
                <a:gd name="connsiteX12" fmla="*/ 3956266 w 8772525"/>
                <a:gd name="connsiteY12" fmla="*/ 4334409 h 4514850"/>
                <a:gd name="connsiteX13" fmla="*/ 3956266 w 8772525"/>
                <a:gd name="connsiteY13" fmla="*/ 4305872 h 4514850"/>
                <a:gd name="connsiteX14" fmla="*/ 3909889 w 8772525"/>
                <a:gd name="connsiteY14" fmla="*/ 4305872 h 4514850"/>
                <a:gd name="connsiteX15" fmla="*/ 3909889 w 8772525"/>
                <a:gd name="connsiteY15" fmla="*/ 4266629 h 4514850"/>
                <a:gd name="connsiteX16" fmla="*/ 3549577 w 8772525"/>
                <a:gd name="connsiteY16" fmla="*/ 4266629 h 4514850"/>
                <a:gd name="connsiteX17" fmla="*/ 3549577 w 8772525"/>
                <a:gd name="connsiteY17" fmla="*/ 4230958 h 4514850"/>
                <a:gd name="connsiteX18" fmla="*/ 3360506 w 8772525"/>
                <a:gd name="connsiteY18" fmla="*/ 4230958 h 4514850"/>
                <a:gd name="connsiteX19" fmla="*/ 3360506 w 8772525"/>
                <a:gd name="connsiteY19" fmla="*/ 4198849 h 4514850"/>
                <a:gd name="connsiteX20" fmla="*/ 3335531 w 8772525"/>
                <a:gd name="connsiteY20" fmla="*/ 4198849 h 4514850"/>
                <a:gd name="connsiteX21" fmla="*/ 3335531 w 8772525"/>
                <a:gd name="connsiteY21" fmla="*/ 4173874 h 4514850"/>
                <a:gd name="connsiteX22" fmla="*/ 3303423 w 8772525"/>
                <a:gd name="connsiteY22" fmla="*/ 4173874 h 4514850"/>
                <a:gd name="connsiteX23" fmla="*/ 3303423 w 8772525"/>
                <a:gd name="connsiteY23" fmla="*/ 4131069 h 4514850"/>
                <a:gd name="connsiteX24" fmla="*/ 3271323 w 8772525"/>
                <a:gd name="connsiteY24" fmla="*/ 4131069 h 4514850"/>
                <a:gd name="connsiteX25" fmla="*/ 3271323 w 8772525"/>
                <a:gd name="connsiteY25" fmla="*/ 4102532 h 4514850"/>
                <a:gd name="connsiteX26" fmla="*/ 3199971 w 8772525"/>
                <a:gd name="connsiteY26" fmla="*/ 4102532 h 4514850"/>
                <a:gd name="connsiteX27" fmla="*/ 3199971 w 8772525"/>
                <a:gd name="connsiteY27" fmla="*/ 4066851 h 4514850"/>
                <a:gd name="connsiteX28" fmla="*/ 3064412 w 8772525"/>
                <a:gd name="connsiteY28" fmla="*/ 4066851 h 4514850"/>
                <a:gd name="connsiteX29" fmla="*/ 3064412 w 8772525"/>
                <a:gd name="connsiteY29" fmla="*/ 4052583 h 4514850"/>
                <a:gd name="connsiteX30" fmla="*/ 2982363 w 8772525"/>
                <a:gd name="connsiteY30" fmla="*/ 4052583 h 4514850"/>
                <a:gd name="connsiteX31" fmla="*/ 2982363 w 8772525"/>
                <a:gd name="connsiteY31" fmla="*/ 4013340 h 4514850"/>
                <a:gd name="connsiteX32" fmla="*/ 2903877 w 8772525"/>
                <a:gd name="connsiteY32" fmla="*/ 4013340 h 4514850"/>
                <a:gd name="connsiteX33" fmla="*/ 2903877 w 8772525"/>
                <a:gd name="connsiteY33" fmla="*/ 3988375 h 4514850"/>
                <a:gd name="connsiteX34" fmla="*/ 2786148 w 8772525"/>
                <a:gd name="connsiteY34" fmla="*/ 3988375 h 4514850"/>
                <a:gd name="connsiteX35" fmla="*/ 2786148 w 8772525"/>
                <a:gd name="connsiteY35" fmla="*/ 3956266 h 4514850"/>
                <a:gd name="connsiteX36" fmla="*/ 2700538 w 8772525"/>
                <a:gd name="connsiteY36" fmla="*/ 3956266 h 4514850"/>
                <a:gd name="connsiteX37" fmla="*/ 2700538 w 8772525"/>
                <a:gd name="connsiteY37" fmla="*/ 3931292 h 4514850"/>
                <a:gd name="connsiteX38" fmla="*/ 2643454 w 8772525"/>
                <a:gd name="connsiteY38" fmla="*/ 3931292 h 4514850"/>
                <a:gd name="connsiteX39" fmla="*/ 2643454 w 8772525"/>
                <a:gd name="connsiteY39" fmla="*/ 3902755 h 4514850"/>
                <a:gd name="connsiteX40" fmla="*/ 2575674 w 8772525"/>
                <a:gd name="connsiteY40" fmla="*/ 3902755 h 4514850"/>
                <a:gd name="connsiteX41" fmla="*/ 2575674 w 8772525"/>
                <a:gd name="connsiteY41" fmla="*/ 3884914 h 4514850"/>
                <a:gd name="connsiteX42" fmla="*/ 2525735 w 8772525"/>
                <a:gd name="connsiteY42" fmla="*/ 3884914 h 4514850"/>
                <a:gd name="connsiteX43" fmla="*/ 2525735 w 8772525"/>
                <a:gd name="connsiteY43" fmla="*/ 3849243 h 4514850"/>
                <a:gd name="connsiteX44" fmla="*/ 2447249 w 8772525"/>
                <a:gd name="connsiteY44" fmla="*/ 3849243 h 4514850"/>
                <a:gd name="connsiteX45" fmla="*/ 2447249 w 8772525"/>
                <a:gd name="connsiteY45" fmla="*/ 3785025 h 4514850"/>
                <a:gd name="connsiteX46" fmla="*/ 2418712 w 8772525"/>
                <a:gd name="connsiteY46" fmla="*/ 3785025 h 4514850"/>
                <a:gd name="connsiteX47" fmla="*/ 2418712 w 8772525"/>
                <a:gd name="connsiteY47" fmla="*/ 3731514 h 4514850"/>
                <a:gd name="connsiteX48" fmla="*/ 2276008 w 8772525"/>
                <a:gd name="connsiteY48" fmla="*/ 3731514 h 4514850"/>
                <a:gd name="connsiteX49" fmla="*/ 2276008 w 8772525"/>
                <a:gd name="connsiteY49" fmla="*/ 3706549 h 4514850"/>
                <a:gd name="connsiteX50" fmla="*/ 2208229 w 8772525"/>
                <a:gd name="connsiteY50" fmla="*/ 3706549 h 4514850"/>
                <a:gd name="connsiteX51" fmla="*/ 2208229 w 8772525"/>
                <a:gd name="connsiteY51" fmla="*/ 3678003 h 4514850"/>
                <a:gd name="connsiteX52" fmla="*/ 2183254 w 8772525"/>
                <a:gd name="connsiteY52" fmla="*/ 3678003 h 4514850"/>
                <a:gd name="connsiteX53" fmla="*/ 2183254 w 8772525"/>
                <a:gd name="connsiteY53" fmla="*/ 3613795 h 4514850"/>
                <a:gd name="connsiteX54" fmla="*/ 2104777 w 8772525"/>
                <a:gd name="connsiteY54" fmla="*/ 3613795 h 4514850"/>
                <a:gd name="connsiteX55" fmla="*/ 2104777 w 8772525"/>
                <a:gd name="connsiteY55" fmla="*/ 3563846 h 4514850"/>
                <a:gd name="connsiteX56" fmla="*/ 2051266 w 8772525"/>
                <a:gd name="connsiteY56" fmla="*/ 3563846 h 4514850"/>
                <a:gd name="connsiteX57" fmla="*/ 2051266 w 8772525"/>
                <a:gd name="connsiteY57" fmla="*/ 3528174 h 4514850"/>
                <a:gd name="connsiteX58" fmla="*/ 2015585 w 8772525"/>
                <a:gd name="connsiteY58" fmla="*/ 3528174 h 4514850"/>
                <a:gd name="connsiteX59" fmla="*/ 2015585 w 8772525"/>
                <a:gd name="connsiteY59" fmla="*/ 3467529 h 4514850"/>
                <a:gd name="connsiteX60" fmla="*/ 1947805 w 8772525"/>
                <a:gd name="connsiteY60" fmla="*/ 3467529 h 4514850"/>
                <a:gd name="connsiteX61" fmla="*/ 1947805 w 8772525"/>
                <a:gd name="connsiteY61" fmla="*/ 3417589 h 4514850"/>
                <a:gd name="connsiteX62" fmla="*/ 1915706 w 8772525"/>
                <a:gd name="connsiteY62" fmla="*/ 3417589 h 4514850"/>
                <a:gd name="connsiteX63" fmla="*/ 1915706 w 8772525"/>
                <a:gd name="connsiteY63" fmla="*/ 3385480 h 4514850"/>
                <a:gd name="connsiteX64" fmla="*/ 1844354 w 8772525"/>
                <a:gd name="connsiteY64" fmla="*/ 3385480 h 4514850"/>
                <a:gd name="connsiteX65" fmla="*/ 1844354 w 8772525"/>
                <a:gd name="connsiteY65" fmla="*/ 3356934 h 4514850"/>
                <a:gd name="connsiteX66" fmla="*/ 1794415 w 8772525"/>
                <a:gd name="connsiteY66" fmla="*/ 3356934 h 4514850"/>
                <a:gd name="connsiteX67" fmla="*/ 1794415 w 8772525"/>
                <a:gd name="connsiteY67" fmla="*/ 3242777 h 4514850"/>
                <a:gd name="connsiteX68" fmla="*/ 1758734 w 8772525"/>
                <a:gd name="connsiteY68" fmla="*/ 3242777 h 4514850"/>
                <a:gd name="connsiteX69" fmla="*/ 1758734 w 8772525"/>
                <a:gd name="connsiteY69" fmla="*/ 3210678 h 4514850"/>
                <a:gd name="connsiteX70" fmla="*/ 1733760 w 8772525"/>
                <a:gd name="connsiteY70" fmla="*/ 3210678 h 4514850"/>
                <a:gd name="connsiteX71" fmla="*/ 1733760 w 8772525"/>
                <a:gd name="connsiteY71" fmla="*/ 3185703 h 4514850"/>
                <a:gd name="connsiteX72" fmla="*/ 1673114 w 8772525"/>
                <a:gd name="connsiteY72" fmla="*/ 3185703 h 4514850"/>
                <a:gd name="connsiteX73" fmla="*/ 1673114 w 8772525"/>
                <a:gd name="connsiteY73" fmla="*/ 3128620 h 4514850"/>
                <a:gd name="connsiteX74" fmla="*/ 1648149 w 8772525"/>
                <a:gd name="connsiteY74" fmla="*/ 3128620 h 4514850"/>
                <a:gd name="connsiteX75" fmla="*/ 1648149 w 8772525"/>
                <a:gd name="connsiteY75" fmla="*/ 3050143 h 4514850"/>
                <a:gd name="connsiteX76" fmla="*/ 1612468 w 8772525"/>
                <a:gd name="connsiteY76" fmla="*/ 3050143 h 4514850"/>
                <a:gd name="connsiteX77" fmla="*/ 1612468 w 8772525"/>
                <a:gd name="connsiteY77" fmla="*/ 3018035 h 4514850"/>
                <a:gd name="connsiteX78" fmla="*/ 1573235 w 8772525"/>
                <a:gd name="connsiteY78" fmla="*/ 3018035 h 4514850"/>
                <a:gd name="connsiteX79" fmla="*/ 1573235 w 8772525"/>
                <a:gd name="connsiteY79" fmla="*/ 2978792 h 4514850"/>
                <a:gd name="connsiteX80" fmla="*/ 1455506 w 8772525"/>
                <a:gd name="connsiteY80" fmla="*/ 2978792 h 4514850"/>
                <a:gd name="connsiteX81" fmla="*/ 1455506 w 8772525"/>
                <a:gd name="connsiteY81" fmla="*/ 2928852 h 4514850"/>
                <a:gd name="connsiteX82" fmla="*/ 1391288 w 8772525"/>
                <a:gd name="connsiteY82" fmla="*/ 2928852 h 4514850"/>
                <a:gd name="connsiteX83" fmla="*/ 1391288 w 8772525"/>
                <a:gd name="connsiteY83" fmla="*/ 2893171 h 4514850"/>
                <a:gd name="connsiteX84" fmla="*/ 1359189 w 8772525"/>
                <a:gd name="connsiteY84" fmla="*/ 2893171 h 4514850"/>
                <a:gd name="connsiteX85" fmla="*/ 1359189 w 8772525"/>
                <a:gd name="connsiteY85" fmla="*/ 2803989 h 4514850"/>
                <a:gd name="connsiteX86" fmla="*/ 1316374 w 8772525"/>
                <a:gd name="connsiteY86" fmla="*/ 2803989 h 4514850"/>
                <a:gd name="connsiteX87" fmla="*/ 1316374 w 8772525"/>
                <a:gd name="connsiteY87" fmla="*/ 2707672 h 4514850"/>
                <a:gd name="connsiteX88" fmla="*/ 1280703 w 8772525"/>
                <a:gd name="connsiteY88" fmla="*/ 2707672 h 4514850"/>
                <a:gd name="connsiteX89" fmla="*/ 1280703 w 8772525"/>
                <a:gd name="connsiteY89" fmla="*/ 2647026 h 4514850"/>
                <a:gd name="connsiteX90" fmla="*/ 1234326 w 8772525"/>
                <a:gd name="connsiteY90" fmla="*/ 2647026 h 4514850"/>
                <a:gd name="connsiteX91" fmla="*/ 1234326 w 8772525"/>
                <a:gd name="connsiteY91" fmla="*/ 2618480 h 4514850"/>
                <a:gd name="connsiteX92" fmla="*/ 1184386 w 8772525"/>
                <a:gd name="connsiteY92" fmla="*/ 2618480 h 4514850"/>
                <a:gd name="connsiteX93" fmla="*/ 1184386 w 8772525"/>
                <a:gd name="connsiteY93" fmla="*/ 2568540 h 4514850"/>
                <a:gd name="connsiteX94" fmla="*/ 1130875 w 8772525"/>
                <a:gd name="connsiteY94" fmla="*/ 2568540 h 4514850"/>
                <a:gd name="connsiteX95" fmla="*/ 1130875 w 8772525"/>
                <a:gd name="connsiteY95" fmla="*/ 2472223 h 4514850"/>
                <a:gd name="connsiteX96" fmla="*/ 1095194 w 8772525"/>
                <a:gd name="connsiteY96" fmla="*/ 2472223 h 4514850"/>
                <a:gd name="connsiteX97" fmla="*/ 1095194 w 8772525"/>
                <a:gd name="connsiteY97" fmla="*/ 2300983 h 4514850"/>
                <a:gd name="connsiteX98" fmla="*/ 1059523 w 8772525"/>
                <a:gd name="connsiteY98" fmla="*/ 2300983 h 4514850"/>
                <a:gd name="connsiteX99" fmla="*/ 1059523 w 8772525"/>
                <a:gd name="connsiteY99" fmla="*/ 2208229 h 4514850"/>
                <a:gd name="connsiteX100" fmla="*/ 1009583 w 8772525"/>
                <a:gd name="connsiteY100" fmla="*/ 2208229 h 4514850"/>
                <a:gd name="connsiteX101" fmla="*/ 1009583 w 8772525"/>
                <a:gd name="connsiteY101" fmla="*/ 2094071 h 4514850"/>
                <a:gd name="connsiteX102" fmla="*/ 959634 w 8772525"/>
                <a:gd name="connsiteY102" fmla="*/ 2094071 h 4514850"/>
                <a:gd name="connsiteX103" fmla="*/ 959634 w 8772525"/>
                <a:gd name="connsiteY103" fmla="*/ 2036998 h 4514850"/>
                <a:gd name="connsiteX104" fmla="*/ 934663 w 8772525"/>
                <a:gd name="connsiteY104" fmla="*/ 2036998 h 4514850"/>
                <a:gd name="connsiteX105" fmla="*/ 934663 w 8772525"/>
                <a:gd name="connsiteY105" fmla="*/ 2004889 h 4514850"/>
                <a:gd name="connsiteX106" fmla="*/ 888286 w 8772525"/>
                <a:gd name="connsiteY106" fmla="*/ 2004889 h 4514850"/>
                <a:gd name="connsiteX107" fmla="*/ 888286 w 8772525"/>
                <a:gd name="connsiteY107" fmla="*/ 1897866 h 4514850"/>
                <a:gd name="connsiteX108" fmla="*/ 845477 w 8772525"/>
                <a:gd name="connsiteY108" fmla="*/ 1897866 h 4514850"/>
                <a:gd name="connsiteX109" fmla="*/ 845477 w 8772525"/>
                <a:gd name="connsiteY109" fmla="*/ 1797977 h 4514850"/>
                <a:gd name="connsiteX110" fmla="*/ 816938 w 8772525"/>
                <a:gd name="connsiteY110" fmla="*/ 1797977 h 4514850"/>
                <a:gd name="connsiteX111" fmla="*/ 816938 w 8772525"/>
                <a:gd name="connsiteY111" fmla="*/ 1694526 h 4514850"/>
                <a:gd name="connsiteX112" fmla="*/ 781264 w 8772525"/>
                <a:gd name="connsiteY112" fmla="*/ 1694526 h 4514850"/>
                <a:gd name="connsiteX113" fmla="*/ 781264 w 8772525"/>
                <a:gd name="connsiteY113" fmla="*/ 1583931 h 4514850"/>
                <a:gd name="connsiteX114" fmla="*/ 752725 w 8772525"/>
                <a:gd name="connsiteY114" fmla="*/ 1583931 h 4514850"/>
                <a:gd name="connsiteX115" fmla="*/ 752725 w 8772525"/>
                <a:gd name="connsiteY115" fmla="*/ 1509017 h 4514850"/>
                <a:gd name="connsiteX116" fmla="*/ 706348 w 8772525"/>
                <a:gd name="connsiteY116" fmla="*/ 1509017 h 4514850"/>
                <a:gd name="connsiteX117" fmla="*/ 706348 w 8772525"/>
                <a:gd name="connsiteY117" fmla="*/ 1441237 h 4514850"/>
                <a:gd name="connsiteX118" fmla="*/ 674241 w 8772525"/>
                <a:gd name="connsiteY118" fmla="*/ 1441237 h 4514850"/>
                <a:gd name="connsiteX119" fmla="*/ 674241 w 8772525"/>
                <a:gd name="connsiteY119" fmla="*/ 1359189 h 4514850"/>
                <a:gd name="connsiteX120" fmla="*/ 635000 w 8772525"/>
                <a:gd name="connsiteY120" fmla="*/ 1359189 h 4514850"/>
                <a:gd name="connsiteX121" fmla="*/ 635000 w 8772525"/>
                <a:gd name="connsiteY121" fmla="*/ 1252166 h 4514850"/>
                <a:gd name="connsiteX122" fmla="*/ 620730 w 8772525"/>
                <a:gd name="connsiteY122" fmla="*/ 1252166 h 4514850"/>
                <a:gd name="connsiteX123" fmla="*/ 620730 w 8772525"/>
                <a:gd name="connsiteY123" fmla="*/ 1216485 h 4514850"/>
                <a:gd name="connsiteX124" fmla="*/ 556517 w 8772525"/>
                <a:gd name="connsiteY124" fmla="*/ 1216485 h 4514850"/>
                <a:gd name="connsiteX125" fmla="*/ 556517 w 8772525"/>
                <a:gd name="connsiteY125" fmla="*/ 1170108 h 4514850"/>
                <a:gd name="connsiteX126" fmla="*/ 531545 w 8772525"/>
                <a:gd name="connsiteY126" fmla="*/ 1170108 h 4514850"/>
                <a:gd name="connsiteX127" fmla="*/ 531545 w 8772525"/>
                <a:gd name="connsiteY127" fmla="*/ 1116597 h 4514850"/>
                <a:gd name="connsiteX128" fmla="*/ 499439 w 8772525"/>
                <a:gd name="connsiteY128" fmla="*/ 1116597 h 4514850"/>
                <a:gd name="connsiteX129" fmla="*/ 499439 w 8772525"/>
                <a:gd name="connsiteY129" fmla="*/ 984609 h 4514850"/>
                <a:gd name="connsiteX130" fmla="*/ 460197 w 8772525"/>
                <a:gd name="connsiteY130" fmla="*/ 984609 h 4514850"/>
                <a:gd name="connsiteX131" fmla="*/ 460197 w 8772525"/>
                <a:gd name="connsiteY131" fmla="*/ 866883 h 4514850"/>
                <a:gd name="connsiteX132" fmla="*/ 413820 w 8772525"/>
                <a:gd name="connsiteY132" fmla="*/ 866883 h 4514850"/>
                <a:gd name="connsiteX133" fmla="*/ 413820 w 8772525"/>
                <a:gd name="connsiteY133" fmla="*/ 827641 h 4514850"/>
                <a:gd name="connsiteX134" fmla="*/ 395983 w 8772525"/>
                <a:gd name="connsiteY134" fmla="*/ 827641 h 4514850"/>
                <a:gd name="connsiteX135" fmla="*/ 395983 w 8772525"/>
                <a:gd name="connsiteY135" fmla="*/ 781264 h 4514850"/>
                <a:gd name="connsiteX136" fmla="*/ 363876 w 8772525"/>
                <a:gd name="connsiteY136" fmla="*/ 781264 h 4514850"/>
                <a:gd name="connsiteX137" fmla="*/ 363876 w 8772525"/>
                <a:gd name="connsiteY137" fmla="*/ 709916 h 4514850"/>
                <a:gd name="connsiteX138" fmla="*/ 328202 w 8772525"/>
                <a:gd name="connsiteY138" fmla="*/ 709916 h 4514850"/>
                <a:gd name="connsiteX139" fmla="*/ 328202 w 8772525"/>
                <a:gd name="connsiteY139" fmla="*/ 620730 h 4514850"/>
                <a:gd name="connsiteX140" fmla="*/ 296095 w 8772525"/>
                <a:gd name="connsiteY140" fmla="*/ 620730 h 4514850"/>
                <a:gd name="connsiteX141" fmla="*/ 296095 w 8772525"/>
                <a:gd name="connsiteY141" fmla="*/ 545815 h 4514850"/>
                <a:gd name="connsiteX142" fmla="*/ 263989 w 8772525"/>
                <a:gd name="connsiteY142" fmla="*/ 545815 h 4514850"/>
                <a:gd name="connsiteX143" fmla="*/ 263989 w 8772525"/>
                <a:gd name="connsiteY143" fmla="*/ 388849 h 4514850"/>
                <a:gd name="connsiteX144" fmla="*/ 231882 w 8772525"/>
                <a:gd name="connsiteY144" fmla="*/ 388849 h 4514850"/>
                <a:gd name="connsiteX145" fmla="*/ 231882 w 8772525"/>
                <a:gd name="connsiteY145" fmla="*/ 296096 h 4514850"/>
                <a:gd name="connsiteX146" fmla="*/ 196207 w 8772525"/>
                <a:gd name="connsiteY146" fmla="*/ 296096 h 4514850"/>
                <a:gd name="connsiteX147" fmla="*/ 196207 w 8772525"/>
                <a:gd name="connsiteY147" fmla="*/ 203343 h 4514850"/>
                <a:gd name="connsiteX148" fmla="*/ 171236 w 8772525"/>
                <a:gd name="connsiteY148" fmla="*/ 203343 h 4514850"/>
                <a:gd name="connsiteX149" fmla="*/ 171236 w 8772525"/>
                <a:gd name="connsiteY149" fmla="*/ 92753 h 4514850"/>
                <a:gd name="connsiteX150" fmla="*/ 156966 w 8772525"/>
                <a:gd name="connsiteY150" fmla="*/ 92753 h 4514850"/>
                <a:gd name="connsiteX151" fmla="*/ 156966 w 8772525"/>
                <a:gd name="connsiteY151" fmla="*/ 57079 h 4514850"/>
                <a:gd name="connsiteX152" fmla="*/ 107023 w 8772525"/>
                <a:gd name="connsiteY152" fmla="*/ 57079 h 4514850"/>
                <a:gd name="connsiteX153" fmla="*/ 107023 w 8772525"/>
                <a:gd name="connsiteY153" fmla="*/ 0 h 4514850"/>
                <a:gd name="connsiteX154" fmla="*/ 0 w 8772525"/>
                <a:gd name="connsiteY154"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772525" h="4514850">
                  <a:moveTo>
                    <a:pt x="8779412" y="4516346"/>
                  </a:moveTo>
                  <a:lnTo>
                    <a:pt x="8779412" y="4473540"/>
                  </a:lnTo>
                  <a:lnTo>
                    <a:pt x="8579634" y="4473540"/>
                  </a:lnTo>
                  <a:lnTo>
                    <a:pt x="8579634" y="4430735"/>
                  </a:lnTo>
                  <a:lnTo>
                    <a:pt x="7491575" y="4430735"/>
                  </a:lnTo>
                  <a:lnTo>
                    <a:pt x="7491575" y="4384358"/>
                  </a:lnTo>
                  <a:lnTo>
                    <a:pt x="6003960" y="4384358"/>
                  </a:lnTo>
                  <a:lnTo>
                    <a:pt x="6003960" y="4362946"/>
                  </a:lnTo>
                  <a:lnTo>
                    <a:pt x="5019351" y="4362946"/>
                  </a:lnTo>
                  <a:lnTo>
                    <a:pt x="5019351" y="4337981"/>
                  </a:lnTo>
                  <a:lnTo>
                    <a:pt x="4013340" y="4337981"/>
                  </a:lnTo>
                  <a:lnTo>
                    <a:pt x="4013340" y="4334409"/>
                  </a:lnTo>
                  <a:lnTo>
                    <a:pt x="3956266" y="4334409"/>
                  </a:lnTo>
                  <a:lnTo>
                    <a:pt x="3956266" y="4305872"/>
                  </a:lnTo>
                  <a:lnTo>
                    <a:pt x="3909889" y="4305872"/>
                  </a:lnTo>
                  <a:lnTo>
                    <a:pt x="3909889" y="4266629"/>
                  </a:lnTo>
                  <a:lnTo>
                    <a:pt x="3549577" y="4266629"/>
                  </a:lnTo>
                  <a:lnTo>
                    <a:pt x="3549577" y="4230958"/>
                  </a:lnTo>
                  <a:lnTo>
                    <a:pt x="3360506" y="4230958"/>
                  </a:lnTo>
                  <a:lnTo>
                    <a:pt x="3360506" y="4198849"/>
                  </a:lnTo>
                  <a:lnTo>
                    <a:pt x="3335531" y="4198849"/>
                  </a:lnTo>
                  <a:lnTo>
                    <a:pt x="3335531" y="4173874"/>
                  </a:lnTo>
                  <a:lnTo>
                    <a:pt x="3303423" y="4173874"/>
                  </a:lnTo>
                  <a:lnTo>
                    <a:pt x="3303423" y="4131069"/>
                  </a:lnTo>
                  <a:lnTo>
                    <a:pt x="3271323" y="4131069"/>
                  </a:lnTo>
                  <a:lnTo>
                    <a:pt x="3271323" y="4102532"/>
                  </a:lnTo>
                  <a:lnTo>
                    <a:pt x="3199971" y="4102532"/>
                  </a:lnTo>
                  <a:lnTo>
                    <a:pt x="3199971" y="4066851"/>
                  </a:lnTo>
                  <a:lnTo>
                    <a:pt x="3064412" y="4066851"/>
                  </a:lnTo>
                  <a:lnTo>
                    <a:pt x="3064412" y="4052583"/>
                  </a:lnTo>
                  <a:lnTo>
                    <a:pt x="2982363" y="4052583"/>
                  </a:lnTo>
                  <a:lnTo>
                    <a:pt x="2982363" y="4013340"/>
                  </a:lnTo>
                  <a:lnTo>
                    <a:pt x="2903877" y="4013340"/>
                  </a:lnTo>
                  <a:lnTo>
                    <a:pt x="2903877" y="3988375"/>
                  </a:lnTo>
                  <a:lnTo>
                    <a:pt x="2786148" y="3988375"/>
                  </a:lnTo>
                  <a:lnTo>
                    <a:pt x="2786148" y="3956266"/>
                  </a:lnTo>
                  <a:lnTo>
                    <a:pt x="2700538" y="3956266"/>
                  </a:lnTo>
                  <a:lnTo>
                    <a:pt x="2700538" y="3931292"/>
                  </a:lnTo>
                  <a:lnTo>
                    <a:pt x="2643454" y="3931292"/>
                  </a:lnTo>
                  <a:lnTo>
                    <a:pt x="2643454" y="3902755"/>
                  </a:lnTo>
                  <a:lnTo>
                    <a:pt x="2575674" y="3902755"/>
                  </a:lnTo>
                  <a:lnTo>
                    <a:pt x="2575674" y="3884914"/>
                  </a:lnTo>
                  <a:lnTo>
                    <a:pt x="2525735" y="3884914"/>
                  </a:lnTo>
                  <a:lnTo>
                    <a:pt x="2525735" y="3849243"/>
                  </a:lnTo>
                  <a:lnTo>
                    <a:pt x="2447249" y="3849243"/>
                  </a:lnTo>
                  <a:lnTo>
                    <a:pt x="2447249" y="3785025"/>
                  </a:lnTo>
                  <a:lnTo>
                    <a:pt x="2418712" y="3785025"/>
                  </a:lnTo>
                  <a:lnTo>
                    <a:pt x="2418712" y="3731514"/>
                  </a:lnTo>
                  <a:lnTo>
                    <a:pt x="2276008" y="3731514"/>
                  </a:lnTo>
                  <a:lnTo>
                    <a:pt x="2276008" y="3706549"/>
                  </a:lnTo>
                  <a:lnTo>
                    <a:pt x="2208229" y="3706549"/>
                  </a:lnTo>
                  <a:lnTo>
                    <a:pt x="2208229" y="3678003"/>
                  </a:lnTo>
                  <a:lnTo>
                    <a:pt x="2183254" y="3678003"/>
                  </a:lnTo>
                  <a:lnTo>
                    <a:pt x="2183254" y="3613795"/>
                  </a:lnTo>
                  <a:lnTo>
                    <a:pt x="2104777" y="3613795"/>
                  </a:lnTo>
                  <a:lnTo>
                    <a:pt x="2104777" y="3563846"/>
                  </a:lnTo>
                  <a:lnTo>
                    <a:pt x="2051266" y="3563846"/>
                  </a:lnTo>
                  <a:lnTo>
                    <a:pt x="2051266" y="3528174"/>
                  </a:lnTo>
                  <a:lnTo>
                    <a:pt x="2015585" y="3528174"/>
                  </a:lnTo>
                  <a:lnTo>
                    <a:pt x="2015585" y="3467529"/>
                  </a:lnTo>
                  <a:lnTo>
                    <a:pt x="1947805" y="3467529"/>
                  </a:lnTo>
                  <a:lnTo>
                    <a:pt x="1947805" y="3417589"/>
                  </a:lnTo>
                  <a:lnTo>
                    <a:pt x="1915706" y="3417589"/>
                  </a:lnTo>
                  <a:lnTo>
                    <a:pt x="1915706" y="3385480"/>
                  </a:lnTo>
                  <a:lnTo>
                    <a:pt x="1844354" y="3385480"/>
                  </a:lnTo>
                  <a:lnTo>
                    <a:pt x="1844354" y="3356934"/>
                  </a:lnTo>
                  <a:lnTo>
                    <a:pt x="1794415" y="3356934"/>
                  </a:lnTo>
                  <a:lnTo>
                    <a:pt x="1794415" y="3242777"/>
                  </a:lnTo>
                  <a:lnTo>
                    <a:pt x="1758734" y="3242777"/>
                  </a:lnTo>
                  <a:lnTo>
                    <a:pt x="1758734" y="3210678"/>
                  </a:lnTo>
                  <a:lnTo>
                    <a:pt x="1733760" y="3210678"/>
                  </a:lnTo>
                  <a:lnTo>
                    <a:pt x="1733760" y="3185703"/>
                  </a:lnTo>
                  <a:lnTo>
                    <a:pt x="1673114" y="3185703"/>
                  </a:lnTo>
                  <a:lnTo>
                    <a:pt x="1673114" y="3128620"/>
                  </a:lnTo>
                  <a:lnTo>
                    <a:pt x="1648149" y="3128620"/>
                  </a:lnTo>
                  <a:lnTo>
                    <a:pt x="1648149" y="3050143"/>
                  </a:lnTo>
                  <a:lnTo>
                    <a:pt x="1612468" y="3050143"/>
                  </a:lnTo>
                  <a:lnTo>
                    <a:pt x="1612468" y="3018035"/>
                  </a:lnTo>
                  <a:lnTo>
                    <a:pt x="1573235" y="3018035"/>
                  </a:lnTo>
                  <a:lnTo>
                    <a:pt x="1573235" y="2978792"/>
                  </a:lnTo>
                  <a:lnTo>
                    <a:pt x="1455506" y="2978792"/>
                  </a:lnTo>
                  <a:lnTo>
                    <a:pt x="1455506" y="2928852"/>
                  </a:lnTo>
                  <a:lnTo>
                    <a:pt x="1391288" y="2928852"/>
                  </a:lnTo>
                  <a:lnTo>
                    <a:pt x="1391288" y="2893171"/>
                  </a:lnTo>
                  <a:lnTo>
                    <a:pt x="1359189" y="2893171"/>
                  </a:lnTo>
                  <a:lnTo>
                    <a:pt x="1359189" y="2803989"/>
                  </a:lnTo>
                  <a:lnTo>
                    <a:pt x="1316374" y="2803989"/>
                  </a:lnTo>
                  <a:lnTo>
                    <a:pt x="1316374" y="2707672"/>
                  </a:lnTo>
                  <a:lnTo>
                    <a:pt x="1280703" y="2707672"/>
                  </a:lnTo>
                  <a:lnTo>
                    <a:pt x="1280703" y="2647026"/>
                  </a:lnTo>
                  <a:lnTo>
                    <a:pt x="1234326" y="2647026"/>
                  </a:lnTo>
                  <a:lnTo>
                    <a:pt x="1234326" y="2618480"/>
                  </a:lnTo>
                  <a:lnTo>
                    <a:pt x="1184386" y="2618480"/>
                  </a:lnTo>
                  <a:lnTo>
                    <a:pt x="1184386" y="2568540"/>
                  </a:lnTo>
                  <a:lnTo>
                    <a:pt x="1130875" y="2568540"/>
                  </a:lnTo>
                  <a:lnTo>
                    <a:pt x="1130875" y="2472223"/>
                  </a:lnTo>
                  <a:lnTo>
                    <a:pt x="1095194" y="2472223"/>
                  </a:lnTo>
                  <a:lnTo>
                    <a:pt x="1095194" y="2300983"/>
                  </a:lnTo>
                  <a:lnTo>
                    <a:pt x="1059523" y="2300983"/>
                  </a:lnTo>
                  <a:lnTo>
                    <a:pt x="1059523" y="2208229"/>
                  </a:lnTo>
                  <a:lnTo>
                    <a:pt x="1009583" y="2208229"/>
                  </a:lnTo>
                  <a:lnTo>
                    <a:pt x="1009583" y="2094071"/>
                  </a:lnTo>
                  <a:lnTo>
                    <a:pt x="959634" y="2094071"/>
                  </a:lnTo>
                  <a:lnTo>
                    <a:pt x="959634" y="2036998"/>
                  </a:lnTo>
                  <a:lnTo>
                    <a:pt x="934663" y="2036998"/>
                  </a:lnTo>
                  <a:lnTo>
                    <a:pt x="934663" y="2004889"/>
                  </a:lnTo>
                  <a:lnTo>
                    <a:pt x="888286" y="2004889"/>
                  </a:lnTo>
                  <a:lnTo>
                    <a:pt x="888286" y="1897866"/>
                  </a:lnTo>
                  <a:lnTo>
                    <a:pt x="845477" y="1897866"/>
                  </a:lnTo>
                  <a:lnTo>
                    <a:pt x="845477" y="1797977"/>
                  </a:lnTo>
                  <a:lnTo>
                    <a:pt x="816938" y="1797977"/>
                  </a:lnTo>
                  <a:lnTo>
                    <a:pt x="816938" y="1694526"/>
                  </a:lnTo>
                  <a:lnTo>
                    <a:pt x="781264" y="1694526"/>
                  </a:lnTo>
                  <a:lnTo>
                    <a:pt x="781264" y="1583931"/>
                  </a:lnTo>
                  <a:lnTo>
                    <a:pt x="752725" y="1583931"/>
                  </a:lnTo>
                  <a:lnTo>
                    <a:pt x="752725" y="1509017"/>
                  </a:lnTo>
                  <a:lnTo>
                    <a:pt x="706348" y="1509017"/>
                  </a:lnTo>
                  <a:lnTo>
                    <a:pt x="706348" y="1441237"/>
                  </a:lnTo>
                  <a:lnTo>
                    <a:pt x="674241" y="1441237"/>
                  </a:lnTo>
                  <a:lnTo>
                    <a:pt x="674241" y="1359189"/>
                  </a:lnTo>
                  <a:lnTo>
                    <a:pt x="635000" y="1359189"/>
                  </a:lnTo>
                  <a:lnTo>
                    <a:pt x="635000" y="1252166"/>
                  </a:lnTo>
                  <a:lnTo>
                    <a:pt x="620730" y="1252166"/>
                  </a:lnTo>
                  <a:lnTo>
                    <a:pt x="620730" y="1216485"/>
                  </a:lnTo>
                  <a:lnTo>
                    <a:pt x="556517" y="1216485"/>
                  </a:lnTo>
                  <a:lnTo>
                    <a:pt x="556517" y="1170108"/>
                  </a:lnTo>
                  <a:lnTo>
                    <a:pt x="531545" y="1170108"/>
                  </a:lnTo>
                  <a:lnTo>
                    <a:pt x="531545" y="1116597"/>
                  </a:lnTo>
                  <a:lnTo>
                    <a:pt x="499439" y="1116597"/>
                  </a:lnTo>
                  <a:lnTo>
                    <a:pt x="499439" y="984609"/>
                  </a:lnTo>
                  <a:lnTo>
                    <a:pt x="460197" y="984609"/>
                  </a:lnTo>
                  <a:lnTo>
                    <a:pt x="460197" y="866883"/>
                  </a:lnTo>
                  <a:lnTo>
                    <a:pt x="413820" y="866883"/>
                  </a:lnTo>
                  <a:lnTo>
                    <a:pt x="413820" y="827641"/>
                  </a:lnTo>
                  <a:lnTo>
                    <a:pt x="395983" y="827641"/>
                  </a:lnTo>
                  <a:lnTo>
                    <a:pt x="395983" y="781264"/>
                  </a:lnTo>
                  <a:lnTo>
                    <a:pt x="363876" y="781264"/>
                  </a:lnTo>
                  <a:lnTo>
                    <a:pt x="363876" y="709916"/>
                  </a:lnTo>
                  <a:lnTo>
                    <a:pt x="328202" y="709916"/>
                  </a:lnTo>
                  <a:lnTo>
                    <a:pt x="328202" y="620730"/>
                  </a:lnTo>
                  <a:lnTo>
                    <a:pt x="296095" y="620730"/>
                  </a:lnTo>
                  <a:lnTo>
                    <a:pt x="296095" y="545815"/>
                  </a:lnTo>
                  <a:lnTo>
                    <a:pt x="263989" y="545815"/>
                  </a:lnTo>
                  <a:lnTo>
                    <a:pt x="263989" y="388849"/>
                  </a:lnTo>
                  <a:lnTo>
                    <a:pt x="231882" y="388849"/>
                  </a:lnTo>
                  <a:lnTo>
                    <a:pt x="231882" y="296096"/>
                  </a:lnTo>
                  <a:lnTo>
                    <a:pt x="196207" y="296096"/>
                  </a:lnTo>
                  <a:lnTo>
                    <a:pt x="196207" y="203343"/>
                  </a:lnTo>
                  <a:lnTo>
                    <a:pt x="171236" y="203343"/>
                  </a:lnTo>
                  <a:lnTo>
                    <a:pt x="171236" y="92753"/>
                  </a:lnTo>
                  <a:lnTo>
                    <a:pt x="156966" y="92753"/>
                  </a:lnTo>
                  <a:lnTo>
                    <a:pt x="156966" y="57079"/>
                  </a:lnTo>
                  <a:lnTo>
                    <a:pt x="107023" y="57079"/>
                  </a:lnTo>
                  <a:lnTo>
                    <a:pt x="107023" y="0"/>
                  </a:lnTo>
                  <a:lnTo>
                    <a:pt x="0" y="0"/>
                  </a:lnTo>
                </a:path>
              </a:pathLst>
            </a:custGeom>
            <a:noFill/>
            <a:ln w="25400" cap="flat">
              <a:solidFill>
                <a:schemeClr val="accent2"/>
              </a:solidFill>
              <a:prstDash val="solid"/>
              <a:miter/>
            </a:ln>
          </p:spPr>
          <p:txBody>
            <a:bodyPr rtlCol="0" anchor="ctr"/>
            <a:lstStyle/>
            <a:p>
              <a:endParaRPr lang="en-US">
                <a:latin typeface="+mj-ea"/>
                <a:ea typeface="+mj-ea"/>
              </a:endParaRPr>
            </a:p>
          </p:txBody>
        </p:sp>
        <p:sp>
          <p:nvSpPr>
            <p:cNvPr id="131" name="Freeform: Shape 213">
              <a:extLst>
                <a:ext uri="{FF2B5EF4-FFF2-40B4-BE49-F238E27FC236}">
                  <a16:creationId xmlns:a16="http://schemas.microsoft.com/office/drawing/2014/main" xmlns="" id="{E99A4393-E53D-4C15-9F5C-86C798BEBD4E}"/>
                </a:ext>
              </a:extLst>
            </p:cNvPr>
            <p:cNvSpPr/>
            <p:nvPr/>
          </p:nvSpPr>
          <p:spPr>
            <a:xfrm>
              <a:off x="10900805" y="5208885"/>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5400" cap="flat">
              <a:solidFill>
                <a:schemeClr val="accent2"/>
              </a:solidFill>
              <a:prstDash val="solid"/>
              <a:miter/>
            </a:ln>
          </p:spPr>
          <p:txBody>
            <a:bodyPr rtlCol="0" anchor="ctr"/>
            <a:lstStyle/>
            <a:p>
              <a:endParaRPr lang="en-US">
                <a:latin typeface="+mj-ea"/>
                <a:ea typeface="+mj-ea"/>
              </a:endParaRPr>
            </a:p>
          </p:txBody>
        </p:sp>
      </p:grpSp>
      <p:grpSp>
        <p:nvGrpSpPr>
          <p:cNvPr id="132" name="Group 131">
            <a:extLst>
              <a:ext uri="{FF2B5EF4-FFF2-40B4-BE49-F238E27FC236}">
                <a16:creationId xmlns:a16="http://schemas.microsoft.com/office/drawing/2014/main" xmlns="" id="{824E7632-C925-41D1-806F-F046C6FAA0BB}"/>
              </a:ext>
            </a:extLst>
          </p:cNvPr>
          <p:cNvGrpSpPr/>
          <p:nvPr/>
        </p:nvGrpSpPr>
        <p:grpSpPr>
          <a:xfrm>
            <a:off x="1416825" y="2198806"/>
            <a:ext cx="7182629" cy="2736000"/>
            <a:chOff x="9138579" y="2074667"/>
            <a:chExt cx="9144000" cy="3488115"/>
          </a:xfrm>
        </p:grpSpPr>
        <p:sp>
          <p:nvSpPr>
            <p:cNvPr id="133" name="Freeform: Shape 217">
              <a:extLst>
                <a:ext uri="{FF2B5EF4-FFF2-40B4-BE49-F238E27FC236}">
                  <a16:creationId xmlns:a16="http://schemas.microsoft.com/office/drawing/2014/main" xmlns="" id="{2AAF17AF-1E57-4B71-82B8-98191F674AB6}"/>
                </a:ext>
              </a:extLst>
            </p:cNvPr>
            <p:cNvSpPr/>
            <p:nvPr/>
          </p:nvSpPr>
          <p:spPr>
            <a:xfrm>
              <a:off x="9138579" y="2074667"/>
              <a:ext cx="9144000" cy="3486005"/>
            </a:xfrm>
            <a:custGeom>
              <a:avLst/>
              <a:gdLst>
                <a:gd name="connsiteX0" fmla="*/ 9146550 w 9144000"/>
                <a:gd name="connsiteY0" fmla="*/ 3492591 h 3486004"/>
                <a:gd name="connsiteX1" fmla="*/ 7418173 w 9144000"/>
                <a:gd name="connsiteY1" fmla="*/ 3492591 h 3486004"/>
                <a:gd name="connsiteX2" fmla="*/ 7418173 w 9144000"/>
                <a:gd name="connsiteY2" fmla="*/ 3467539 h 3486004"/>
                <a:gd name="connsiteX3" fmla="*/ 6870669 w 9144000"/>
                <a:gd name="connsiteY3" fmla="*/ 3467539 h 3486004"/>
                <a:gd name="connsiteX4" fmla="*/ 6870669 w 9144000"/>
                <a:gd name="connsiteY4" fmla="*/ 3456803 h 3486004"/>
                <a:gd name="connsiteX5" fmla="*/ 6820566 w 9144000"/>
                <a:gd name="connsiteY5" fmla="*/ 3456803 h 3486004"/>
                <a:gd name="connsiteX6" fmla="*/ 6820566 w 9144000"/>
                <a:gd name="connsiteY6" fmla="*/ 3435331 h 3486004"/>
                <a:gd name="connsiteX7" fmla="*/ 6616593 w 9144000"/>
                <a:gd name="connsiteY7" fmla="*/ 3435331 h 3486004"/>
                <a:gd name="connsiteX8" fmla="*/ 6616593 w 9144000"/>
                <a:gd name="connsiteY8" fmla="*/ 3421023 h 3486004"/>
                <a:gd name="connsiteX9" fmla="*/ 6358945 w 9144000"/>
                <a:gd name="connsiteY9" fmla="*/ 3421023 h 3486004"/>
                <a:gd name="connsiteX10" fmla="*/ 6358945 w 9144000"/>
                <a:gd name="connsiteY10" fmla="*/ 3403130 h 3486004"/>
                <a:gd name="connsiteX11" fmla="*/ 6119191 w 9144000"/>
                <a:gd name="connsiteY11" fmla="*/ 3403130 h 3486004"/>
                <a:gd name="connsiteX12" fmla="*/ 6119191 w 9144000"/>
                <a:gd name="connsiteY12" fmla="*/ 3385236 h 3486004"/>
                <a:gd name="connsiteX13" fmla="*/ 5732716 w 9144000"/>
                <a:gd name="connsiteY13" fmla="*/ 3385236 h 3486004"/>
                <a:gd name="connsiteX14" fmla="*/ 5732716 w 9144000"/>
                <a:gd name="connsiteY14" fmla="*/ 3370921 h 3486004"/>
                <a:gd name="connsiteX15" fmla="*/ 5489376 w 9144000"/>
                <a:gd name="connsiteY15" fmla="*/ 3370921 h 3486004"/>
                <a:gd name="connsiteX16" fmla="*/ 5489376 w 9144000"/>
                <a:gd name="connsiteY16" fmla="*/ 3345869 h 3486004"/>
                <a:gd name="connsiteX17" fmla="*/ 5342662 w 9144000"/>
                <a:gd name="connsiteY17" fmla="*/ 3345869 h 3486004"/>
                <a:gd name="connsiteX18" fmla="*/ 5342662 w 9144000"/>
                <a:gd name="connsiteY18" fmla="*/ 3338712 h 3486004"/>
                <a:gd name="connsiteX19" fmla="*/ 5156582 w 9144000"/>
                <a:gd name="connsiteY19" fmla="*/ 3338712 h 3486004"/>
                <a:gd name="connsiteX20" fmla="*/ 5156582 w 9144000"/>
                <a:gd name="connsiteY20" fmla="*/ 3327983 h 3486004"/>
                <a:gd name="connsiteX21" fmla="*/ 5074271 w 9144000"/>
                <a:gd name="connsiteY21" fmla="*/ 3327983 h 3486004"/>
                <a:gd name="connsiteX22" fmla="*/ 5074271 w 9144000"/>
                <a:gd name="connsiteY22" fmla="*/ 3306511 h 3486004"/>
                <a:gd name="connsiteX23" fmla="*/ 5009861 w 9144000"/>
                <a:gd name="connsiteY23" fmla="*/ 3306511 h 3486004"/>
                <a:gd name="connsiteX24" fmla="*/ 5009861 w 9144000"/>
                <a:gd name="connsiteY24" fmla="*/ 3295774 h 3486004"/>
                <a:gd name="connsiteX25" fmla="*/ 4881041 w 9144000"/>
                <a:gd name="connsiteY25" fmla="*/ 3295774 h 3486004"/>
                <a:gd name="connsiteX26" fmla="*/ 4881041 w 9144000"/>
                <a:gd name="connsiteY26" fmla="*/ 3281459 h 3486004"/>
                <a:gd name="connsiteX27" fmla="*/ 4555397 w 9144000"/>
                <a:gd name="connsiteY27" fmla="*/ 3281459 h 3486004"/>
                <a:gd name="connsiteX28" fmla="*/ 4555397 w 9144000"/>
                <a:gd name="connsiteY28" fmla="*/ 3252829 h 3486004"/>
                <a:gd name="connsiteX29" fmla="*/ 4487409 w 9144000"/>
                <a:gd name="connsiteY29" fmla="*/ 3252829 h 3486004"/>
                <a:gd name="connsiteX30" fmla="*/ 4487409 w 9144000"/>
                <a:gd name="connsiteY30" fmla="*/ 3234943 h 3486004"/>
                <a:gd name="connsiteX31" fmla="*/ 4261962 w 9144000"/>
                <a:gd name="connsiteY31" fmla="*/ 3234943 h 3486004"/>
                <a:gd name="connsiteX32" fmla="*/ 4261962 w 9144000"/>
                <a:gd name="connsiteY32" fmla="*/ 3209892 h 3486004"/>
                <a:gd name="connsiteX33" fmla="*/ 4204710 w 9144000"/>
                <a:gd name="connsiteY33" fmla="*/ 3209892 h 3486004"/>
                <a:gd name="connsiteX34" fmla="*/ 4204710 w 9144000"/>
                <a:gd name="connsiteY34" fmla="*/ 3163368 h 3486004"/>
                <a:gd name="connsiteX35" fmla="*/ 4043673 w 9144000"/>
                <a:gd name="connsiteY35" fmla="*/ 3163368 h 3486004"/>
                <a:gd name="connsiteX36" fmla="*/ 4043673 w 9144000"/>
                <a:gd name="connsiteY36" fmla="*/ 3145474 h 3486004"/>
                <a:gd name="connsiteX37" fmla="*/ 3843278 w 9144000"/>
                <a:gd name="connsiteY37" fmla="*/ 3145474 h 3486004"/>
                <a:gd name="connsiteX38" fmla="*/ 3843278 w 9144000"/>
                <a:gd name="connsiteY38" fmla="*/ 3124009 h 3486004"/>
                <a:gd name="connsiteX39" fmla="*/ 3807498 w 9144000"/>
                <a:gd name="connsiteY39" fmla="*/ 3124009 h 3486004"/>
                <a:gd name="connsiteX40" fmla="*/ 3807498 w 9144000"/>
                <a:gd name="connsiteY40" fmla="*/ 3106116 h 3486004"/>
                <a:gd name="connsiteX41" fmla="*/ 3642883 w 9144000"/>
                <a:gd name="connsiteY41" fmla="*/ 3106116 h 3486004"/>
                <a:gd name="connsiteX42" fmla="*/ 3642883 w 9144000"/>
                <a:gd name="connsiteY42" fmla="*/ 3073907 h 3486004"/>
                <a:gd name="connsiteX43" fmla="*/ 3546264 w 9144000"/>
                <a:gd name="connsiteY43" fmla="*/ 3073907 h 3486004"/>
                <a:gd name="connsiteX44" fmla="*/ 3546264 w 9144000"/>
                <a:gd name="connsiteY44" fmla="*/ 3056013 h 3486004"/>
                <a:gd name="connsiteX45" fmla="*/ 3499748 w 9144000"/>
                <a:gd name="connsiteY45" fmla="*/ 3056013 h 3486004"/>
                <a:gd name="connsiteX46" fmla="*/ 3499748 w 9144000"/>
                <a:gd name="connsiteY46" fmla="*/ 3045277 h 3486004"/>
                <a:gd name="connsiteX47" fmla="*/ 3327983 w 9144000"/>
                <a:gd name="connsiteY47" fmla="*/ 3045277 h 3486004"/>
                <a:gd name="connsiteX48" fmla="*/ 3327983 w 9144000"/>
                <a:gd name="connsiteY48" fmla="*/ 3005918 h 3486004"/>
                <a:gd name="connsiteX49" fmla="*/ 3191998 w 9144000"/>
                <a:gd name="connsiteY49" fmla="*/ 3005918 h 3486004"/>
                <a:gd name="connsiteX50" fmla="*/ 3191998 w 9144000"/>
                <a:gd name="connsiteY50" fmla="*/ 2970131 h 3486004"/>
                <a:gd name="connsiteX51" fmla="*/ 3113273 w 9144000"/>
                <a:gd name="connsiteY51" fmla="*/ 2970131 h 3486004"/>
                <a:gd name="connsiteX52" fmla="*/ 3113273 w 9144000"/>
                <a:gd name="connsiteY52" fmla="*/ 2927193 h 3486004"/>
                <a:gd name="connsiteX53" fmla="*/ 3030969 w 9144000"/>
                <a:gd name="connsiteY53" fmla="*/ 2927193 h 3486004"/>
                <a:gd name="connsiteX54" fmla="*/ 3030969 w 9144000"/>
                <a:gd name="connsiteY54" fmla="*/ 2898563 h 3486004"/>
                <a:gd name="connsiteX55" fmla="*/ 2973709 w 9144000"/>
                <a:gd name="connsiteY55" fmla="*/ 2898563 h 3486004"/>
                <a:gd name="connsiteX56" fmla="*/ 2973709 w 9144000"/>
                <a:gd name="connsiteY56" fmla="*/ 2877090 h 3486004"/>
                <a:gd name="connsiteX57" fmla="*/ 2869933 w 9144000"/>
                <a:gd name="connsiteY57" fmla="*/ 2877090 h 3486004"/>
                <a:gd name="connsiteX58" fmla="*/ 2869933 w 9144000"/>
                <a:gd name="connsiteY58" fmla="*/ 2844889 h 3486004"/>
                <a:gd name="connsiteX59" fmla="*/ 2615864 w 9144000"/>
                <a:gd name="connsiteY59" fmla="*/ 2844889 h 3486004"/>
                <a:gd name="connsiteX60" fmla="*/ 2615864 w 9144000"/>
                <a:gd name="connsiteY60" fmla="*/ 2819838 h 3486004"/>
                <a:gd name="connsiteX61" fmla="*/ 2526403 w 9144000"/>
                <a:gd name="connsiteY61" fmla="*/ 2819838 h 3486004"/>
                <a:gd name="connsiteX62" fmla="*/ 2526403 w 9144000"/>
                <a:gd name="connsiteY62" fmla="*/ 2766157 h 3486004"/>
                <a:gd name="connsiteX63" fmla="*/ 2494194 w 9144000"/>
                <a:gd name="connsiteY63" fmla="*/ 2766157 h 3486004"/>
                <a:gd name="connsiteX64" fmla="*/ 2494194 w 9144000"/>
                <a:gd name="connsiteY64" fmla="*/ 2733956 h 3486004"/>
                <a:gd name="connsiteX65" fmla="*/ 2472722 w 9144000"/>
                <a:gd name="connsiteY65" fmla="*/ 2733956 h 3486004"/>
                <a:gd name="connsiteX66" fmla="*/ 2472722 w 9144000"/>
                <a:gd name="connsiteY66" fmla="*/ 2705326 h 3486004"/>
                <a:gd name="connsiteX67" fmla="*/ 2411890 w 9144000"/>
                <a:gd name="connsiteY67" fmla="*/ 2705326 h 3486004"/>
                <a:gd name="connsiteX68" fmla="*/ 2411890 w 9144000"/>
                <a:gd name="connsiteY68" fmla="*/ 2680274 h 3486004"/>
                <a:gd name="connsiteX69" fmla="*/ 2293799 w 9144000"/>
                <a:gd name="connsiteY69" fmla="*/ 2680274 h 3486004"/>
                <a:gd name="connsiteX70" fmla="*/ 2293799 w 9144000"/>
                <a:gd name="connsiteY70" fmla="*/ 2640916 h 3486004"/>
                <a:gd name="connsiteX71" fmla="*/ 2265177 w 9144000"/>
                <a:gd name="connsiteY71" fmla="*/ 2640916 h 3486004"/>
                <a:gd name="connsiteX72" fmla="*/ 2265177 w 9144000"/>
                <a:gd name="connsiteY72" fmla="*/ 2605128 h 3486004"/>
                <a:gd name="connsiteX73" fmla="*/ 2232968 w 9144000"/>
                <a:gd name="connsiteY73" fmla="*/ 2605128 h 3486004"/>
                <a:gd name="connsiteX74" fmla="*/ 2232968 w 9144000"/>
                <a:gd name="connsiteY74" fmla="*/ 2583655 h 3486004"/>
                <a:gd name="connsiteX75" fmla="*/ 2104140 w 9144000"/>
                <a:gd name="connsiteY75" fmla="*/ 2583655 h 3486004"/>
                <a:gd name="connsiteX76" fmla="*/ 2104140 w 9144000"/>
                <a:gd name="connsiteY76" fmla="*/ 2533561 h 3486004"/>
                <a:gd name="connsiteX77" fmla="*/ 1982470 w 9144000"/>
                <a:gd name="connsiteY77" fmla="*/ 2533561 h 3486004"/>
                <a:gd name="connsiteX78" fmla="*/ 1982470 w 9144000"/>
                <a:gd name="connsiteY78" fmla="*/ 2522824 h 3486004"/>
                <a:gd name="connsiteX79" fmla="*/ 1935954 w 9144000"/>
                <a:gd name="connsiteY79" fmla="*/ 2522824 h 3486004"/>
                <a:gd name="connsiteX80" fmla="*/ 1935954 w 9144000"/>
                <a:gd name="connsiteY80" fmla="*/ 2483458 h 3486004"/>
                <a:gd name="connsiteX81" fmla="*/ 1903745 w 9144000"/>
                <a:gd name="connsiteY81" fmla="*/ 2483458 h 3486004"/>
                <a:gd name="connsiteX82" fmla="*/ 1903745 w 9144000"/>
                <a:gd name="connsiteY82" fmla="*/ 2444099 h 3486004"/>
                <a:gd name="connsiteX83" fmla="*/ 1842914 w 9144000"/>
                <a:gd name="connsiteY83" fmla="*/ 2444099 h 3486004"/>
                <a:gd name="connsiteX84" fmla="*/ 1842914 w 9144000"/>
                <a:gd name="connsiteY84" fmla="*/ 2415469 h 3486004"/>
                <a:gd name="connsiteX85" fmla="*/ 1796390 w 9144000"/>
                <a:gd name="connsiteY85" fmla="*/ 2415469 h 3486004"/>
                <a:gd name="connsiteX86" fmla="*/ 1796390 w 9144000"/>
                <a:gd name="connsiteY86" fmla="*/ 2372524 h 3486004"/>
                <a:gd name="connsiteX87" fmla="*/ 1728402 w 9144000"/>
                <a:gd name="connsiteY87" fmla="*/ 2372524 h 3486004"/>
                <a:gd name="connsiteX88" fmla="*/ 1728402 w 9144000"/>
                <a:gd name="connsiteY88" fmla="*/ 2333165 h 3486004"/>
                <a:gd name="connsiteX89" fmla="*/ 1678307 w 9144000"/>
                <a:gd name="connsiteY89" fmla="*/ 2333165 h 3486004"/>
                <a:gd name="connsiteX90" fmla="*/ 1678307 w 9144000"/>
                <a:gd name="connsiteY90" fmla="*/ 2283063 h 3486004"/>
                <a:gd name="connsiteX91" fmla="*/ 1649677 w 9144000"/>
                <a:gd name="connsiteY91" fmla="*/ 2283063 h 3486004"/>
                <a:gd name="connsiteX92" fmla="*/ 1649677 w 9144000"/>
                <a:gd name="connsiteY92" fmla="*/ 2222232 h 3486004"/>
                <a:gd name="connsiteX93" fmla="*/ 1553058 w 9144000"/>
                <a:gd name="connsiteY93" fmla="*/ 2222232 h 3486004"/>
                <a:gd name="connsiteX94" fmla="*/ 1553058 w 9144000"/>
                <a:gd name="connsiteY94" fmla="*/ 2190023 h 3486004"/>
                <a:gd name="connsiteX95" fmla="*/ 1481490 w 9144000"/>
                <a:gd name="connsiteY95" fmla="*/ 2190023 h 3486004"/>
                <a:gd name="connsiteX96" fmla="*/ 1481490 w 9144000"/>
                <a:gd name="connsiteY96" fmla="*/ 2154243 h 3486004"/>
                <a:gd name="connsiteX97" fmla="*/ 1409915 w 9144000"/>
                <a:gd name="connsiteY97" fmla="*/ 2154243 h 3486004"/>
                <a:gd name="connsiteX98" fmla="*/ 1409915 w 9144000"/>
                <a:gd name="connsiteY98" fmla="*/ 2125613 h 3486004"/>
                <a:gd name="connsiteX99" fmla="*/ 1363399 w 9144000"/>
                <a:gd name="connsiteY99" fmla="*/ 2125613 h 3486004"/>
                <a:gd name="connsiteX100" fmla="*/ 1363399 w 9144000"/>
                <a:gd name="connsiteY100" fmla="*/ 2089825 h 3486004"/>
                <a:gd name="connsiteX101" fmla="*/ 1309718 w 9144000"/>
                <a:gd name="connsiteY101" fmla="*/ 2089825 h 3486004"/>
                <a:gd name="connsiteX102" fmla="*/ 1309718 w 9144000"/>
                <a:gd name="connsiteY102" fmla="*/ 2043309 h 3486004"/>
                <a:gd name="connsiteX103" fmla="*/ 1252465 w 9144000"/>
                <a:gd name="connsiteY103" fmla="*/ 2043309 h 3486004"/>
                <a:gd name="connsiteX104" fmla="*/ 1252465 w 9144000"/>
                <a:gd name="connsiteY104" fmla="*/ 2000364 h 3486004"/>
                <a:gd name="connsiteX105" fmla="*/ 1209520 w 9144000"/>
                <a:gd name="connsiteY105" fmla="*/ 2000364 h 3486004"/>
                <a:gd name="connsiteX106" fmla="*/ 1209520 w 9144000"/>
                <a:gd name="connsiteY106" fmla="*/ 1971742 h 3486004"/>
                <a:gd name="connsiteX107" fmla="*/ 1173740 w 9144000"/>
                <a:gd name="connsiteY107" fmla="*/ 1971742 h 3486004"/>
                <a:gd name="connsiteX108" fmla="*/ 1173740 w 9144000"/>
                <a:gd name="connsiteY108" fmla="*/ 1935954 h 3486004"/>
                <a:gd name="connsiteX109" fmla="*/ 1137953 w 9144000"/>
                <a:gd name="connsiteY109" fmla="*/ 1935954 h 3486004"/>
                <a:gd name="connsiteX110" fmla="*/ 1137953 w 9144000"/>
                <a:gd name="connsiteY110" fmla="*/ 1893009 h 3486004"/>
                <a:gd name="connsiteX111" fmla="*/ 1091437 w 9144000"/>
                <a:gd name="connsiteY111" fmla="*/ 1893009 h 3486004"/>
                <a:gd name="connsiteX112" fmla="*/ 1091437 w 9144000"/>
                <a:gd name="connsiteY112" fmla="*/ 1828599 h 3486004"/>
                <a:gd name="connsiteX113" fmla="*/ 1041334 w 9144000"/>
                <a:gd name="connsiteY113" fmla="*/ 1828599 h 3486004"/>
                <a:gd name="connsiteX114" fmla="*/ 1041334 w 9144000"/>
                <a:gd name="connsiteY114" fmla="*/ 1760610 h 3486004"/>
                <a:gd name="connsiteX115" fmla="*/ 1005554 w 9144000"/>
                <a:gd name="connsiteY115" fmla="*/ 1760610 h 3486004"/>
                <a:gd name="connsiteX116" fmla="*/ 1005554 w 9144000"/>
                <a:gd name="connsiteY116" fmla="*/ 1703350 h 3486004"/>
                <a:gd name="connsiteX117" fmla="*/ 955451 w 9144000"/>
                <a:gd name="connsiteY117" fmla="*/ 1703350 h 3486004"/>
                <a:gd name="connsiteX118" fmla="*/ 955451 w 9144000"/>
                <a:gd name="connsiteY118" fmla="*/ 1599574 h 3486004"/>
                <a:gd name="connsiteX119" fmla="*/ 923243 w 9144000"/>
                <a:gd name="connsiteY119" fmla="*/ 1599574 h 3486004"/>
                <a:gd name="connsiteX120" fmla="*/ 923243 w 9144000"/>
                <a:gd name="connsiteY120" fmla="*/ 1578109 h 3486004"/>
                <a:gd name="connsiteX121" fmla="*/ 887463 w 9144000"/>
                <a:gd name="connsiteY121" fmla="*/ 1578109 h 3486004"/>
                <a:gd name="connsiteX122" fmla="*/ 887463 w 9144000"/>
                <a:gd name="connsiteY122" fmla="*/ 1513691 h 3486004"/>
                <a:gd name="connsiteX123" fmla="*/ 837360 w 9144000"/>
                <a:gd name="connsiteY123" fmla="*/ 1513691 h 3486004"/>
                <a:gd name="connsiteX124" fmla="*/ 837360 w 9144000"/>
                <a:gd name="connsiteY124" fmla="*/ 1427809 h 3486004"/>
                <a:gd name="connsiteX125" fmla="*/ 798001 w 9144000"/>
                <a:gd name="connsiteY125" fmla="*/ 1427809 h 3486004"/>
                <a:gd name="connsiteX126" fmla="*/ 798001 w 9144000"/>
                <a:gd name="connsiteY126" fmla="*/ 1366978 h 3486004"/>
                <a:gd name="connsiteX127" fmla="*/ 776529 w 9144000"/>
                <a:gd name="connsiteY127" fmla="*/ 1366978 h 3486004"/>
                <a:gd name="connsiteX128" fmla="*/ 776529 w 9144000"/>
                <a:gd name="connsiteY128" fmla="*/ 1295410 h 3486004"/>
                <a:gd name="connsiteX129" fmla="*/ 758636 w 9144000"/>
                <a:gd name="connsiteY129" fmla="*/ 1295410 h 3486004"/>
                <a:gd name="connsiteX130" fmla="*/ 758636 w 9144000"/>
                <a:gd name="connsiteY130" fmla="*/ 1230993 h 3486004"/>
                <a:gd name="connsiteX131" fmla="*/ 722851 w 9144000"/>
                <a:gd name="connsiteY131" fmla="*/ 1230993 h 3486004"/>
                <a:gd name="connsiteX132" fmla="*/ 722851 w 9144000"/>
                <a:gd name="connsiteY132" fmla="*/ 1173740 h 3486004"/>
                <a:gd name="connsiteX133" fmla="*/ 694224 w 9144000"/>
                <a:gd name="connsiteY133" fmla="*/ 1173740 h 3486004"/>
                <a:gd name="connsiteX134" fmla="*/ 694224 w 9144000"/>
                <a:gd name="connsiteY134" fmla="*/ 1116480 h 3486004"/>
                <a:gd name="connsiteX135" fmla="*/ 654860 w 9144000"/>
                <a:gd name="connsiteY135" fmla="*/ 1116480 h 3486004"/>
                <a:gd name="connsiteX136" fmla="*/ 654860 w 9144000"/>
                <a:gd name="connsiteY136" fmla="*/ 1027019 h 3486004"/>
                <a:gd name="connsiteX137" fmla="*/ 633389 w 9144000"/>
                <a:gd name="connsiteY137" fmla="*/ 1027019 h 3486004"/>
                <a:gd name="connsiteX138" fmla="*/ 633389 w 9144000"/>
                <a:gd name="connsiteY138" fmla="*/ 955451 h 3486004"/>
                <a:gd name="connsiteX139" fmla="*/ 594027 w 9144000"/>
                <a:gd name="connsiteY139" fmla="*/ 955451 h 3486004"/>
                <a:gd name="connsiteX140" fmla="*/ 594027 w 9144000"/>
                <a:gd name="connsiteY140" fmla="*/ 848096 h 3486004"/>
                <a:gd name="connsiteX141" fmla="*/ 561820 w 9144000"/>
                <a:gd name="connsiteY141" fmla="*/ 848096 h 3486004"/>
                <a:gd name="connsiteX142" fmla="*/ 561820 w 9144000"/>
                <a:gd name="connsiteY142" fmla="*/ 815895 h 3486004"/>
                <a:gd name="connsiteX143" fmla="*/ 515300 w 9144000"/>
                <a:gd name="connsiteY143" fmla="*/ 815895 h 3486004"/>
                <a:gd name="connsiteX144" fmla="*/ 515300 w 9144000"/>
                <a:gd name="connsiteY144" fmla="*/ 765793 h 3486004"/>
                <a:gd name="connsiteX145" fmla="*/ 490251 w 9144000"/>
                <a:gd name="connsiteY145" fmla="*/ 765793 h 3486004"/>
                <a:gd name="connsiteX146" fmla="*/ 490251 w 9144000"/>
                <a:gd name="connsiteY146" fmla="*/ 647704 h 3486004"/>
                <a:gd name="connsiteX147" fmla="*/ 458045 w 9144000"/>
                <a:gd name="connsiteY147" fmla="*/ 647704 h 3486004"/>
                <a:gd name="connsiteX148" fmla="*/ 458045 w 9144000"/>
                <a:gd name="connsiteY148" fmla="*/ 579713 h 3486004"/>
                <a:gd name="connsiteX149" fmla="*/ 425838 w 9144000"/>
                <a:gd name="connsiteY149" fmla="*/ 579713 h 3486004"/>
                <a:gd name="connsiteX150" fmla="*/ 425838 w 9144000"/>
                <a:gd name="connsiteY150" fmla="*/ 547506 h 3486004"/>
                <a:gd name="connsiteX151" fmla="*/ 382896 w 9144000"/>
                <a:gd name="connsiteY151" fmla="*/ 547506 h 3486004"/>
                <a:gd name="connsiteX152" fmla="*/ 382896 w 9144000"/>
                <a:gd name="connsiteY152" fmla="*/ 436574 h 3486004"/>
                <a:gd name="connsiteX153" fmla="*/ 361426 w 9144000"/>
                <a:gd name="connsiteY153" fmla="*/ 436574 h 3486004"/>
                <a:gd name="connsiteX154" fmla="*/ 361426 w 9144000"/>
                <a:gd name="connsiteY154" fmla="*/ 397211 h 3486004"/>
                <a:gd name="connsiteX155" fmla="*/ 325641 w 9144000"/>
                <a:gd name="connsiteY155" fmla="*/ 397211 h 3486004"/>
                <a:gd name="connsiteX156" fmla="*/ 325641 w 9144000"/>
                <a:gd name="connsiteY156" fmla="*/ 336376 h 3486004"/>
                <a:gd name="connsiteX157" fmla="*/ 293435 w 9144000"/>
                <a:gd name="connsiteY157" fmla="*/ 336376 h 3486004"/>
                <a:gd name="connsiteX158" fmla="*/ 293435 w 9144000"/>
                <a:gd name="connsiteY158" fmla="*/ 279121 h 3486004"/>
                <a:gd name="connsiteX159" fmla="*/ 250493 w 9144000"/>
                <a:gd name="connsiteY159" fmla="*/ 279121 h 3486004"/>
                <a:gd name="connsiteX160" fmla="*/ 250493 w 9144000"/>
                <a:gd name="connsiteY160" fmla="*/ 175345 h 3486004"/>
                <a:gd name="connsiteX161" fmla="*/ 196816 w 9144000"/>
                <a:gd name="connsiteY161" fmla="*/ 175345 h 3486004"/>
                <a:gd name="connsiteX162" fmla="*/ 196816 w 9144000"/>
                <a:gd name="connsiteY162" fmla="*/ 125247 h 3486004"/>
                <a:gd name="connsiteX163" fmla="*/ 178924 w 9144000"/>
                <a:gd name="connsiteY163" fmla="*/ 125247 h 3486004"/>
                <a:gd name="connsiteX164" fmla="*/ 178924 w 9144000"/>
                <a:gd name="connsiteY164" fmla="*/ 67991 h 3486004"/>
                <a:gd name="connsiteX165" fmla="*/ 125247 w 9144000"/>
                <a:gd name="connsiteY165" fmla="*/ 67991 h 3486004"/>
                <a:gd name="connsiteX166" fmla="*/ 125247 w 9144000"/>
                <a:gd name="connsiteY166" fmla="*/ 0 h 3486004"/>
                <a:gd name="connsiteX167" fmla="*/ 0 w 9144000"/>
                <a:gd name="connsiteY167" fmla="*/ 0 h 34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0" h="3486004">
                  <a:moveTo>
                    <a:pt x="9146550" y="3492591"/>
                  </a:moveTo>
                  <a:lnTo>
                    <a:pt x="7418173" y="3492591"/>
                  </a:lnTo>
                  <a:lnTo>
                    <a:pt x="7418173" y="3467539"/>
                  </a:lnTo>
                  <a:lnTo>
                    <a:pt x="6870669" y="3467539"/>
                  </a:lnTo>
                  <a:lnTo>
                    <a:pt x="6870669" y="3456803"/>
                  </a:lnTo>
                  <a:lnTo>
                    <a:pt x="6820566" y="3456803"/>
                  </a:lnTo>
                  <a:lnTo>
                    <a:pt x="6820566" y="3435331"/>
                  </a:lnTo>
                  <a:lnTo>
                    <a:pt x="6616593" y="3435331"/>
                  </a:lnTo>
                  <a:lnTo>
                    <a:pt x="6616593" y="3421023"/>
                  </a:lnTo>
                  <a:lnTo>
                    <a:pt x="6358945" y="3421023"/>
                  </a:lnTo>
                  <a:lnTo>
                    <a:pt x="6358945" y="3403130"/>
                  </a:lnTo>
                  <a:lnTo>
                    <a:pt x="6119191" y="3403130"/>
                  </a:lnTo>
                  <a:lnTo>
                    <a:pt x="6119191" y="3385236"/>
                  </a:lnTo>
                  <a:lnTo>
                    <a:pt x="5732716" y="3385236"/>
                  </a:lnTo>
                  <a:lnTo>
                    <a:pt x="5732716" y="3370921"/>
                  </a:lnTo>
                  <a:lnTo>
                    <a:pt x="5489376" y="3370921"/>
                  </a:lnTo>
                  <a:lnTo>
                    <a:pt x="5489376" y="3345869"/>
                  </a:lnTo>
                  <a:lnTo>
                    <a:pt x="5342662" y="3345869"/>
                  </a:lnTo>
                  <a:lnTo>
                    <a:pt x="5342662" y="3338712"/>
                  </a:lnTo>
                  <a:lnTo>
                    <a:pt x="5156582" y="3338712"/>
                  </a:lnTo>
                  <a:lnTo>
                    <a:pt x="5156582" y="3327983"/>
                  </a:lnTo>
                  <a:lnTo>
                    <a:pt x="5074271" y="3327983"/>
                  </a:lnTo>
                  <a:lnTo>
                    <a:pt x="5074271" y="3306511"/>
                  </a:lnTo>
                  <a:lnTo>
                    <a:pt x="5009861" y="3306511"/>
                  </a:lnTo>
                  <a:lnTo>
                    <a:pt x="5009861" y="3295774"/>
                  </a:lnTo>
                  <a:lnTo>
                    <a:pt x="4881041" y="3295774"/>
                  </a:lnTo>
                  <a:lnTo>
                    <a:pt x="4881041" y="3281459"/>
                  </a:lnTo>
                  <a:lnTo>
                    <a:pt x="4555397" y="3281459"/>
                  </a:lnTo>
                  <a:lnTo>
                    <a:pt x="4555397" y="3252829"/>
                  </a:lnTo>
                  <a:lnTo>
                    <a:pt x="4487409" y="3252829"/>
                  </a:lnTo>
                  <a:lnTo>
                    <a:pt x="4487409" y="3234943"/>
                  </a:lnTo>
                  <a:lnTo>
                    <a:pt x="4261962" y="3234943"/>
                  </a:lnTo>
                  <a:lnTo>
                    <a:pt x="4261962" y="3209892"/>
                  </a:lnTo>
                  <a:lnTo>
                    <a:pt x="4204710" y="3209892"/>
                  </a:lnTo>
                  <a:lnTo>
                    <a:pt x="4204710" y="3163368"/>
                  </a:lnTo>
                  <a:lnTo>
                    <a:pt x="4043673" y="3163368"/>
                  </a:lnTo>
                  <a:lnTo>
                    <a:pt x="4043673" y="3145474"/>
                  </a:lnTo>
                  <a:lnTo>
                    <a:pt x="3843278" y="3145474"/>
                  </a:lnTo>
                  <a:lnTo>
                    <a:pt x="3843278" y="3124009"/>
                  </a:lnTo>
                  <a:lnTo>
                    <a:pt x="3807498" y="3124009"/>
                  </a:lnTo>
                  <a:lnTo>
                    <a:pt x="3807498" y="3106116"/>
                  </a:lnTo>
                  <a:lnTo>
                    <a:pt x="3642883" y="3106116"/>
                  </a:lnTo>
                  <a:lnTo>
                    <a:pt x="3642883" y="3073907"/>
                  </a:lnTo>
                  <a:lnTo>
                    <a:pt x="3546264" y="3073907"/>
                  </a:lnTo>
                  <a:lnTo>
                    <a:pt x="3546264" y="3056013"/>
                  </a:lnTo>
                  <a:lnTo>
                    <a:pt x="3499748" y="3056013"/>
                  </a:lnTo>
                  <a:lnTo>
                    <a:pt x="3499748" y="3045277"/>
                  </a:lnTo>
                  <a:lnTo>
                    <a:pt x="3327983" y="3045277"/>
                  </a:lnTo>
                  <a:lnTo>
                    <a:pt x="3327983" y="3005918"/>
                  </a:lnTo>
                  <a:lnTo>
                    <a:pt x="3191998" y="3005918"/>
                  </a:lnTo>
                  <a:lnTo>
                    <a:pt x="3191998" y="2970131"/>
                  </a:lnTo>
                  <a:lnTo>
                    <a:pt x="3113273" y="2970131"/>
                  </a:lnTo>
                  <a:lnTo>
                    <a:pt x="3113273" y="2927193"/>
                  </a:lnTo>
                  <a:lnTo>
                    <a:pt x="3030969" y="2927193"/>
                  </a:lnTo>
                  <a:lnTo>
                    <a:pt x="3030969" y="2898563"/>
                  </a:lnTo>
                  <a:lnTo>
                    <a:pt x="2973709" y="2898563"/>
                  </a:lnTo>
                  <a:lnTo>
                    <a:pt x="2973709" y="2877090"/>
                  </a:lnTo>
                  <a:lnTo>
                    <a:pt x="2869933" y="2877090"/>
                  </a:lnTo>
                  <a:lnTo>
                    <a:pt x="2869933" y="2844889"/>
                  </a:lnTo>
                  <a:lnTo>
                    <a:pt x="2615864" y="2844889"/>
                  </a:lnTo>
                  <a:lnTo>
                    <a:pt x="2615864" y="2819838"/>
                  </a:lnTo>
                  <a:lnTo>
                    <a:pt x="2526403" y="2819838"/>
                  </a:lnTo>
                  <a:lnTo>
                    <a:pt x="2526403" y="2766157"/>
                  </a:lnTo>
                  <a:lnTo>
                    <a:pt x="2494194" y="2766157"/>
                  </a:lnTo>
                  <a:lnTo>
                    <a:pt x="2494194" y="2733956"/>
                  </a:lnTo>
                  <a:lnTo>
                    <a:pt x="2472722" y="2733956"/>
                  </a:lnTo>
                  <a:lnTo>
                    <a:pt x="2472722" y="2705326"/>
                  </a:lnTo>
                  <a:lnTo>
                    <a:pt x="2411890" y="2705326"/>
                  </a:lnTo>
                  <a:lnTo>
                    <a:pt x="2411890" y="2680274"/>
                  </a:lnTo>
                  <a:lnTo>
                    <a:pt x="2293799" y="2680274"/>
                  </a:lnTo>
                  <a:lnTo>
                    <a:pt x="2293799" y="2640916"/>
                  </a:lnTo>
                  <a:lnTo>
                    <a:pt x="2265177" y="2640916"/>
                  </a:lnTo>
                  <a:lnTo>
                    <a:pt x="2265177" y="2605128"/>
                  </a:lnTo>
                  <a:lnTo>
                    <a:pt x="2232968" y="2605128"/>
                  </a:lnTo>
                  <a:lnTo>
                    <a:pt x="2232968" y="2583655"/>
                  </a:lnTo>
                  <a:lnTo>
                    <a:pt x="2104140" y="2583655"/>
                  </a:lnTo>
                  <a:lnTo>
                    <a:pt x="2104140" y="2533561"/>
                  </a:lnTo>
                  <a:lnTo>
                    <a:pt x="1982470" y="2533561"/>
                  </a:lnTo>
                  <a:lnTo>
                    <a:pt x="1982470" y="2522824"/>
                  </a:lnTo>
                  <a:lnTo>
                    <a:pt x="1935954" y="2522824"/>
                  </a:lnTo>
                  <a:lnTo>
                    <a:pt x="1935954" y="2483458"/>
                  </a:lnTo>
                  <a:lnTo>
                    <a:pt x="1903745" y="2483458"/>
                  </a:lnTo>
                  <a:lnTo>
                    <a:pt x="1903745" y="2444099"/>
                  </a:lnTo>
                  <a:lnTo>
                    <a:pt x="1842914" y="2444099"/>
                  </a:lnTo>
                  <a:lnTo>
                    <a:pt x="1842914" y="2415469"/>
                  </a:lnTo>
                  <a:lnTo>
                    <a:pt x="1796390" y="2415469"/>
                  </a:lnTo>
                  <a:lnTo>
                    <a:pt x="1796390" y="2372524"/>
                  </a:lnTo>
                  <a:lnTo>
                    <a:pt x="1728402" y="2372524"/>
                  </a:lnTo>
                  <a:lnTo>
                    <a:pt x="1728402" y="2333165"/>
                  </a:lnTo>
                  <a:lnTo>
                    <a:pt x="1678307" y="2333165"/>
                  </a:lnTo>
                  <a:lnTo>
                    <a:pt x="1678307" y="2283063"/>
                  </a:lnTo>
                  <a:lnTo>
                    <a:pt x="1649677" y="2283063"/>
                  </a:lnTo>
                  <a:lnTo>
                    <a:pt x="1649677" y="2222232"/>
                  </a:lnTo>
                  <a:lnTo>
                    <a:pt x="1553058" y="2222232"/>
                  </a:lnTo>
                  <a:lnTo>
                    <a:pt x="1553058" y="2190023"/>
                  </a:lnTo>
                  <a:lnTo>
                    <a:pt x="1481490" y="2190023"/>
                  </a:lnTo>
                  <a:lnTo>
                    <a:pt x="1481490" y="2154243"/>
                  </a:lnTo>
                  <a:lnTo>
                    <a:pt x="1409915" y="2154243"/>
                  </a:lnTo>
                  <a:lnTo>
                    <a:pt x="1409915" y="2125613"/>
                  </a:lnTo>
                  <a:lnTo>
                    <a:pt x="1363399" y="2125613"/>
                  </a:lnTo>
                  <a:lnTo>
                    <a:pt x="1363399" y="2089825"/>
                  </a:lnTo>
                  <a:lnTo>
                    <a:pt x="1309718" y="2089825"/>
                  </a:lnTo>
                  <a:lnTo>
                    <a:pt x="1309718" y="2043309"/>
                  </a:lnTo>
                  <a:lnTo>
                    <a:pt x="1252465" y="2043309"/>
                  </a:lnTo>
                  <a:lnTo>
                    <a:pt x="1252465" y="2000364"/>
                  </a:lnTo>
                  <a:lnTo>
                    <a:pt x="1209520" y="2000364"/>
                  </a:lnTo>
                  <a:lnTo>
                    <a:pt x="1209520" y="1971742"/>
                  </a:lnTo>
                  <a:lnTo>
                    <a:pt x="1173740" y="1971742"/>
                  </a:lnTo>
                  <a:lnTo>
                    <a:pt x="1173740" y="1935954"/>
                  </a:lnTo>
                  <a:lnTo>
                    <a:pt x="1137953" y="1935954"/>
                  </a:lnTo>
                  <a:lnTo>
                    <a:pt x="1137953" y="1893009"/>
                  </a:lnTo>
                  <a:lnTo>
                    <a:pt x="1091437" y="1893009"/>
                  </a:lnTo>
                  <a:lnTo>
                    <a:pt x="1091437" y="1828599"/>
                  </a:lnTo>
                  <a:lnTo>
                    <a:pt x="1041334" y="1828599"/>
                  </a:lnTo>
                  <a:lnTo>
                    <a:pt x="1041334" y="1760610"/>
                  </a:lnTo>
                  <a:lnTo>
                    <a:pt x="1005554" y="1760610"/>
                  </a:lnTo>
                  <a:lnTo>
                    <a:pt x="1005554" y="1703350"/>
                  </a:lnTo>
                  <a:lnTo>
                    <a:pt x="955451" y="1703350"/>
                  </a:lnTo>
                  <a:lnTo>
                    <a:pt x="955451" y="1599574"/>
                  </a:lnTo>
                  <a:lnTo>
                    <a:pt x="923243" y="1599574"/>
                  </a:lnTo>
                  <a:lnTo>
                    <a:pt x="923243" y="1578109"/>
                  </a:lnTo>
                  <a:lnTo>
                    <a:pt x="887463" y="1578109"/>
                  </a:lnTo>
                  <a:lnTo>
                    <a:pt x="887463" y="1513691"/>
                  </a:lnTo>
                  <a:lnTo>
                    <a:pt x="837360" y="1513691"/>
                  </a:lnTo>
                  <a:lnTo>
                    <a:pt x="837360" y="1427809"/>
                  </a:lnTo>
                  <a:lnTo>
                    <a:pt x="798001" y="1427809"/>
                  </a:lnTo>
                  <a:lnTo>
                    <a:pt x="798001" y="1366978"/>
                  </a:lnTo>
                  <a:lnTo>
                    <a:pt x="776529" y="1366978"/>
                  </a:lnTo>
                  <a:lnTo>
                    <a:pt x="776529" y="1295410"/>
                  </a:lnTo>
                  <a:lnTo>
                    <a:pt x="758636" y="1295410"/>
                  </a:lnTo>
                  <a:lnTo>
                    <a:pt x="758636" y="1230993"/>
                  </a:lnTo>
                  <a:lnTo>
                    <a:pt x="722851" y="1230993"/>
                  </a:lnTo>
                  <a:lnTo>
                    <a:pt x="722851" y="1173740"/>
                  </a:lnTo>
                  <a:lnTo>
                    <a:pt x="694224" y="1173740"/>
                  </a:lnTo>
                  <a:lnTo>
                    <a:pt x="694224" y="1116480"/>
                  </a:lnTo>
                  <a:lnTo>
                    <a:pt x="654860" y="1116480"/>
                  </a:lnTo>
                  <a:lnTo>
                    <a:pt x="654860" y="1027019"/>
                  </a:lnTo>
                  <a:lnTo>
                    <a:pt x="633389" y="1027019"/>
                  </a:lnTo>
                  <a:lnTo>
                    <a:pt x="633389" y="955451"/>
                  </a:lnTo>
                  <a:lnTo>
                    <a:pt x="594027" y="955451"/>
                  </a:lnTo>
                  <a:lnTo>
                    <a:pt x="594027" y="848096"/>
                  </a:lnTo>
                  <a:lnTo>
                    <a:pt x="561820" y="848096"/>
                  </a:lnTo>
                  <a:lnTo>
                    <a:pt x="561820" y="815895"/>
                  </a:lnTo>
                  <a:lnTo>
                    <a:pt x="515300" y="815895"/>
                  </a:lnTo>
                  <a:lnTo>
                    <a:pt x="515300" y="765793"/>
                  </a:lnTo>
                  <a:lnTo>
                    <a:pt x="490251" y="765793"/>
                  </a:lnTo>
                  <a:lnTo>
                    <a:pt x="490251" y="647704"/>
                  </a:lnTo>
                  <a:lnTo>
                    <a:pt x="458045" y="647704"/>
                  </a:lnTo>
                  <a:lnTo>
                    <a:pt x="458045" y="579713"/>
                  </a:lnTo>
                  <a:lnTo>
                    <a:pt x="425838" y="579713"/>
                  </a:lnTo>
                  <a:lnTo>
                    <a:pt x="425838" y="547506"/>
                  </a:lnTo>
                  <a:lnTo>
                    <a:pt x="382896" y="547506"/>
                  </a:lnTo>
                  <a:lnTo>
                    <a:pt x="382896" y="436574"/>
                  </a:lnTo>
                  <a:lnTo>
                    <a:pt x="361426" y="436574"/>
                  </a:lnTo>
                  <a:lnTo>
                    <a:pt x="361426" y="397211"/>
                  </a:lnTo>
                  <a:lnTo>
                    <a:pt x="325641" y="397211"/>
                  </a:lnTo>
                  <a:lnTo>
                    <a:pt x="325641" y="336376"/>
                  </a:lnTo>
                  <a:lnTo>
                    <a:pt x="293435" y="336376"/>
                  </a:lnTo>
                  <a:lnTo>
                    <a:pt x="293435" y="279121"/>
                  </a:lnTo>
                  <a:lnTo>
                    <a:pt x="250493" y="279121"/>
                  </a:lnTo>
                  <a:lnTo>
                    <a:pt x="250493" y="175345"/>
                  </a:lnTo>
                  <a:lnTo>
                    <a:pt x="196816" y="175345"/>
                  </a:lnTo>
                  <a:lnTo>
                    <a:pt x="196816" y="125247"/>
                  </a:lnTo>
                  <a:lnTo>
                    <a:pt x="178924" y="125247"/>
                  </a:lnTo>
                  <a:lnTo>
                    <a:pt x="178924" y="67991"/>
                  </a:lnTo>
                  <a:lnTo>
                    <a:pt x="125247" y="67991"/>
                  </a:lnTo>
                  <a:lnTo>
                    <a:pt x="125247" y="0"/>
                  </a:lnTo>
                  <a:lnTo>
                    <a:pt x="0" y="0"/>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34" name="Freeform: Shape 218">
              <a:extLst>
                <a:ext uri="{FF2B5EF4-FFF2-40B4-BE49-F238E27FC236}">
                  <a16:creationId xmlns:a16="http://schemas.microsoft.com/office/drawing/2014/main" xmlns="" id="{69B8F795-3B4B-46C9-A116-3B5388951F34}"/>
                </a:ext>
              </a:extLst>
            </p:cNvPr>
            <p:cNvSpPr/>
            <p:nvPr/>
          </p:nvSpPr>
          <p:spPr>
            <a:xfrm>
              <a:off x="9484546" y="2355022"/>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35" name="Freeform: Shape 219">
              <a:extLst>
                <a:ext uri="{FF2B5EF4-FFF2-40B4-BE49-F238E27FC236}">
                  <a16:creationId xmlns:a16="http://schemas.microsoft.com/office/drawing/2014/main" xmlns="" id="{9872E501-7FD1-4B9F-9D5D-09670CD99F63}"/>
                </a:ext>
              </a:extLst>
            </p:cNvPr>
            <p:cNvSpPr/>
            <p:nvPr/>
          </p:nvSpPr>
          <p:spPr>
            <a:xfrm>
              <a:off x="9685513" y="2756958"/>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36" name="Freeform: Shape 220">
              <a:extLst>
                <a:ext uri="{FF2B5EF4-FFF2-40B4-BE49-F238E27FC236}">
                  <a16:creationId xmlns:a16="http://schemas.microsoft.com/office/drawing/2014/main" xmlns="" id="{85B32774-BDF7-41CD-9B3F-EABDA8653D57}"/>
                </a:ext>
              </a:extLst>
            </p:cNvPr>
            <p:cNvSpPr/>
            <p:nvPr/>
          </p:nvSpPr>
          <p:spPr>
            <a:xfrm>
              <a:off x="10149281" y="3699964"/>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37" name="Freeform: Shape 221">
              <a:extLst>
                <a:ext uri="{FF2B5EF4-FFF2-40B4-BE49-F238E27FC236}">
                  <a16:creationId xmlns:a16="http://schemas.microsoft.com/office/drawing/2014/main" xmlns="" id="{1A0700B8-88FC-407C-9A23-12CC174CB978}"/>
                </a:ext>
              </a:extLst>
            </p:cNvPr>
            <p:cNvSpPr/>
            <p:nvPr/>
          </p:nvSpPr>
          <p:spPr>
            <a:xfrm>
              <a:off x="10257494" y="3854554"/>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38" name="Freeform: Shape 222">
              <a:extLst>
                <a:ext uri="{FF2B5EF4-FFF2-40B4-BE49-F238E27FC236}">
                  <a16:creationId xmlns:a16="http://schemas.microsoft.com/office/drawing/2014/main" xmlns="" id="{6DB5922D-35A0-47E7-B015-738919CE4BD5}"/>
                </a:ext>
              </a:extLst>
            </p:cNvPr>
            <p:cNvSpPr/>
            <p:nvPr/>
          </p:nvSpPr>
          <p:spPr>
            <a:xfrm>
              <a:off x="10303871" y="3900931"/>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39" name="Freeform: Shape 223">
              <a:extLst>
                <a:ext uri="{FF2B5EF4-FFF2-40B4-BE49-F238E27FC236}">
                  <a16:creationId xmlns:a16="http://schemas.microsoft.com/office/drawing/2014/main" xmlns="" id="{6088A940-8DF8-45CC-B267-D3AFEFB28689}"/>
                </a:ext>
              </a:extLst>
            </p:cNvPr>
            <p:cNvSpPr/>
            <p:nvPr/>
          </p:nvSpPr>
          <p:spPr>
            <a:xfrm>
              <a:off x="10705805" y="4179193"/>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0" name="Freeform: Shape 224">
              <a:extLst>
                <a:ext uri="{FF2B5EF4-FFF2-40B4-BE49-F238E27FC236}">
                  <a16:creationId xmlns:a16="http://schemas.microsoft.com/office/drawing/2014/main" xmlns="" id="{6ED6DE5D-73B3-4DD4-B1CB-668BF4155484}"/>
                </a:ext>
              </a:extLst>
            </p:cNvPr>
            <p:cNvSpPr/>
            <p:nvPr/>
          </p:nvSpPr>
          <p:spPr>
            <a:xfrm>
              <a:off x="12390836" y="495215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1" name="Freeform: Shape 225">
              <a:extLst>
                <a:ext uri="{FF2B5EF4-FFF2-40B4-BE49-F238E27FC236}">
                  <a16:creationId xmlns:a16="http://schemas.microsoft.com/office/drawing/2014/main" xmlns="" id="{CA72290D-18F5-4F77-B51B-EAA546A7DA2C}"/>
                </a:ext>
              </a:extLst>
            </p:cNvPr>
            <p:cNvSpPr/>
            <p:nvPr/>
          </p:nvSpPr>
          <p:spPr>
            <a:xfrm>
              <a:off x="15822758" y="5385003"/>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2" name="Freeform: Shape 226">
              <a:extLst>
                <a:ext uri="{FF2B5EF4-FFF2-40B4-BE49-F238E27FC236}">
                  <a16:creationId xmlns:a16="http://schemas.microsoft.com/office/drawing/2014/main" xmlns="" id="{20BFBE1B-35FC-4480-9FB7-114083DE09BC}"/>
                </a:ext>
              </a:extLst>
            </p:cNvPr>
            <p:cNvSpPr/>
            <p:nvPr/>
          </p:nvSpPr>
          <p:spPr>
            <a:xfrm>
              <a:off x="16023724"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3" name="Freeform: Shape 227">
              <a:extLst>
                <a:ext uri="{FF2B5EF4-FFF2-40B4-BE49-F238E27FC236}">
                  <a16:creationId xmlns:a16="http://schemas.microsoft.com/office/drawing/2014/main" xmlns="" id="{E9B8990D-7A12-4D54-A1D4-BF8D428D1C3A}"/>
                </a:ext>
              </a:extLst>
            </p:cNvPr>
            <p:cNvSpPr/>
            <p:nvPr/>
          </p:nvSpPr>
          <p:spPr>
            <a:xfrm>
              <a:off x="16054643"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4" name="Freeform: Shape 228">
              <a:extLst>
                <a:ext uri="{FF2B5EF4-FFF2-40B4-BE49-F238E27FC236}">
                  <a16:creationId xmlns:a16="http://schemas.microsoft.com/office/drawing/2014/main" xmlns="" id="{D42421DA-9883-4FB9-A284-9ADB277ABDD7}"/>
                </a:ext>
              </a:extLst>
            </p:cNvPr>
            <p:cNvSpPr/>
            <p:nvPr/>
          </p:nvSpPr>
          <p:spPr>
            <a:xfrm>
              <a:off x="16085561"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5" name="Freeform: Shape 229">
              <a:extLst>
                <a:ext uri="{FF2B5EF4-FFF2-40B4-BE49-F238E27FC236}">
                  <a16:creationId xmlns:a16="http://schemas.microsoft.com/office/drawing/2014/main" xmlns="" id="{C73848B5-4EDD-4134-8E1A-79CCFD60957F}"/>
                </a:ext>
              </a:extLst>
            </p:cNvPr>
            <p:cNvSpPr/>
            <p:nvPr/>
          </p:nvSpPr>
          <p:spPr>
            <a:xfrm>
              <a:off x="16116478"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6" name="Freeform: Shape 230">
              <a:extLst>
                <a:ext uri="{FF2B5EF4-FFF2-40B4-BE49-F238E27FC236}">
                  <a16:creationId xmlns:a16="http://schemas.microsoft.com/office/drawing/2014/main" xmlns="" id="{119F24F1-28E3-474B-A4F2-495637B3B33C}"/>
                </a:ext>
              </a:extLst>
            </p:cNvPr>
            <p:cNvSpPr/>
            <p:nvPr/>
          </p:nvSpPr>
          <p:spPr>
            <a:xfrm>
              <a:off x="16147397"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7" name="Freeform: Shape 231">
              <a:extLst>
                <a:ext uri="{FF2B5EF4-FFF2-40B4-BE49-F238E27FC236}">
                  <a16:creationId xmlns:a16="http://schemas.microsoft.com/office/drawing/2014/main" xmlns="" id="{59F5DB60-017B-4883-BB07-01B5ABBC2EF7}"/>
                </a:ext>
              </a:extLst>
            </p:cNvPr>
            <p:cNvSpPr/>
            <p:nvPr/>
          </p:nvSpPr>
          <p:spPr>
            <a:xfrm>
              <a:off x="16178315"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8" name="Freeform: Shape 232">
              <a:extLst>
                <a:ext uri="{FF2B5EF4-FFF2-40B4-BE49-F238E27FC236}">
                  <a16:creationId xmlns:a16="http://schemas.microsoft.com/office/drawing/2014/main" xmlns="" id="{900D279B-6A9B-4D49-8F00-A16D2EC891A6}"/>
                </a:ext>
              </a:extLst>
            </p:cNvPr>
            <p:cNvSpPr/>
            <p:nvPr/>
          </p:nvSpPr>
          <p:spPr>
            <a:xfrm>
              <a:off x="16317446"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49" name="Freeform: Shape 233">
              <a:extLst>
                <a:ext uri="{FF2B5EF4-FFF2-40B4-BE49-F238E27FC236}">
                  <a16:creationId xmlns:a16="http://schemas.microsoft.com/office/drawing/2014/main" xmlns="" id="{428615E1-9790-4443-8284-995F8E132E30}"/>
                </a:ext>
              </a:extLst>
            </p:cNvPr>
            <p:cNvSpPr/>
            <p:nvPr/>
          </p:nvSpPr>
          <p:spPr>
            <a:xfrm>
              <a:off x="16533881"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0" name="Freeform: Shape 234">
              <a:extLst>
                <a:ext uri="{FF2B5EF4-FFF2-40B4-BE49-F238E27FC236}">
                  <a16:creationId xmlns:a16="http://schemas.microsoft.com/office/drawing/2014/main" xmlns="" id="{8E48037F-B0AC-41DB-BDB1-03F9A3D6CE86}"/>
                </a:ext>
              </a:extLst>
            </p:cNvPr>
            <p:cNvSpPr/>
            <p:nvPr/>
          </p:nvSpPr>
          <p:spPr>
            <a:xfrm>
              <a:off x="16611175"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1" name="Freeform: Shape 235">
              <a:extLst>
                <a:ext uri="{FF2B5EF4-FFF2-40B4-BE49-F238E27FC236}">
                  <a16:creationId xmlns:a16="http://schemas.microsoft.com/office/drawing/2014/main" xmlns="" id="{71437741-3525-4189-9AC7-88EAEE3C144B}"/>
                </a:ext>
              </a:extLst>
            </p:cNvPr>
            <p:cNvSpPr/>
            <p:nvPr/>
          </p:nvSpPr>
          <p:spPr>
            <a:xfrm>
              <a:off x="16673012"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2" name="Freeform: Shape 236">
              <a:extLst>
                <a:ext uri="{FF2B5EF4-FFF2-40B4-BE49-F238E27FC236}">
                  <a16:creationId xmlns:a16="http://schemas.microsoft.com/office/drawing/2014/main" xmlns="" id="{BC42A3BB-2E12-4105-B1B8-1210BEA4C326}"/>
                </a:ext>
              </a:extLst>
            </p:cNvPr>
            <p:cNvSpPr/>
            <p:nvPr/>
          </p:nvSpPr>
          <p:spPr>
            <a:xfrm>
              <a:off x="16703929"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3" name="Freeform: Shape 237">
              <a:extLst>
                <a:ext uri="{FF2B5EF4-FFF2-40B4-BE49-F238E27FC236}">
                  <a16:creationId xmlns:a16="http://schemas.microsoft.com/office/drawing/2014/main" xmlns="" id="{406DD56D-5CF8-4E99-8B05-386CE4B88712}"/>
                </a:ext>
              </a:extLst>
            </p:cNvPr>
            <p:cNvSpPr/>
            <p:nvPr/>
          </p:nvSpPr>
          <p:spPr>
            <a:xfrm>
              <a:off x="16734847"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4" name="Freeform: Shape 238">
              <a:extLst>
                <a:ext uri="{FF2B5EF4-FFF2-40B4-BE49-F238E27FC236}">
                  <a16:creationId xmlns:a16="http://schemas.microsoft.com/office/drawing/2014/main" xmlns="" id="{B280CD5A-7C9A-4DC3-9266-1C2A1498A2AD}"/>
                </a:ext>
              </a:extLst>
            </p:cNvPr>
            <p:cNvSpPr/>
            <p:nvPr/>
          </p:nvSpPr>
          <p:spPr>
            <a:xfrm>
              <a:off x="16997628"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5" name="Freeform: Shape 239">
              <a:extLst>
                <a:ext uri="{FF2B5EF4-FFF2-40B4-BE49-F238E27FC236}">
                  <a16:creationId xmlns:a16="http://schemas.microsoft.com/office/drawing/2014/main" xmlns="" id="{658A3944-9FAD-40FF-A6C5-F315D6581490}"/>
                </a:ext>
              </a:extLst>
            </p:cNvPr>
            <p:cNvSpPr/>
            <p:nvPr/>
          </p:nvSpPr>
          <p:spPr>
            <a:xfrm>
              <a:off x="17415021"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sp>
          <p:nvSpPr>
            <p:cNvPr id="156" name="Freeform: Shape 240">
              <a:extLst>
                <a:ext uri="{FF2B5EF4-FFF2-40B4-BE49-F238E27FC236}">
                  <a16:creationId xmlns:a16="http://schemas.microsoft.com/office/drawing/2014/main" xmlns="" id="{AE8E06F0-A914-4DF8-A78F-0556451A2183}"/>
                </a:ext>
              </a:extLst>
            </p:cNvPr>
            <p:cNvSpPr/>
            <p:nvPr/>
          </p:nvSpPr>
          <p:spPr>
            <a:xfrm>
              <a:off x="18268845"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a:latin typeface="+mj-ea"/>
                <a:ea typeface="+mj-ea"/>
              </a:endParaRPr>
            </a:p>
          </p:txBody>
        </p:sp>
      </p:grpSp>
      <p:cxnSp>
        <p:nvCxnSpPr>
          <p:cNvPr id="157" name="Straight Connector 156">
            <a:extLst>
              <a:ext uri="{FF2B5EF4-FFF2-40B4-BE49-F238E27FC236}">
                <a16:creationId xmlns:a16="http://schemas.microsoft.com/office/drawing/2014/main" xmlns="" id="{845EAF2B-7C63-4D3B-964F-DDD5EA88B0F1}"/>
              </a:ext>
            </a:extLst>
          </p:cNvPr>
          <p:cNvCxnSpPr/>
          <p:nvPr/>
        </p:nvCxnSpPr>
        <p:spPr>
          <a:xfrm flipH="1" flipV="1">
            <a:off x="3233027" y="4177649"/>
            <a:ext cx="0" cy="9234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260A260E-C2DB-4CE2-B4BB-33F1EDEA4B09}"/>
              </a:ext>
            </a:extLst>
          </p:cNvPr>
          <p:cNvCxnSpPr/>
          <p:nvPr/>
        </p:nvCxnSpPr>
        <p:spPr>
          <a:xfrm flipH="1" flipV="1">
            <a:off x="5036100" y="4669137"/>
            <a:ext cx="0" cy="4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D6F6A196-1B27-4D1E-A708-C848C5EC0B41}"/>
              </a:ext>
            </a:extLst>
          </p:cNvPr>
          <p:cNvCxnSpPr/>
          <p:nvPr/>
        </p:nvCxnSpPr>
        <p:spPr>
          <a:xfrm flipH="1" flipV="1">
            <a:off x="6844802" y="4669137"/>
            <a:ext cx="0" cy="4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xmlns="" id="{1634D495-4A53-4D1A-A728-553D8162AC4D}"/>
              </a:ext>
            </a:extLst>
          </p:cNvPr>
          <p:cNvSpPr txBox="1"/>
          <p:nvPr/>
        </p:nvSpPr>
        <p:spPr>
          <a:xfrm>
            <a:off x="3227261" y="4059172"/>
            <a:ext cx="676788" cy="292388"/>
          </a:xfrm>
          <a:prstGeom prst="rect">
            <a:avLst/>
          </a:prstGeom>
          <a:noFill/>
        </p:spPr>
        <p:txBody>
          <a:bodyPr wrap="none" rtlCol="0">
            <a:spAutoFit/>
          </a:bodyPr>
          <a:lstStyle/>
          <a:p>
            <a:r>
              <a:rPr lang="ja-JP" sz="1300" b="0" i="0" strike="noStrike" cap="none" spc="0" baseline="0">
                <a:solidFill>
                  <a:srgbClr val="B60D27"/>
                </a:solidFill>
                <a:effectLst/>
                <a:latin typeface="+mj-ea"/>
                <a:ea typeface="+mj-ea"/>
                <a:cs typeface="MS UI Gothic"/>
              </a:rPr>
              <a:t>27.3％</a:t>
            </a:r>
            <a:endParaRPr lang="en-US" sz="1300">
              <a:solidFill>
                <a:schemeClr val="accent3"/>
              </a:solidFill>
              <a:latin typeface="+mj-ea"/>
              <a:ea typeface="+mj-ea"/>
            </a:endParaRPr>
          </a:p>
        </p:txBody>
      </p:sp>
      <p:sp>
        <p:nvSpPr>
          <p:cNvPr id="161" name="TextBox 160">
            <a:extLst>
              <a:ext uri="{FF2B5EF4-FFF2-40B4-BE49-F238E27FC236}">
                <a16:creationId xmlns:a16="http://schemas.microsoft.com/office/drawing/2014/main" xmlns="" id="{3B75EF4C-E420-4FED-A478-37446F86759A}"/>
              </a:ext>
            </a:extLst>
          </p:cNvPr>
          <p:cNvSpPr txBox="1"/>
          <p:nvPr/>
        </p:nvSpPr>
        <p:spPr>
          <a:xfrm>
            <a:off x="5029879" y="4507454"/>
            <a:ext cx="676788" cy="292388"/>
          </a:xfrm>
          <a:prstGeom prst="rect">
            <a:avLst/>
          </a:prstGeom>
          <a:noFill/>
        </p:spPr>
        <p:txBody>
          <a:bodyPr wrap="none" rtlCol="0">
            <a:spAutoFit/>
          </a:bodyPr>
          <a:lstStyle/>
          <a:p>
            <a:r>
              <a:rPr lang="ja-JP" sz="1300" b="0" i="0" strike="noStrike" cap="none" spc="0" baseline="0">
                <a:solidFill>
                  <a:srgbClr val="B60D27"/>
                </a:solidFill>
                <a:effectLst/>
                <a:latin typeface="+mj-ea"/>
                <a:ea typeface="+mj-ea"/>
                <a:cs typeface="MS UI Gothic"/>
              </a:rPr>
              <a:t>10.6％</a:t>
            </a:r>
            <a:endParaRPr lang="en-US" sz="1300">
              <a:solidFill>
                <a:schemeClr val="accent3"/>
              </a:solidFill>
              <a:latin typeface="+mj-ea"/>
              <a:ea typeface="+mj-ea"/>
            </a:endParaRPr>
          </a:p>
        </p:txBody>
      </p:sp>
      <p:sp>
        <p:nvSpPr>
          <p:cNvPr id="162" name="TextBox 161">
            <a:extLst>
              <a:ext uri="{FF2B5EF4-FFF2-40B4-BE49-F238E27FC236}">
                <a16:creationId xmlns:a16="http://schemas.microsoft.com/office/drawing/2014/main" xmlns="" id="{4362067E-DA8A-4126-89E3-B48569C72A6C}"/>
              </a:ext>
            </a:extLst>
          </p:cNvPr>
          <p:cNvSpPr txBox="1"/>
          <p:nvPr/>
        </p:nvSpPr>
        <p:spPr>
          <a:xfrm>
            <a:off x="6806833" y="4575837"/>
            <a:ext cx="583814" cy="292388"/>
          </a:xfrm>
          <a:prstGeom prst="rect">
            <a:avLst/>
          </a:prstGeom>
          <a:noFill/>
        </p:spPr>
        <p:txBody>
          <a:bodyPr wrap="none" rtlCol="0">
            <a:spAutoFit/>
          </a:bodyPr>
          <a:lstStyle/>
          <a:p>
            <a:r>
              <a:rPr lang="ja-JP" sz="1300" b="0" i="0" strike="noStrike" cap="none" spc="0" baseline="0">
                <a:solidFill>
                  <a:srgbClr val="B60D27"/>
                </a:solidFill>
                <a:effectLst/>
                <a:latin typeface="+mj-ea"/>
                <a:ea typeface="+mj-ea"/>
                <a:cs typeface="MS UI Gothic"/>
              </a:rPr>
              <a:t>5.6％</a:t>
            </a:r>
            <a:endParaRPr lang="en-US" sz="1300">
              <a:solidFill>
                <a:schemeClr val="accent3"/>
              </a:solidFill>
              <a:latin typeface="+mj-ea"/>
              <a:ea typeface="+mj-ea"/>
            </a:endParaRPr>
          </a:p>
        </p:txBody>
      </p:sp>
      <p:sp>
        <p:nvSpPr>
          <p:cNvPr id="163" name="TextBox 162">
            <a:extLst>
              <a:ext uri="{FF2B5EF4-FFF2-40B4-BE49-F238E27FC236}">
                <a16:creationId xmlns:a16="http://schemas.microsoft.com/office/drawing/2014/main" xmlns="" id="{ACC58544-F1BF-4B5A-AE97-B64C3C055D8F}"/>
              </a:ext>
            </a:extLst>
          </p:cNvPr>
          <p:cNvSpPr txBox="1"/>
          <p:nvPr/>
        </p:nvSpPr>
        <p:spPr>
          <a:xfrm>
            <a:off x="3227261" y="4472067"/>
            <a:ext cx="664413" cy="292388"/>
          </a:xfrm>
          <a:prstGeom prst="rect">
            <a:avLst/>
          </a:prstGeom>
          <a:noFill/>
        </p:spPr>
        <p:txBody>
          <a:bodyPr wrap="none" rtlCol="0">
            <a:spAutoFit/>
          </a:bodyPr>
          <a:lstStyle/>
          <a:p>
            <a:r>
              <a:rPr lang="ja-JP" sz="1300" b="0" i="0" strike="noStrike" cap="none" spc="0" baseline="0">
                <a:solidFill>
                  <a:srgbClr val="B2C0D8"/>
                </a:solidFill>
                <a:effectLst/>
                <a:latin typeface="+mj-ea"/>
                <a:ea typeface="+mj-ea"/>
                <a:cs typeface="MS UI Gothic"/>
              </a:rPr>
              <a:t>11.6％</a:t>
            </a:r>
            <a:endParaRPr lang="en-US" sz="1300">
              <a:solidFill>
                <a:schemeClr val="accent2"/>
              </a:solidFill>
              <a:latin typeface="+mj-ea"/>
              <a:ea typeface="+mj-ea"/>
            </a:endParaRPr>
          </a:p>
        </p:txBody>
      </p:sp>
      <p:sp>
        <p:nvSpPr>
          <p:cNvPr id="164" name="TextBox 163">
            <a:extLst>
              <a:ext uri="{FF2B5EF4-FFF2-40B4-BE49-F238E27FC236}">
                <a16:creationId xmlns:a16="http://schemas.microsoft.com/office/drawing/2014/main" xmlns="" id="{D40019E7-21FC-4453-AC5E-5C9517CBC79A}"/>
              </a:ext>
            </a:extLst>
          </p:cNvPr>
          <p:cNvSpPr txBox="1"/>
          <p:nvPr/>
        </p:nvSpPr>
        <p:spPr>
          <a:xfrm>
            <a:off x="5029879" y="4766970"/>
            <a:ext cx="583814" cy="292388"/>
          </a:xfrm>
          <a:prstGeom prst="rect">
            <a:avLst/>
          </a:prstGeom>
          <a:noFill/>
        </p:spPr>
        <p:txBody>
          <a:bodyPr wrap="none" rtlCol="0">
            <a:spAutoFit/>
          </a:bodyPr>
          <a:lstStyle/>
          <a:p>
            <a:r>
              <a:rPr lang="ja-JP" sz="1300" b="0" i="0" strike="noStrike" cap="none" spc="0" baseline="0">
                <a:solidFill>
                  <a:srgbClr val="B2C0D8"/>
                </a:solidFill>
                <a:effectLst/>
                <a:latin typeface="+mj-ea"/>
                <a:ea typeface="+mj-ea"/>
                <a:cs typeface="MS UI Gothic"/>
              </a:rPr>
              <a:t>3.2％</a:t>
            </a:r>
            <a:endParaRPr lang="en-US" sz="1300">
              <a:solidFill>
                <a:schemeClr val="accent2"/>
              </a:solidFill>
              <a:latin typeface="+mj-ea"/>
              <a:ea typeface="+mj-ea"/>
            </a:endParaRPr>
          </a:p>
        </p:txBody>
      </p:sp>
      <p:sp>
        <p:nvSpPr>
          <p:cNvPr id="165" name="TextBox 164">
            <a:extLst>
              <a:ext uri="{FF2B5EF4-FFF2-40B4-BE49-F238E27FC236}">
                <a16:creationId xmlns:a16="http://schemas.microsoft.com/office/drawing/2014/main" xmlns="" id="{732638AB-FABC-4AC6-808E-E5489701BEDC}"/>
              </a:ext>
            </a:extLst>
          </p:cNvPr>
          <p:cNvSpPr txBox="1"/>
          <p:nvPr/>
        </p:nvSpPr>
        <p:spPr>
          <a:xfrm>
            <a:off x="6956413" y="4886192"/>
            <a:ext cx="583814" cy="292388"/>
          </a:xfrm>
          <a:prstGeom prst="rect">
            <a:avLst/>
          </a:prstGeom>
          <a:noFill/>
        </p:spPr>
        <p:txBody>
          <a:bodyPr wrap="none" rtlCol="0">
            <a:spAutoFit/>
          </a:bodyPr>
          <a:lstStyle/>
          <a:p>
            <a:r>
              <a:rPr lang="ja-JP" sz="1300" b="0" i="0" strike="noStrike" cap="none" spc="0" baseline="0">
                <a:solidFill>
                  <a:srgbClr val="B2C0D8"/>
                </a:solidFill>
                <a:effectLst/>
                <a:latin typeface="+mj-ea"/>
                <a:ea typeface="+mj-ea"/>
                <a:cs typeface="MS UI Gothic"/>
              </a:rPr>
              <a:t>1.9％</a:t>
            </a:r>
            <a:endParaRPr lang="en-US" sz="1300">
              <a:solidFill>
                <a:schemeClr val="accent2"/>
              </a:solidFill>
              <a:latin typeface="+mj-ea"/>
              <a:ea typeface="+mj-ea"/>
            </a:endParaRPr>
          </a:p>
        </p:txBody>
      </p:sp>
      <p:cxnSp>
        <p:nvCxnSpPr>
          <p:cNvPr id="166" name="Straight Connector 165">
            <a:extLst>
              <a:ext uri="{FF2B5EF4-FFF2-40B4-BE49-F238E27FC236}">
                <a16:creationId xmlns:a16="http://schemas.microsoft.com/office/drawing/2014/main" xmlns="" id="{AE97FF70-E6AE-4DD7-87DC-D6F0CFFD7277}"/>
              </a:ext>
            </a:extLst>
          </p:cNvPr>
          <p:cNvCxnSpPr/>
          <p:nvPr/>
        </p:nvCxnSpPr>
        <p:spPr>
          <a:xfrm>
            <a:off x="7460896" y="3814196"/>
            <a:ext cx="237609" cy="0"/>
          </a:xfrm>
          <a:prstGeom prst="line">
            <a:avLst/>
          </a:prstGeom>
          <a:noFill/>
          <a:ln w="25400" cap="flat">
            <a:solidFill>
              <a:schemeClr val="accent3"/>
            </a:solidFill>
            <a:prstDash val="solid"/>
            <a:miter/>
          </a:ln>
        </p:spPr>
      </p:cxnSp>
      <p:sp>
        <p:nvSpPr>
          <p:cNvPr id="167" name="TextBox 117">
            <a:extLst>
              <a:ext uri="{FF2B5EF4-FFF2-40B4-BE49-F238E27FC236}">
                <a16:creationId xmlns:a16="http://schemas.microsoft.com/office/drawing/2014/main" xmlns="" id="{A5D6F19A-CB58-4330-B302-334FCB7A7440}"/>
              </a:ext>
            </a:extLst>
          </p:cNvPr>
          <p:cNvSpPr txBox="1"/>
          <p:nvPr/>
        </p:nvSpPr>
        <p:spPr>
          <a:xfrm>
            <a:off x="7649687" y="3659275"/>
            <a:ext cx="1018227"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300" b="0" i="0" strike="noStrike" cap="none" spc="0" baseline="0">
                <a:solidFill>
                  <a:srgbClr val="4D4D4D"/>
                </a:solidFill>
                <a:effectLst/>
                <a:latin typeface="+mj-ea"/>
                <a:ea typeface="+mj-ea"/>
                <a:cs typeface="MS UI Gothic"/>
              </a:rPr>
              <a:t>ニボルマブ</a:t>
            </a:r>
          </a:p>
          <a:p>
            <a:r>
              <a:rPr lang="ja-JP" sz="1300" b="0" i="0" strike="noStrike" cap="none" spc="0" baseline="0">
                <a:solidFill>
                  <a:srgbClr val="4D4D4D"/>
                </a:solidFill>
                <a:effectLst/>
                <a:latin typeface="+mj-ea"/>
                <a:ea typeface="+mj-ea"/>
                <a:cs typeface="MS UI Gothic"/>
              </a:rPr>
              <a:t>プラセボ</a:t>
            </a:r>
            <a:endParaRPr lang="en-US" sz="1300">
              <a:latin typeface="+mj-ea"/>
              <a:ea typeface="+mj-ea"/>
            </a:endParaRPr>
          </a:p>
        </p:txBody>
      </p:sp>
      <p:cxnSp>
        <p:nvCxnSpPr>
          <p:cNvPr id="168" name="Straight Connector 167">
            <a:extLst>
              <a:ext uri="{FF2B5EF4-FFF2-40B4-BE49-F238E27FC236}">
                <a16:creationId xmlns:a16="http://schemas.microsoft.com/office/drawing/2014/main" xmlns="" id="{86BE72E0-33EE-43ED-BD9C-3C05F00CEE65}"/>
              </a:ext>
            </a:extLst>
          </p:cNvPr>
          <p:cNvCxnSpPr/>
          <p:nvPr/>
        </p:nvCxnSpPr>
        <p:spPr>
          <a:xfrm>
            <a:off x="7460896" y="4017109"/>
            <a:ext cx="237609"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34613003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688087" cy="807720"/>
          </a:xfrm>
        </p:spPr>
        <p:txBody>
          <a:bodyPr/>
          <a:lstStyle/>
          <a:p>
            <a:r>
              <a:rPr lang="ja-JP" dirty="0" smtClean="0"/>
              <a:t>383：過去に治療を受けた進行性の胃癌または胃食道接合部（G/GEJ）癌を対象としたニボルマブ（Nivo）の第3相試験（ATTRACTION-2試験）：3年間の更新データ</a:t>
            </a:r>
            <a:r>
              <a:rPr lang="ja-JP" altLang="en-US" dirty="0" smtClean="0"/>
              <a:t>－</a:t>
            </a:r>
            <a:r>
              <a:rPr lang="ja-JP" dirty="0" smtClean="0"/>
              <a:t>Chen L-T, et al.</a:t>
            </a:r>
            <a:endParaRPr lang="en-US" dirty="0"/>
          </a:p>
        </p:txBody>
      </p:sp>
      <p:sp>
        <p:nvSpPr>
          <p:cNvPr id="159"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a:p>
            <a:pPr marL="0" indent="0">
              <a:buNone/>
            </a:pPr>
            <a:endParaRPr lang="en-US">
              <a:ea typeface="ＭＳ Ｐゴシック" panose="020B0600070205080204" pitchFamily="50" charset="-128"/>
            </a:endParaRPr>
          </a:p>
        </p:txBody>
      </p:sp>
      <p:sp>
        <p:nvSpPr>
          <p:cNvPr id="160"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Chen L-T, et al. J Clin Oncol 2020; 38(suppl): abstr 383</a:t>
            </a:r>
            <a:endParaRPr lang="en-US">
              <a:ea typeface="ＭＳ Ｐゴシック" panose="020B0600070205080204" pitchFamily="50" charset="-128"/>
            </a:endParaRPr>
          </a:p>
        </p:txBody>
      </p:sp>
      <p:sp>
        <p:nvSpPr>
          <p:cNvPr id="161" name="TextBox 160"/>
          <p:cNvSpPr txBox="1"/>
          <p:nvPr/>
        </p:nvSpPr>
        <p:spPr>
          <a:xfrm>
            <a:off x="4331389" y="1454727"/>
            <a:ext cx="58221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PFS</a:t>
            </a:r>
            <a:endParaRPr kumimoji="0" lang="en-US" sz="1800" b="1"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162" name="TextBox 42">
            <a:extLst>
              <a:ext uri="{FF2B5EF4-FFF2-40B4-BE49-F238E27FC236}">
                <a16:creationId xmlns:a16="http://schemas.microsoft.com/office/drawing/2014/main" xmlns="" id="{04E920E5-B65F-4D01-AF7A-2393B8E22E37}"/>
              </a:ext>
            </a:extLst>
          </p:cNvPr>
          <p:cNvSpPr txBox="1"/>
          <p:nvPr/>
        </p:nvSpPr>
        <p:spPr>
          <a:xfrm>
            <a:off x="208024" y="5412069"/>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ea typeface="ＭＳ Ｐゴシック" panose="020B0600070205080204" pitchFamily="50" charset="-128"/>
                <a:cs typeface="MS UI Gothic"/>
              </a:rPr>
              <a:t>リスク例数</a:t>
            </a:r>
            <a:endParaRPr lang="en-US" sz="1300">
              <a:ea typeface="ＭＳ Ｐゴシック" panose="020B0600070205080204" pitchFamily="50" charset="-128"/>
              <a:cs typeface="Arial" panose="020B0604020202020204" pitchFamily="34" charset="0"/>
            </a:endParaRPr>
          </a:p>
        </p:txBody>
      </p:sp>
      <p:graphicFrame>
        <p:nvGraphicFramePr>
          <p:cNvPr id="163" name="Table 162">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907472325"/>
              </p:ext>
            </p:extLst>
          </p:nvPr>
        </p:nvGraphicFramePr>
        <p:xfrm>
          <a:off x="3261814" y="1961817"/>
          <a:ext cx="5520850" cy="1354800"/>
        </p:xfrm>
        <a:graphic>
          <a:graphicData uri="http://schemas.openxmlformats.org/drawingml/2006/table">
            <a:tbl>
              <a:tblPr firstRow="1" bandRow="1">
                <a:tableStyleId>{5C22544A-7EE6-4342-B048-85BDC9FD1C3A}</a:tableStyleId>
              </a:tblPr>
              <a:tblGrid>
                <a:gridCol w="2342212">
                  <a:extLst>
                    <a:ext uri="{9D8B030D-6E8A-4147-A177-3AD203B41FA5}">
                      <a16:colId xmlns:a16="http://schemas.microsoft.com/office/drawing/2014/main" xmlns="" val="1355162333"/>
                    </a:ext>
                  </a:extLst>
                </a:gridCol>
                <a:gridCol w="1454336">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endParaRPr lang="en-GB" sz="1400" dirty="0">
                        <a:latin typeface="+mn-lt"/>
                        <a:ea typeface="ＭＳ Ｐゴシック" panose="020B0600070205080204" pitchFamily="50" charset="-128"/>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dirty="0">
                          <a:solidFill>
                            <a:srgbClr val="B60D27"/>
                          </a:solidFill>
                          <a:effectLst/>
                          <a:latin typeface="+mn-lt"/>
                          <a:ea typeface="ＭＳ Ｐゴシック" panose="020B0600070205080204" pitchFamily="50" charset="-128"/>
                          <a:cs typeface="MS UI Gothic"/>
                        </a:rPr>
                        <a:t>ニボルマブ </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1" i="0" strike="noStrike" cap="none" spc="0" baseline="0" dirty="0">
                          <a:solidFill>
                            <a:srgbClr val="B60D27"/>
                          </a:solidFill>
                          <a:effectLst/>
                          <a:latin typeface="+mn-lt"/>
                          <a:ea typeface="ＭＳ Ｐゴシック" panose="020B0600070205080204" pitchFamily="50" charset="-128"/>
                          <a:cs typeface="MS UI Gothic"/>
                        </a:rPr>
                        <a:t>（n = 330）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B2C0D8"/>
                          </a:solidFill>
                          <a:effectLst/>
                          <a:latin typeface="+mn-lt"/>
                          <a:ea typeface="ＭＳ Ｐゴシック" panose="020B0600070205080204" pitchFamily="50" charset="-128"/>
                          <a:cs typeface="MS UI Gothic"/>
                        </a:rPr>
                        <a:t>プラセボ</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B2C0D8"/>
                          </a:solidFill>
                          <a:effectLst/>
                          <a:latin typeface="+mn-lt"/>
                          <a:ea typeface="ＭＳ Ｐゴシック" panose="020B0600070205080204" pitchFamily="50" charset="-128"/>
                          <a:cs typeface="MS UI Gothic"/>
                        </a:rPr>
                        <a:t>（n = 163）</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mPFS、月</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1.6</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1.54、2.30）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2C0D8"/>
                          </a:solidFill>
                          <a:effectLst/>
                          <a:latin typeface="+mn-lt"/>
                          <a:ea typeface="ＭＳ Ｐゴシック" panose="020B0600070205080204" pitchFamily="50" charset="-128"/>
                          <a:cs typeface="MS UI Gothic"/>
                        </a:rPr>
                        <a:t>1.4</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1.45、1.54）</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05896">
                <a:tc>
                  <a:txBody>
                    <a:body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H</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0.49、0.75）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1400" b="0" i="0" strike="noStrike" cap="none" spc="0" baseline="0">
                          <a:solidFill>
                            <a:srgbClr val="4D4D4D"/>
                          </a:solidFill>
                          <a:effectLst/>
                          <a:latin typeface="+mn-lt"/>
                          <a:ea typeface="ＭＳ Ｐゴシック" panose="020B0600070205080204" pitchFamily="50" charset="-128"/>
                          <a:cs typeface="MS UI Gothic"/>
                        </a:rPr>
                        <a:t>p値</a:t>
                      </a:r>
                      <a:endParaRPr lang="en-GB" sz="1400">
                        <a:solidFill>
                          <a:schemeClr val="tx1"/>
                        </a:solidFill>
                        <a:latin typeface="+mn-lt"/>
                        <a:ea typeface="ＭＳ Ｐゴシック" panose="020B0600070205080204" pitchFamily="50" charset="-128"/>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ＭＳ Ｐゴシック" panose="020B0600070205080204" pitchFamily="50" charset="-128"/>
                          <a:cs typeface="MS UI Gothic"/>
                        </a:rPr>
                        <a:t>&lt;0.0001</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64" name="TextBox 18">
            <a:extLst>
              <a:ext uri="{FF2B5EF4-FFF2-40B4-BE49-F238E27FC236}">
                <a16:creationId xmlns:a16="http://schemas.microsoft.com/office/drawing/2014/main" xmlns="" id="{077C6899-3F74-4B8D-9816-679A8F2BD098}"/>
              </a:ext>
            </a:extLst>
          </p:cNvPr>
          <p:cNvSpPr txBox="1"/>
          <p:nvPr/>
        </p:nvSpPr>
        <p:spPr>
          <a:xfrm rot="16200000">
            <a:off x="201378" y="3503361"/>
            <a:ext cx="117396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ea typeface="ＭＳ Ｐゴシック" panose="020B0600070205080204" pitchFamily="50" charset="-128"/>
                <a:cs typeface="MS UI Gothic"/>
              </a:rPr>
              <a:t>PFSの確率、％</a:t>
            </a:r>
            <a:endParaRPr lang="en-US" sz="1300">
              <a:ea typeface="ＭＳ Ｐゴシック" panose="020B0600070205080204" pitchFamily="50" charset="-128"/>
              <a:cs typeface="Arial" panose="020B0604020202020204" pitchFamily="34" charset="0"/>
            </a:endParaRPr>
          </a:p>
        </p:txBody>
      </p:sp>
      <p:sp>
        <p:nvSpPr>
          <p:cNvPr id="165" name="TextBox 164">
            <a:extLst>
              <a:ext uri="{FF2B5EF4-FFF2-40B4-BE49-F238E27FC236}">
                <a16:creationId xmlns:a16="http://schemas.microsoft.com/office/drawing/2014/main" xmlns="" id="{B1884981-9233-4650-AC78-E3FD16478E1D}"/>
              </a:ext>
            </a:extLst>
          </p:cNvPr>
          <p:cNvSpPr txBox="1"/>
          <p:nvPr/>
        </p:nvSpPr>
        <p:spPr>
          <a:xfrm>
            <a:off x="4656740" y="5401035"/>
            <a:ext cx="749587" cy="34246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ea typeface="ＭＳ Ｐゴシック" panose="020B0600070205080204" pitchFamily="50" charset="-128"/>
                <a:cs typeface="MS UI Gothic"/>
              </a:rPr>
              <a:t>期間、月</a:t>
            </a:r>
            <a:endParaRPr lang="en-US" sz="1300">
              <a:ea typeface="ＭＳ Ｐゴシック" panose="020B0600070205080204" pitchFamily="50" charset="-128"/>
              <a:cs typeface="Arial" panose="020B0604020202020204" pitchFamily="34" charset="0"/>
            </a:endParaRPr>
          </a:p>
        </p:txBody>
      </p:sp>
      <p:sp>
        <p:nvSpPr>
          <p:cNvPr id="166" name="Freeform 21">
            <a:extLst>
              <a:ext uri="{FF2B5EF4-FFF2-40B4-BE49-F238E27FC236}">
                <a16:creationId xmlns:a16="http://schemas.microsoft.com/office/drawing/2014/main" xmlns="" id="{E3C0C9E3-CDD7-4EFA-A606-6970FEDC9529}"/>
              </a:ext>
            </a:extLst>
          </p:cNvPr>
          <p:cNvSpPr/>
          <p:nvPr/>
        </p:nvSpPr>
        <p:spPr bwMode="auto">
          <a:xfrm>
            <a:off x="1422229"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63636"/>
              </a:solidFill>
              <a:ea typeface="ＭＳ Ｐゴシック" panose="020B0600070205080204" pitchFamily="50" charset="-128"/>
            </a:endParaRPr>
          </a:p>
        </p:txBody>
      </p:sp>
      <p:sp>
        <p:nvSpPr>
          <p:cNvPr id="167" name="Line 6">
            <a:extLst>
              <a:ext uri="{FF2B5EF4-FFF2-40B4-BE49-F238E27FC236}">
                <a16:creationId xmlns:a16="http://schemas.microsoft.com/office/drawing/2014/main" xmlns="" id="{4583848F-4A79-4F7C-93EF-79EFE6C4693F}"/>
              </a:ext>
            </a:extLst>
          </p:cNvPr>
          <p:cNvSpPr>
            <a:spLocks noChangeShapeType="1"/>
          </p:cNvSpPr>
          <p:nvPr/>
        </p:nvSpPr>
        <p:spPr bwMode="auto">
          <a:xfrm>
            <a:off x="1305109" y="2198533"/>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68" name="Line 7">
            <a:extLst>
              <a:ext uri="{FF2B5EF4-FFF2-40B4-BE49-F238E27FC236}">
                <a16:creationId xmlns:a16="http://schemas.microsoft.com/office/drawing/2014/main" xmlns="" id="{A3F6B61C-02D6-48B2-91B0-9C262DBB5FF8}"/>
              </a:ext>
            </a:extLst>
          </p:cNvPr>
          <p:cNvSpPr>
            <a:spLocks noChangeShapeType="1"/>
          </p:cNvSpPr>
          <p:nvPr/>
        </p:nvSpPr>
        <p:spPr bwMode="auto">
          <a:xfrm>
            <a:off x="1305109" y="2782896"/>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69" name="Line 8">
            <a:extLst>
              <a:ext uri="{FF2B5EF4-FFF2-40B4-BE49-F238E27FC236}">
                <a16:creationId xmlns:a16="http://schemas.microsoft.com/office/drawing/2014/main" xmlns="" id="{A2EFB31C-2CCE-4840-AFBD-E9B4127C28FC}"/>
              </a:ext>
            </a:extLst>
          </p:cNvPr>
          <p:cNvSpPr>
            <a:spLocks noChangeShapeType="1"/>
          </p:cNvSpPr>
          <p:nvPr/>
        </p:nvSpPr>
        <p:spPr bwMode="auto">
          <a:xfrm>
            <a:off x="1305109" y="3367259"/>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70" name="Line 9">
            <a:extLst>
              <a:ext uri="{FF2B5EF4-FFF2-40B4-BE49-F238E27FC236}">
                <a16:creationId xmlns:a16="http://schemas.microsoft.com/office/drawing/2014/main" xmlns="" id="{BB5CC106-6F75-4FE4-8007-0163A4AB1E6A}"/>
              </a:ext>
            </a:extLst>
          </p:cNvPr>
          <p:cNvSpPr>
            <a:spLocks noChangeShapeType="1"/>
          </p:cNvSpPr>
          <p:nvPr/>
        </p:nvSpPr>
        <p:spPr bwMode="auto">
          <a:xfrm>
            <a:off x="1305109" y="3951622"/>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71"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305109" y="4535985"/>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72"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305109" y="5120350"/>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73" name="TextBox 19">
            <a:extLst>
              <a:ext uri="{FF2B5EF4-FFF2-40B4-BE49-F238E27FC236}">
                <a16:creationId xmlns:a16="http://schemas.microsoft.com/office/drawing/2014/main" xmlns="" id="{8F14014C-8FBF-46FD-8B77-811D2ED6DAA8}"/>
              </a:ext>
            </a:extLst>
          </p:cNvPr>
          <p:cNvSpPr txBox="1"/>
          <p:nvPr/>
        </p:nvSpPr>
        <p:spPr>
          <a:xfrm>
            <a:off x="936489"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100</a:t>
            </a:r>
            <a:endParaRPr lang="en-US" sz="1300">
              <a:ea typeface="ＭＳ Ｐゴシック" panose="020B0600070205080204" pitchFamily="50" charset="-128"/>
              <a:cs typeface="Arial" panose="020B0604020202020204" pitchFamily="34" charset="0"/>
            </a:endParaRPr>
          </a:p>
        </p:txBody>
      </p:sp>
      <p:sp>
        <p:nvSpPr>
          <p:cNvPr id="174" name="TextBox 20">
            <a:extLst>
              <a:ext uri="{FF2B5EF4-FFF2-40B4-BE49-F238E27FC236}">
                <a16:creationId xmlns:a16="http://schemas.microsoft.com/office/drawing/2014/main" xmlns="" id="{0502BD23-BE15-4668-B70E-32482960A7DC}"/>
              </a:ext>
            </a:extLst>
          </p:cNvPr>
          <p:cNvSpPr txBox="1"/>
          <p:nvPr/>
        </p:nvSpPr>
        <p:spPr>
          <a:xfrm>
            <a:off x="1029465" y="265193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80</a:t>
            </a:r>
            <a:endParaRPr lang="en-US" sz="1300">
              <a:ea typeface="ＭＳ Ｐゴシック" panose="020B0600070205080204" pitchFamily="50" charset="-128"/>
              <a:cs typeface="Arial" panose="020B0604020202020204" pitchFamily="34" charset="0"/>
            </a:endParaRPr>
          </a:p>
        </p:txBody>
      </p:sp>
      <p:sp>
        <p:nvSpPr>
          <p:cNvPr id="175" name="TextBox 21">
            <a:extLst>
              <a:ext uri="{FF2B5EF4-FFF2-40B4-BE49-F238E27FC236}">
                <a16:creationId xmlns:a16="http://schemas.microsoft.com/office/drawing/2014/main" xmlns="" id="{031AC4BD-DAC3-4D02-A599-2904CADD5698}"/>
              </a:ext>
            </a:extLst>
          </p:cNvPr>
          <p:cNvSpPr txBox="1"/>
          <p:nvPr/>
        </p:nvSpPr>
        <p:spPr>
          <a:xfrm>
            <a:off x="1029465" y="3227192"/>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60</a:t>
            </a:r>
            <a:endParaRPr lang="en-US" sz="1300">
              <a:ea typeface="ＭＳ Ｐゴシック" panose="020B0600070205080204" pitchFamily="50" charset="-128"/>
              <a:cs typeface="Arial" panose="020B0604020202020204" pitchFamily="34" charset="0"/>
            </a:endParaRPr>
          </a:p>
        </p:txBody>
      </p:sp>
      <p:sp>
        <p:nvSpPr>
          <p:cNvPr id="176" name="TextBox 22">
            <a:extLst>
              <a:ext uri="{FF2B5EF4-FFF2-40B4-BE49-F238E27FC236}">
                <a16:creationId xmlns:a16="http://schemas.microsoft.com/office/drawing/2014/main" xmlns="" id="{06168DCF-E672-41AA-82E9-9488FB231335}"/>
              </a:ext>
            </a:extLst>
          </p:cNvPr>
          <p:cNvSpPr txBox="1"/>
          <p:nvPr/>
        </p:nvSpPr>
        <p:spPr>
          <a:xfrm>
            <a:off x="1029465" y="381304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40</a:t>
            </a:r>
            <a:endParaRPr lang="en-US" sz="1300">
              <a:ea typeface="ＭＳ Ｐゴシック" panose="020B0600070205080204" pitchFamily="50" charset="-128"/>
              <a:cs typeface="Arial" panose="020B0604020202020204" pitchFamily="34" charset="0"/>
            </a:endParaRPr>
          </a:p>
        </p:txBody>
      </p:sp>
      <p:sp>
        <p:nvSpPr>
          <p:cNvPr id="177" name="TextBox 23">
            <a:extLst>
              <a:ext uri="{FF2B5EF4-FFF2-40B4-BE49-F238E27FC236}">
                <a16:creationId xmlns:a16="http://schemas.microsoft.com/office/drawing/2014/main" xmlns="" id="{5E31FBA9-F0C0-4E8D-ADEC-FD6346569E66}"/>
              </a:ext>
            </a:extLst>
          </p:cNvPr>
          <p:cNvSpPr txBox="1"/>
          <p:nvPr/>
        </p:nvSpPr>
        <p:spPr>
          <a:xfrm>
            <a:off x="1029465" y="439805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20</a:t>
            </a:r>
            <a:endParaRPr lang="en-US" sz="1300">
              <a:ea typeface="ＭＳ Ｐゴシック" panose="020B0600070205080204" pitchFamily="50" charset="-128"/>
              <a:cs typeface="Arial" panose="020B0604020202020204" pitchFamily="34" charset="0"/>
            </a:endParaRPr>
          </a:p>
        </p:txBody>
      </p:sp>
      <p:sp>
        <p:nvSpPr>
          <p:cNvPr id="178" name="TextBox 24">
            <a:extLst>
              <a:ext uri="{FF2B5EF4-FFF2-40B4-BE49-F238E27FC236}">
                <a16:creationId xmlns:a16="http://schemas.microsoft.com/office/drawing/2014/main" xmlns="" id="{2B99BF4A-8CA0-477C-A31F-9D97A435B218}"/>
              </a:ext>
            </a:extLst>
          </p:cNvPr>
          <p:cNvSpPr txBox="1"/>
          <p:nvPr/>
        </p:nvSpPr>
        <p:spPr>
          <a:xfrm>
            <a:off x="1122472"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0</a:t>
            </a:r>
            <a:endParaRPr lang="en-US" sz="1300">
              <a:ea typeface="ＭＳ Ｐゴシック" panose="020B0600070205080204" pitchFamily="50" charset="-128"/>
              <a:cs typeface="Arial" panose="020B0604020202020204" pitchFamily="34" charset="0"/>
            </a:endParaRPr>
          </a:p>
        </p:txBody>
      </p:sp>
      <p:cxnSp>
        <p:nvCxnSpPr>
          <p:cNvPr id="179" name="Straight Connector 178">
            <a:extLst>
              <a:ext uri="{FF2B5EF4-FFF2-40B4-BE49-F238E27FC236}">
                <a16:creationId xmlns:a16="http://schemas.microsoft.com/office/drawing/2014/main" xmlns="" id="{EE1380F0-D886-49FB-9049-030184BE0B00}"/>
              </a:ext>
            </a:extLst>
          </p:cNvPr>
          <p:cNvCxnSpPr/>
          <p:nvPr/>
        </p:nvCxnSpPr>
        <p:spPr>
          <a:xfrm>
            <a:off x="7460896" y="3814196"/>
            <a:ext cx="237609" cy="0"/>
          </a:xfrm>
          <a:prstGeom prst="line">
            <a:avLst/>
          </a:prstGeom>
          <a:noFill/>
          <a:ln w="25400" cap="flat">
            <a:solidFill>
              <a:schemeClr val="accent3"/>
            </a:solidFill>
            <a:prstDash val="solid"/>
            <a:miter/>
          </a:ln>
        </p:spPr>
      </p:cxnSp>
      <p:sp>
        <p:nvSpPr>
          <p:cNvPr id="180" name="TextBox 117">
            <a:extLst>
              <a:ext uri="{FF2B5EF4-FFF2-40B4-BE49-F238E27FC236}">
                <a16:creationId xmlns:a16="http://schemas.microsoft.com/office/drawing/2014/main" xmlns="" id="{80F976D0-7F54-4A9A-9FB5-E85D1FFC4CCD}"/>
              </a:ext>
            </a:extLst>
          </p:cNvPr>
          <p:cNvSpPr txBox="1"/>
          <p:nvPr/>
        </p:nvSpPr>
        <p:spPr>
          <a:xfrm>
            <a:off x="7649687" y="3659275"/>
            <a:ext cx="960519"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300" b="0" i="0" strike="noStrike" cap="none" spc="0" baseline="0">
                <a:solidFill>
                  <a:srgbClr val="4D4D4D"/>
                </a:solidFill>
                <a:effectLst/>
                <a:ea typeface="ＭＳ Ｐゴシック" panose="020B0600070205080204" pitchFamily="50" charset="-128"/>
                <a:cs typeface="MS UI Gothic"/>
              </a:rPr>
              <a:t>ニボルマブ</a:t>
            </a:r>
          </a:p>
          <a:p>
            <a:r>
              <a:rPr lang="ja-JP" sz="1300" b="0" i="0" strike="noStrike" cap="none" spc="0" baseline="0">
                <a:solidFill>
                  <a:srgbClr val="4D4D4D"/>
                </a:solidFill>
                <a:effectLst/>
                <a:ea typeface="ＭＳ Ｐゴシック" panose="020B0600070205080204" pitchFamily="50" charset="-128"/>
                <a:cs typeface="MS UI Gothic"/>
              </a:rPr>
              <a:t>プラセボ</a:t>
            </a:r>
            <a:endParaRPr lang="en-US" sz="1300">
              <a:ea typeface="ＭＳ Ｐゴシック" panose="020B0600070205080204" pitchFamily="50" charset="-128"/>
            </a:endParaRPr>
          </a:p>
        </p:txBody>
      </p:sp>
      <p:cxnSp>
        <p:nvCxnSpPr>
          <p:cNvPr id="181" name="Straight Connector 180">
            <a:extLst>
              <a:ext uri="{FF2B5EF4-FFF2-40B4-BE49-F238E27FC236}">
                <a16:creationId xmlns:a16="http://schemas.microsoft.com/office/drawing/2014/main" xmlns="" id="{D18039B0-5B88-4566-A733-FEA4EEC20364}"/>
              </a:ext>
            </a:extLst>
          </p:cNvPr>
          <p:cNvCxnSpPr/>
          <p:nvPr/>
        </p:nvCxnSpPr>
        <p:spPr>
          <a:xfrm>
            <a:off x="7460896" y="4017109"/>
            <a:ext cx="237609" cy="0"/>
          </a:xfrm>
          <a:prstGeom prst="line">
            <a:avLst/>
          </a:prstGeom>
          <a:noFill/>
          <a:ln w="25400" cap="flat">
            <a:solidFill>
              <a:schemeClr val="accent2"/>
            </a:solidFill>
            <a:prstDash val="solid"/>
            <a:miter/>
          </a:ln>
        </p:spPr>
      </p:cxnSp>
      <p:sp>
        <p:nvSpPr>
          <p:cNvPr id="182" name="Line 21">
            <a:extLst>
              <a:ext uri="{FF2B5EF4-FFF2-40B4-BE49-F238E27FC236}">
                <a16:creationId xmlns:a16="http://schemas.microsoft.com/office/drawing/2014/main" xmlns="" id="{0FF4873D-5DF9-4143-8007-F1F5E933250F}"/>
              </a:ext>
            </a:extLst>
          </p:cNvPr>
          <p:cNvSpPr>
            <a:spLocks noChangeShapeType="1"/>
          </p:cNvSpPr>
          <p:nvPr/>
        </p:nvSpPr>
        <p:spPr bwMode="auto">
          <a:xfrm flipH="1">
            <a:off x="142452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83" name="Line 19">
            <a:extLst>
              <a:ext uri="{FF2B5EF4-FFF2-40B4-BE49-F238E27FC236}">
                <a16:creationId xmlns:a16="http://schemas.microsoft.com/office/drawing/2014/main" xmlns="" id="{A87E0B9F-FC33-4D5A-867F-CF4E948DDFD0}"/>
              </a:ext>
            </a:extLst>
          </p:cNvPr>
          <p:cNvSpPr>
            <a:spLocks noChangeShapeType="1"/>
          </p:cNvSpPr>
          <p:nvPr/>
        </p:nvSpPr>
        <p:spPr bwMode="auto">
          <a:xfrm flipH="1">
            <a:off x="172582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4D4D4D"/>
              </a:solidFill>
              <a:ea typeface="ＭＳ Ｐゴシック" panose="020B0600070205080204" pitchFamily="50" charset="-128"/>
            </a:endParaRPr>
          </a:p>
        </p:txBody>
      </p:sp>
      <p:sp>
        <p:nvSpPr>
          <p:cNvPr id="184" name="Line 21">
            <a:extLst>
              <a:ext uri="{FF2B5EF4-FFF2-40B4-BE49-F238E27FC236}">
                <a16:creationId xmlns:a16="http://schemas.microsoft.com/office/drawing/2014/main" xmlns="" id="{2D207CE2-FF92-4CDA-8983-7EBA0C51279C}"/>
              </a:ext>
            </a:extLst>
          </p:cNvPr>
          <p:cNvSpPr>
            <a:spLocks noChangeShapeType="1"/>
          </p:cNvSpPr>
          <p:nvPr/>
        </p:nvSpPr>
        <p:spPr bwMode="auto">
          <a:xfrm flipH="1">
            <a:off x="202713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85" name="TextBox 26">
            <a:extLst>
              <a:ext uri="{FF2B5EF4-FFF2-40B4-BE49-F238E27FC236}">
                <a16:creationId xmlns:a16="http://schemas.microsoft.com/office/drawing/2014/main" xmlns="" id="{E6B5991D-35AE-4A64-AC32-2E6DD9D60DCA}"/>
              </a:ext>
            </a:extLst>
          </p:cNvPr>
          <p:cNvSpPr txBox="1"/>
          <p:nvPr/>
        </p:nvSpPr>
        <p:spPr>
          <a:xfrm>
            <a:off x="1341685"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0</a:t>
            </a:r>
            <a:endParaRPr lang="en-US" sz="1300">
              <a:ea typeface="ＭＳ Ｐゴシック" panose="020B0600070205080204" pitchFamily="50" charset="-128"/>
              <a:cs typeface="Arial" panose="020B0604020202020204" pitchFamily="34" charset="0"/>
            </a:endParaRPr>
          </a:p>
        </p:txBody>
      </p:sp>
      <p:sp>
        <p:nvSpPr>
          <p:cNvPr id="186" name="TextBox 28">
            <a:extLst>
              <a:ext uri="{FF2B5EF4-FFF2-40B4-BE49-F238E27FC236}">
                <a16:creationId xmlns:a16="http://schemas.microsoft.com/office/drawing/2014/main" xmlns="" id="{43E828D4-2617-43A5-9EC6-F9A310E43546}"/>
              </a:ext>
            </a:extLst>
          </p:cNvPr>
          <p:cNvSpPr txBox="1"/>
          <p:nvPr/>
        </p:nvSpPr>
        <p:spPr>
          <a:xfrm>
            <a:off x="1642457"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a:t>
            </a:r>
            <a:endParaRPr lang="en-US" sz="1300">
              <a:ea typeface="ＭＳ Ｐゴシック" panose="020B0600070205080204" pitchFamily="50" charset="-128"/>
              <a:cs typeface="Arial" panose="020B0604020202020204" pitchFamily="34" charset="0"/>
            </a:endParaRPr>
          </a:p>
        </p:txBody>
      </p:sp>
      <p:sp>
        <p:nvSpPr>
          <p:cNvPr id="187" name="TextBox 30">
            <a:extLst>
              <a:ext uri="{FF2B5EF4-FFF2-40B4-BE49-F238E27FC236}">
                <a16:creationId xmlns:a16="http://schemas.microsoft.com/office/drawing/2014/main" xmlns="" id="{6A6D9552-D75F-4F4B-BE0F-04E3B9433CE3}"/>
              </a:ext>
            </a:extLst>
          </p:cNvPr>
          <p:cNvSpPr txBox="1"/>
          <p:nvPr/>
        </p:nvSpPr>
        <p:spPr>
          <a:xfrm>
            <a:off x="1944733"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4</a:t>
            </a:r>
            <a:endParaRPr lang="en-US" sz="1300">
              <a:ea typeface="ＭＳ Ｐゴシック" panose="020B0600070205080204" pitchFamily="50" charset="-128"/>
              <a:cs typeface="Arial" panose="020B0604020202020204" pitchFamily="34" charset="0"/>
            </a:endParaRPr>
          </a:p>
        </p:txBody>
      </p:sp>
      <p:sp>
        <p:nvSpPr>
          <p:cNvPr id="188" name="Line 21">
            <a:extLst>
              <a:ext uri="{FF2B5EF4-FFF2-40B4-BE49-F238E27FC236}">
                <a16:creationId xmlns:a16="http://schemas.microsoft.com/office/drawing/2014/main" xmlns="" id="{0AF953F9-6291-47BC-8BD6-75317E85962D}"/>
              </a:ext>
            </a:extLst>
          </p:cNvPr>
          <p:cNvSpPr>
            <a:spLocks noChangeShapeType="1"/>
          </p:cNvSpPr>
          <p:nvPr/>
        </p:nvSpPr>
        <p:spPr bwMode="auto">
          <a:xfrm flipH="1">
            <a:off x="232843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89" name="TextBox 30">
            <a:extLst>
              <a:ext uri="{FF2B5EF4-FFF2-40B4-BE49-F238E27FC236}">
                <a16:creationId xmlns:a16="http://schemas.microsoft.com/office/drawing/2014/main" xmlns="" id="{4958DEB6-E5C6-4F8D-BBA2-BFAFBC723DAF}"/>
              </a:ext>
            </a:extLst>
          </p:cNvPr>
          <p:cNvSpPr txBox="1"/>
          <p:nvPr/>
        </p:nvSpPr>
        <p:spPr>
          <a:xfrm>
            <a:off x="2243355"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6</a:t>
            </a:r>
            <a:endParaRPr lang="en-US" sz="1300">
              <a:ea typeface="ＭＳ Ｐゴシック" panose="020B0600070205080204" pitchFamily="50" charset="-128"/>
              <a:cs typeface="Arial" panose="020B0604020202020204" pitchFamily="34" charset="0"/>
            </a:endParaRPr>
          </a:p>
        </p:txBody>
      </p:sp>
      <p:sp>
        <p:nvSpPr>
          <p:cNvPr id="190" name="Line 21">
            <a:extLst>
              <a:ext uri="{FF2B5EF4-FFF2-40B4-BE49-F238E27FC236}">
                <a16:creationId xmlns:a16="http://schemas.microsoft.com/office/drawing/2014/main" xmlns="" id="{74B67C86-5552-485B-A89E-2D11E83390F1}"/>
              </a:ext>
            </a:extLst>
          </p:cNvPr>
          <p:cNvSpPr>
            <a:spLocks noChangeShapeType="1"/>
          </p:cNvSpPr>
          <p:nvPr/>
        </p:nvSpPr>
        <p:spPr bwMode="auto">
          <a:xfrm flipH="1">
            <a:off x="262973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91" name="TextBox 30">
            <a:extLst>
              <a:ext uri="{FF2B5EF4-FFF2-40B4-BE49-F238E27FC236}">
                <a16:creationId xmlns:a16="http://schemas.microsoft.com/office/drawing/2014/main" xmlns="" id="{D0183AF5-A360-40E0-8C52-B2263F7F1112}"/>
              </a:ext>
            </a:extLst>
          </p:cNvPr>
          <p:cNvSpPr txBox="1"/>
          <p:nvPr/>
        </p:nvSpPr>
        <p:spPr>
          <a:xfrm>
            <a:off x="2541557"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8</a:t>
            </a:r>
            <a:endParaRPr lang="en-US" sz="1300">
              <a:ea typeface="ＭＳ Ｐゴシック" panose="020B0600070205080204" pitchFamily="50" charset="-128"/>
              <a:cs typeface="Arial" panose="020B0604020202020204" pitchFamily="34" charset="0"/>
            </a:endParaRPr>
          </a:p>
        </p:txBody>
      </p:sp>
      <p:sp>
        <p:nvSpPr>
          <p:cNvPr id="192" name="Line 21">
            <a:extLst>
              <a:ext uri="{FF2B5EF4-FFF2-40B4-BE49-F238E27FC236}">
                <a16:creationId xmlns:a16="http://schemas.microsoft.com/office/drawing/2014/main" xmlns="" id="{12C37265-37B2-473D-B059-CA9FA4895B27}"/>
              </a:ext>
            </a:extLst>
          </p:cNvPr>
          <p:cNvSpPr>
            <a:spLocks noChangeShapeType="1"/>
          </p:cNvSpPr>
          <p:nvPr/>
        </p:nvSpPr>
        <p:spPr bwMode="auto">
          <a:xfrm flipH="1">
            <a:off x="293104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93" name="Line 19">
            <a:extLst>
              <a:ext uri="{FF2B5EF4-FFF2-40B4-BE49-F238E27FC236}">
                <a16:creationId xmlns:a16="http://schemas.microsoft.com/office/drawing/2014/main" xmlns="" id="{F4FABF41-79A3-4C96-B3C5-FF852AC6FBB7}"/>
              </a:ext>
            </a:extLst>
          </p:cNvPr>
          <p:cNvSpPr>
            <a:spLocks noChangeShapeType="1"/>
          </p:cNvSpPr>
          <p:nvPr/>
        </p:nvSpPr>
        <p:spPr bwMode="auto">
          <a:xfrm flipH="1">
            <a:off x="323234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194" name="Line 21">
            <a:extLst>
              <a:ext uri="{FF2B5EF4-FFF2-40B4-BE49-F238E27FC236}">
                <a16:creationId xmlns:a16="http://schemas.microsoft.com/office/drawing/2014/main" xmlns="" id="{F024BCD1-9B44-431F-888D-C305BAA42CCA}"/>
              </a:ext>
            </a:extLst>
          </p:cNvPr>
          <p:cNvSpPr>
            <a:spLocks noChangeShapeType="1"/>
          </p:cNvSpPr>
          <p:nvPr/>
        </p:nvSpPr>
        <p:spPr bwMode="auto">
          <a:xfrm flipH="1">
            <a:off x="353365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95" name="TextBox 26">
            <a:extLst>
              <a:ext uri="{FF2B5EF4-FFF2-40B4-BE49-F238E27FC236}">
                <a16:creationId xmlns:a16="http://schemas.microsoft.com/office/drawing/2014/main" xmlns="" id="{334826F9-9793-4ADE-B088-727C3C34787F}"/>
              </a:ext>
            </a:extLst>
          </p:cNvPr>
          <p:cNvSpPr txBox="1"/>
          <p:nvPr/>
        </p:nvSpPr>
        <p:spPr>
          <a:xfrm>
            <a:off x="279840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10</a:t>
            </a:r>
            <a:endParaRPr lang="en-US" sz="1300">
              <a:ea typeface="ＭＳ Ｐゴシック" panose="020B0600070205080204" pitchFamily="50" charset="-128"/>
              <a:cs typeface="Arial" panose="020B0604020202020204" pitchFamily="34" charset="0"/>
            </a:endParaRPr>
          </a:p>
        </p:txBody>
      </p:sp>
      <p:sp>
        <p:nvSpPr>
          <p:cNvPr id="196" name="TextBox 28">
            <a:extLst>
              <a:ext uri="{FF2B5EF4-FFF2-40B4-BE49-F238E27FC236}">
                <a16:creationId xmlns:a16="http://schemas.microsoft.com/office/drawing/2014/main" xmlns="" id="{2780D280-CC92-49D2-BD1D-952BE6DCB6BD}"/>
              </a:ext>
            </a:extLst>
          </p:cNvPr>
          <p:cNvSpPr txBox="1"/>
          <p:nvPr/>
        </p:nvSpPr>
        <p:spPr>
          <a:xfrm>
            <a:off x="31076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12</a:t>
            </a:r>
            <a:endParaRPr lang="en-US" sz="1300">
              <a:ea typeface="ＭＳ Ｐゴシック" panose="020B0600070205080204" pitchFamily="50" charset="-128"/>
              <a:cs typeface="Arial" panose="020B0604020202020204" pitchFamily="34" charset="0"/>
            </a:endParaRPr>
          </a:p>
        </p:txBody>
      </p:sp>
      <p:sp>
        <p:nvSpPr>
          <p:cNvPr id="197" name="TextBox 30">
            <a:extLst>
              <a:ext uri="{FF2B5EF4-FFF2-40B4-BE49-F238E27FC236}">
                <a16:creationId xmlns:a16="http://schemas.microsoft.com/office/drawing/2014/main" xmlns="" id="{7B3716D4-DED7-494C-855C-40E0B6269DE2}"/>
              </a:ext>
            </a:extLst>
          </p:cNvPr>
          <p:cNvSpPr txBox="1"/>
          <p:nvPr/>
        </p:nvSpPr>
        <p:spPr>
          <a:xfrm>
            <a:off x="340396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14</a:t>
            </a:r>
            <a:endParaRPr lang="en-US" sz="1300">
              <a:ea typeface="ＭＳ Ｐゴシック" panose="020B0600070205080204" pitchFamily="50" charset="-128"/>
              <a:cs typeface="Arial" panose="020B0604020202020204" pitchFamily="34" charset="0"/>
            </a:endParaRPr>
          </a:p>
        </p:txBody>
      </p:sp>
      <p:sp>
        <p:nvSpPr>
          <p:cNvPr id="198" name="Line 21">
            <a:extLst>
              <a:ext uri="{FF2B5EF4-FFF2-40B4-BE49-F238E27FC236}">
                <a16:creationId xmlns:a16="http://schemas.microsoft.com/office/drawing/2014/main" xmlns="" id="{86C1ABD9-224A-47C8-B0C4-15A04B8D61AE}"/>
              </a:ext>
            </a:extLst>
          </p:cNvPr>
          <p:cNvSpPr>
            <a:spLocks noChangeShapeType="1"/>
          </p:cNvSpPr>
          <p:nvPr/>
        </p:nvSpPr>
        <p:spPr bwMode="auto">
          <a:xfrm flipH="1">
            <a:off x="383495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199" name="TextBox 30">
            <a:extLst>
              <a:ext uri="{FF2B5EF4-FFF2-40B4-BE49-F238E27FC236}">
                <a16:creationId xmlns:a16="http://schemas.microsoft.com/office/drawing/2014/main" xmlns="" id="{7A262A96-2BAE-4C2E-AB58-DF0EF502A824}"/>
              </a:ext>
            </a:extLst>
          </p:cNvPr>
          <p:cNvSpPr txBox="1"/>
          <p:nvPr/>
        </p:nvSpPr>
        <p:spPr>
          <a:xfrm>
            <a:off x="369983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16</a:t>
            </a:r>
            <a:endParaRPr lang="en-US" sz="1300">
              <a:ea typeface="ＭＳ Ｐゴシック" panose="020B0600070205080204" pitchFamily="50" charset="-128"/>
              <a:cs typeface="Arial" panose="020B0604020202020204" pitchFamily="34" charset="0"/>
            </a:endParaRPr>
          </a:p>
        </p:txBody>
      </p:sp>
      <p:sp>
        <p:nvSpPr>
          <p:cNvPr id="200" name="Line 21">
            <a:extLst>
              <a:ext uri="{FF2B5EF4-FFF2-40B4-BE49-F238E27FC236}">
                <a16:creationId xmlns:a16="http://schemas.microsoft.com/office/drawing/2014/main" xmlns="" id="{97789CDC-D6ED-4553-8C03-9CB2418ECE1E}"/>
              </a:ext>
            </a:extLst>
          </p:cNvPr>
          <p:cNvSpPr>
            <a:spLocks noChangeShapeType="1"/>
          </p:cNvSpPr>
          <p:nvPr/>
        </p:nvSpPr>
        <p:spPr bwMode="auto">
          <a:xfrm flipH="1">
            <a:off x="413625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01" name="TextBox 30">
            <a:extLst>
              <a:ext uri="{FF2B5EF4-FFF2-40B4-BE49-F238E27FC236}">
                <a16:creationId xmlns:a16="http://schemas.microsoft.com/office/drawing/2014/main" xmlns="" id="{8606D0C7-45AD-4E5C-A5A4-674B0A9A5B63}"/>
              </a:ext>
            </a:extLst>
          </p:cNvPr>
          <p:cNvSpPr txBox="1"/>
          <p:nvPr/>
        </p:nvSpPr>
        <p:spPr>
          <a:xfrm>
            <a:off x="400915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18</a:t>
            </a:r>
            <a:endParaRPr lang="en-US" sz="1300">
              <a:ea typeface="ＭＳ Ｐゴシック" panose="020B0600070205080204" pitchFamily="50" charset="-128"/>
              <a:cs typeface="Arial" panose="020B0604020202020204" pitchFamily="34" charset="0"/>
            </a:endParaRPr>
          </a:p>
        </p:txBody>
      </p:sp>
      <p:sp>
        <p:nvSpPr>
          <p:cNvPr id="202" name="Line 21">
            <a:extLst>
              <a:ext uri="{FF2B5EF4-FFF2-40B4-BE49-F238E27FC236}">
                <a16:creationId xmlns:a16="http://schemas.microsoft.com/office/drawing/2014/main" xmlns="" id="{EA034C7E-D3B0-43C0-A66F-FEF4D7A35ACA}"/>
              </a:ext>
            </a:extLst>
          </p:cNvPr>
          <p:cNvSpPr>
            <a:spLocks noChangeShapeType="1"/>
          </p:cNvSpPr>
          <p:nvPr/>
        </p:nvSpPr>
        <p:spPr bwMode="auto">
          <a:xfrm flipH="1">
            <a:off x="443756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03" name="Line 19">
            <a:extLst>
              <a:ext uri="{FF2B5EF4-FFF2-40B4-BE49-F238E27FC236}">
                <a16:creationId xmlns:a16="http://schemas.microsoft.com/office/drawing/2014/main" xmlns="" id="{EA651AB5-22D0-4A1C-8E03-337D2362C378}"/>
              </a:ext>
            </a:extLst>
          </p:cNvPr>
          <p:cNvSpPr>
            <a:spLocks noChangeShapeType="1"/>
          </p:cNvSpPr>
          <p:nvPr/>
        </p:nvSpPr>
        <p:spPr bwMode="auto">
          <a:xfrm flipH="1">
            <a:off x="473886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204" name="Line 21">
            <a:extLst>
              <a:ext uri="{FF2B5EF4-FFF2-40B4-BE49-F238E27FC236}">
                <a16:creationId xmlns:a16="http://schemas.microsoft.com/office/drawing/2014/main" xmlns="" id="{2F66E3DB-DEDC-437D-8203-3D24AA9A96E7}"/>
              </a:ext>
            </a:extLst>
          </p:cNvPr>
          <p:cNvSpPr>
            <a:spLocks noChangeShapeType="1"/>
          </p:cNvSpPr>
          <p:nvPr/>
        </p:nvSpPr>
        <p:spPr bwMode="auto">
          <a:xfrm flipH="1">
            <a:off x="504017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05" name="TextBox 26">
            <a:extLst>
              <a:ext uri="{FF2B5EF4-FFF2-40B4-BE49-F238E27FC236}">
                <a16:creationId xmlns:a16="http://schemas.microsoft.com/office/drawing/2014/main" xmlns="" id="{C5CBE992-45C0-436C-80FC-5B0DD0C1FE70}"/>
              </a:ext>
            </a:extLst>
          </p:cNvPr>
          <p:cNvSpPr txBox="1"/>
          <p:nvPr/>
        </p:nvSpPr>
        <p:spPr>
          <a:xfrm>
            <a:off x="431204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20</a:t>
            </a:r>
            <a:endParaRPr lang="en-US" sz="1300">
              <a:ea typeface="ＭＳ Ｐゴシック" panose="020B0600070205080204" pitchFamily="50" charset="-128"/>
              <a:cs typeface="Arial" panose="020B0604020202020204" pitchFamily="34" charset="0"/>
            </a:endParaRPr>
          </a:p>
        </p:txBody>
      </p:sp>
      <p:sp>
        <p:nvSpPr>
          <p:cNvPr id="206" name="TextBox 28">
            <a:extLst>
              <a:ext uri="{FF2B5EF4-FFF2-40B4-BE49-F238E27FC236}">
                <a16:creationId xmlns:a16="http://schemas.microsoft.com/office/drawing/2014/main" xmlns="" id="{8F6E6A1B-CAC7-431E-BBF6-494EADB7DCA4}"/>
              </a:ext>
            </a:extLst>
          </p:cNvPr>
          <p:cNvSpPr txBox="1"/>
          <p:nvPr/>
        </p:nvSpPr>
        <p:spPr>
          <a:xfrm>
            <a:off x="46136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22</a:t>
            </a:r>
            <a:endParaRPr lang="en-US" sz="1300">
              <a:ea typeface="ＭＳ Ｐゴシック" panose="020B0600070205080204" pitchFamily="50" charset="-128"/>
              <a:cs typeface="Arial" panose="020B0604020202020204" pitchFamily="34" charset="0"/>
            </a:endParaRPr>
          </a:p>
        </p:txBody>
      </p:sp>
      <p:sp>
        <p:nvSpPr>
          <p:cNvPr id="207" name="TextBox 30">
            <a:extLst>
              <a:ext uri="{FF2B5EF4-FFF2-40B4-BE49-F238E27FC236}">
                <a16:creationId xmlns:a16="http://schemas.microsoft.com/office/drawing/2014/main" xmlns="" id="{3AE05129-A457-41CF-8C9F-BF2D5623FE50}"/>
              </a:ext>
            </a:extLst>
          </p:cNvPr>
          <p:cNvSpPr txBox="1"/>
          <p:nvPr/>
        </p:nvSpPr>
        <p:spPr>
          <a:xfrm>
            <a:off x="490584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24</a:t>
            </a:r>
            <a:endParaRPr lang="en-US" sz="1300">
              <a:ea typeface="ＭＳ Ｐゴシック" panose="020B0600070205080204" pitchFamily="50" charset="-128"/>
              <a:cs typeface="Arial" panose="020B0604020202020204" pitchFamily="34" charset="0"/>
            </a:endParaRPr>
          </a:p>
        </p:txBody>
      </p:sp>
      <p:sp>
        <p:nvSpPr>
          <p:cNvPr id="208" name="Line 21">
            <a:extLst>
              <a:ext uri="{FF2B5EF4-FFF2-40B4-BE49-F238E27FC236}">
                <a16:creationId xmlns:a16="http://schemas.microsoft.com/office/drawing/2014/main" xmlns="" id="{D1A604F9-A196-4C14-B1A2-8E85EEC6AFEB}"/>
              </a:ext>
            </a:extLst>
          </p:cNvPr>
          <p:cNvSpPr>
            <a:spLocks noChangeShapeType="1"/>
          </p:cNvSpPr>
          <p:nvPr/>
        </p:nvSpPr>
        <p:spPr bwMode="auto">
          <a:xfrm flipH="1">
            <a:off x="534147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09" name="TextBox 30">
            <a:extLst>
              <a:ext uri="{FF2B5EF4-FFF2-40B4-BE49-F238E27FC236}">
                <a16:creationId xmlns:a16="http://schemas.microsoft.com/office/drawing/2014/main" xmlns="" id="{FFDDBD47-922F-4B39-A481-0103BB102FF8}"/>
              </a:ext>
            </a:extLst>
          </p:cNvPr>
          <p:cNvSpPr txBox="1"/>
          <p:nvPr/>
        </p:nvSpPr>
        <p:spPr>
          <a:xfrm>
            <a:off x="52103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26</a:t>
            </a:r>
            <a:endParaRPr lang="en-US" sz="1300">
              <a:ea typeface="ＭＳ Ｐゴシック" panose="020B0600070205080204" pitchFamily="50" charset="-128"/>
              <a:cs typeface="Arial" panose="020B0604020202020204" pitchFamily="34" charset="0"/>
            </a:endParaRPr>
          </a:p>
        </p:txBody>
      </p:sp>
      <p:sp>
        <p:nvSpPr>
          <p:cNvPr id="210" name="Line 21">
            <a:extLst>
              <a:ext uri="{FF2B5EF4-FFF2-40B4-BE49-F238E27FC236}">
                <a16:creationId xmlns:a16="http://schemas.microsoft.com/office/drawing/2014/main" xmlns="" id="{EF8481B7-0BE9-41E9-8E81-C24722DABB4F}"/>
              </a:ext>
            </a:extLst>
          </p:cNvPr>
          <p:cNvSpPr>
            <a:spLocks noChangeShapeType="1"/>
          </p:cNvSpPr>
          <p:nvPr/>
        </p:nvSpPr>
        <p:spPr bwMode="auto">
          <a:xfrm flipH="1">
            <a:off x="564277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11" name="TextBox 30">
            <a:extLst>
              <a:ext uri="{FF2B5EF4-FFF2-40B4-BE49-F238E27FC236}">
                <a16:creationId xmlns:a16="http://schemas.microsoft.com/office/drawing/2014/main" xmlns="" id="{EC1B9A2C-4007-43B2-BC8F-04E72D5FED2E}"/>
              </a:ext>
            </a:extLst>
          </p:cNvPr>
          <p:cNvSpPr txBox="1"/>
          <p:nvPr/>
        </p:nvSpPr>
        <p:spPr>
          <a:xfrm>
            <a:off x="551391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28</a:t>
            </a:r>
            <a:endParaRPr lang="en-US" sz="1300">
              <a:ea typeface="ＭＳ Ｐゴシック" panose="020B0600070205080204" pitchFamily="50" charset="-128"/>
              <a:cs typeface="Arial" panose="020B0604020202020204" pitchFamily="34" charset="0"/>
            </a:endParaRPr>
          </a:p>
        </p:txBody>
      </p:sp>
      <p:sp>
        <p:nvSpPr>
          <p:cNvPr id="212" name="Line 21">
            <a:extLst>
              <a:ext uri="{FF2B5EF4-FFF2-40B4-BE49-F238E27FC236}">
                <a16:creationId xmlns:a16="http://schemas.microsoft.com/office/drawing/2014/main" xmlns="" id="{849069F0-0648-4B61-B4B3-35A2BE2D8170}"/>
              </a:ext>
            </a:extLst>
          </p:cNvPr>
          <p:cNvSpPr>
            <a:spLocks noChangeShapeType="1"/>
          </p:cNvSpPr>
          <p:nvPr/>
        </p:nvSpPr>
        <p:spPr bwMode="auto">
          <a:xfrm flipH="1">
            <a:off x="594408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13" name="Line 19">
            <a:extLst>
              <a:ext uri="{FF2B5EF4-FFF2-40B4-BE49-F238E27FC236}">
                <a16:creationId xmlns:a16="http://schemas.microsoft.com/office/drawing/2014/main" xmlns="" id="{BEDCD1AD-8519-45D7-B56A-53EAD9B94F57}"/>
              </a:ext>
            </a:extLst>
          </p:cNvPr>
          <p:cNvSpPr>
            <a:spLocks noChangeShapeType="1"/>
          </p:cNvSpPr>
          <p:nvPr/>
        </p:nvSpPr>
        <p:spPr bwMode="auto">
          <a:xfrm flipH="1">
            <a:off x="624538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214" name="Line 21">
            <a:extLst>
              <a:ext uri="{FF2B5EF4-FFF2-40B4-BE49-F238E27FC236}">
                <a16:creationId xmlns:a16="http://schemas.microsoft.com/office/drawing/2014/main" xmlns="" id="{8B37D41D-D80D-4220-9585-DCFC7437A50D}"/>
              </a:ext>
            </a:extLst>
          </p:cNvPr>
          <p:cNvSpPr>
            <a:spLocks noChangeShapeType="1"/>
          </p:cNvSpPr>
          <p:nvPr/>
        </p:nvSpPr>
        <p:spPr bwMode="auto">
          <a:xfrm flipH="1">
            <a:off x="654669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15" name="TextBox 26">
            <a:extLst>
              <a:ext uri="{FF2B5EF4-FFF2-40B4-BE49-F238E27FC236}">
                <a16:creationId xmlns:a16="http://schemas.microsoft.com/office/drawing/2014/main" xmlns="" id="{B12D7FD1-9459-46A2-9D3A-3C9C458DE1C2}"/>
              </a:ext>
            </a:extLst>
          </p:cNvPr>
          <p:cNvSpPr txBox="1"/>
          <p:nvPr/>
        </p:nvSpPr>
        <p:spPr>
          <a:xfrm>
            <a:off x="581392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30</a:t>
            </a:r>
            <a:endParaRPr lang="en-US" sz="1300">
              <a:ea typeface="ＭＳ Ｐゴシック" panose="020B0600070205080204" pitchFamily="50" charset="-128"/>
              <a:cs typeface="Arial" panose="020B0604020202020204" pitchFamily="34" charset="0"/>
            </a:endParaRPr>
          </a:p>
        </p:txBody>
      </p:sp>
      <p:sp>
        <p:nvSpPr>
          <p:cNvPr id="216" name="TextBox 28">
            <a:extLst>
              <a:ext uri="{FF2B5EF4-FFF2-40B4-BE49-F238E27FC236}">
                <a16:creationId xmlns:a16="http://schemas.microsoft.com/office/drawing/2014/main" xmlns="" id="{FD8745C7-533A-47E1-88A1-668E34AD8967}"/>
              </a:ext>
            </a:extLst>
          </p:cNvPr>
          <p:cNvSpPr txBox="1"/>
          <p:nvPr/>
        </p:nvSpPr>
        <p:spPr>
          <a:xfrm>
            <a:off x="611590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32</a:t>
            </a:r>
            <a:endParaRPr lang="en-US" sz="1300">
              <a:ea typeface="ＭＳ Ｐゴシック" panose="020B0600070205080204" pitchFamily="50" charset="-128"/>
              <a:cs typeface="Arial" panose="020B0604020202020204" pitchFamily="34" charset="0"/>
            </a:endParaRPr>
          </a:p>
        </p:txBody>
      </p:sp>
      <p:sp>
        <p:nvSpPr>
          <p:cNvPr id="217" name="TextBox 30">
            <a:extLst>
              <a:ext uri="{FF2B5EF4-FFF2-40B4-BE49-F238E27FC236}">
                <a16:creationId xmlns:a16="http://schemas.microsoft.com/office/drawing/2014/main" xmlns="" id="{7CFA4BEF-6A87-4D96-A0B3-52CBC0950734}"/>
              </a:ext>
            </a:extLst>
          </p:cNvPr>
          <p:cNvSpPr txBox="1"/>
          <p:nvPr/>
        </p:nvSpPr>
        <p:spPr>
          <a:xfrm>
            <a:off x="641941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34</a:t>
            </a:r>
            <a:endParaRPr lang="en-US" sz="1300">
              <a:ea typeface="ＭＳ Ｐゴシック" panose="020B0600070205080204" pitchFamily="50" charset="-128"/>
              <a:cs typeface="Arial" panose="020B0604020202020204" pitchFamily="34" charset="0"/>
            </a:endParaRPr>
          </a:p>
        </p:txBody>
      </p:sp>
      <p:sp>
        <p:nvSpPr>
          <p:cNvPr id="218" name="Line 21">
            <a:extLst>
              <a:ext uri="{FF2B5EF4-FFF2-40B4-BE49-F238E27FC236}">
                <a16:creationId xmlns:a16="http://schemas.microsoft.com/office/drawing/2014/main" xmlns="" id="{5DB21DA9-0EFD-4428-B4B6-3158C9129D7F}"/>
              </a:ext>
            </a:extLst>
          </p:cNvPr>
          <p:cNvSpPr>
            <a:spLocks noChangeShapeType="1"/>
          </p:cNvSpPr>
          <p:nvPr/>
        </p:nvSpPr>
        <p:spPr bwMode="auto">
          <a:xfrm flipH="1">
            <a:off x="684799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19" name="TextBox 30">
            <a:extLst>
              <a:ext uri="{FF2B5EF4-FFF2-40B4-BE49-F238E27FC236}">
                <a16:creationId xmlns:a16="http://schemas.microsoft.com/office/drawing/2014/main" xmlns="" id="{9661B4DE-7D82-4844-BEEB-159472432092}"/>
              </a:ext>
            </a:extLst>
          </p:cNvPr>
          <p:cNvSpPr txBox="1"/>
          <p:nvPr/>
        </p:nvSpPr>
        <p:spPr>
          <a:xfrm>
            <a:off x="671910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36</a:t>
            </a:r>
            <a:endParaRPr lang="en-US" sz="1300">
              <a:ea typeface="ＭＳ Ｐゴシック" panose="020B0600070205080204" pitchFamily="50" charset="-128"/>
              <a:cs typeface="Arial" panose="020B0604020202020204" pitchFamily="34" charset="0"/>
            </a:endParaRPr>
          </a:p>
        </p:txBody>
      </p:sp>
      <p:sp>
        <p:nvSpPr>
          <p:cNvPr id="220" name="Line 21">
            <a:extLst>
              <a:ext uri="{FF2B5EF4-FFF2-40B4-BE49-F238E27FC236}">
                <a16:creationId xmlns:a16="http://schemas.microsoft.com/office/drawing/2014/main" xmlns="" id="{7DCA1D0A-15F1-4980-B477-430FF8DA2304}"/>
              </a:ext>
            </a:extLst>
          </p:cNvPr>
          <p:cNvSpPr>
            <a:spLocks noChangeShapeType="1"/>
          </p:cNvSpPr>
          <p:nvPr/>
        </p:nvSpPr>
        <p:spPr bwMode="auto">
          <a:xfrm flipH="1">
            <a:off x="714929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21" name="TextBox 30">
            <a:extLst>
              <a:ext uri="{FF2B5EF4-FFF2-40B4-BE49-F238E27FC236}">
                <a16:creationId xmlns:a16="http://schemas.microsoft.com/office/drawing/2014/main" xmlns="" id="{4A68E462-8812-409B-A94B-43732419111B}"/>
              </a:ext>
            </a:extLst>
          </p:cNvPr>
          <p:cNvSpPr txBox="1"/>
          <p:nvPr/>
        </p:nvSpPr>
        <p:spPr>
          <a:xfrm>
            <a:off x="701572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38</a:t>
            </a:r>
            <a:endParaRPr lang="en-US" sz="1300">
              <a:ea typeface="ＭＳ Ｐゴシック" panose="020B0600070205080204" pitchFamily="50" charset="-128"/>
              <a:cs typeface="Arial" panose="020B0604020202020204" pitchFamily="34" charset="0"/>
            </a:endParaRPr>
          </a:p>
        </p:txBody>
      </p:sp>
      <p:sp>
        <p:nvSpPr>
          <p:cNvPr id="222" name="Line 21">
            <a:extLst>
              <a:ext uri="{FF2B5EF4-FFF2-40B4-BE49-F238E27FC236}">
                <a16:creationId xmlns:a16="http://schemas.microsoft.com/office/drawing/2014/main" xmlns="" id="{FC41A469-D2F0-4D02-A73B-74921545D1A3}"/>
              </a:ext>
            </a:extLst>
          </p:cNvPr>
          <p:cNvSpPr>
            <a:spLocks noChangeShapeType="1"/>
          </p:cNvSpPr>
          <p:nvPr/>
        </p:nvSpPr>
        <p:spPr bwMode="auto">
          <a:xfrm flipH="1">
            <a:off x="7450603"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23" name="Line 19">
            <a:extLst>
              <a:ext uri="{FF2B5EF4-FFF2-40B4-BE49-F238E27FC236}">
                <a16:creationId xmlns:a16="http://schemas.microsoft.com/office/drawing/2014/main" xmlns="" id="{30ADF78D-0254-43AB-9AA7-8181C9288488}"/>
              </a:ext>
            </a:extLst>
          </p:cNvPr>
          <p:cNvSpPr>
            <a:spLocks noChangeShapeType="1"/>
          </p:cNvSpPr>
          <p:nvPr/>
        </p:nvSpPr>
        <p:spPr bwMode="auto">
          <a:xfrm flipH="1">
            <a:off x="775190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endParaRPr>
          </a:p>
        </p:txBody>
      </p:sp>
      <p:sp>
        <p:nvSpPr>
          <p:cNvPr id="224" name="Line 21">
            <a:extLst>
              <a:ext uri="{FF2B5EF4-FFF2-40B4-BE49-F238E27FC236}">
                <a16:creationId xmlns:a16="http://schemas.microsoft.com/office/drawing/2014/main" xmlns="" id="{308014A1-791B-4128-A5C0-C857DB677250}"/>
              </a:ext>
            </a:extLst>
          </p:cNvPr>
          <p:cNvSpPr>
            <a:spLocks noChangeShapeType="1"/>
          </p:cNvSpPr>
          <p:nvPr/>
        </p:nvSpPr>
        <p:spPr bwMode="auto">
          <a:xfrm flipH="1">
            <a:off x="805321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25" name="TextBox 26">
            <a:extLst>
              <a:ext uri="{FF2B5EF4-FFF2-40B4-BE49-F238E27FC236}">
                <a16:creationId xmlns:a16="http://schemas.microsoft.com/office/drawing/2014/main" xmlns="" id="{19C589B8-6363-4C41-BEBA-0F07D7DA3920}"/>
              </a:ext>
            </a:extLst>
          </p:cNvPr>
          <p:cNvSpPr txBox="1"/>
          <p:nvPr/>
        </p:nvSpPr>
        <p:spPr>
          <a:xfrm>
            <a:off x="732143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40</a:t>
            </a:r>
            <a:endParaRPr lang="en-US" sz="1300">
              <a:ea typeface="ＭＳ Ｐゴシック" panose="020B0600070205080204" pitchFamily="50" charset="-128"/>
              <a:cs typeface="Arial" panose="020B0604020202020204" pitchFamily="34" charset="0"/>
            </a:endParaRPr>
          </a:p>
        </p:txBody>
      </p:sp>
      <p:sp>
        <p:nvSpPr>
          <p:cNvPr id="226" name="TextBox 28">
            <a:extLst>
              <a:ext uri="{FF2B5EF4-FFF2-40B4-BE49-F238E27FC236}">
                <a16:creationId xmlns:a16="http://schemas.microsoft.com/office/drawing/2014/main" xmlns="" id="{5133465D-DF6A-4B6B-A455-560039215FD6}"/>
              </a:ext>
            </a:extLst>
          </p:cNvPr>
          <p:cNvSpPr txBox="1"/>
          <p:nvPr/>
        </p:nvSpPr>
        <p:spPr>
          <a:xfrm>
            <a:off x="7630635"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42</a:t>
            </a:r>
            <a:endParaRPr lang="en-US" sz="1300">
              <a:ea typeface="ＭＳ Ｐゴシック" panose="020B0600070205080204" pitchFamily="50" charset="-128"/>
              <a:cs typeface="Arial" panose="020B0604020202020204" pitchFamily="34" charset="0"/>
            </a:endParaRPr>
          </a:p>
        </p:txBody>
      </p:sp>
      <p:sp>
        <p:nvSpPr>
          <p:cNvPr id="227" name="TextBox 30">
            <a:extLst>
              <a:ext uri="{FF2B5EF4-FFF2-40B4-BE49-F238E27FC236}">
                <a16:creationId xmlns:a16="http://schemas.microsoft.com/office/drawing/2014/main" xmlns="" id="{81AAB45C-6691-4C8F-9F52-38CE4C756826}"/>
              </a:ext>
            </a:extLst>
          </p:cNvPr>
          <p:cNvSpPr txBox="1"/>
          <p:nvPr/>
        </p:nvSpPr>
        <p:spPr>
          <a:xfrm>
            <a:off x="792064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44</a:t>
            </a:r>
            <a:endParaRPr lang="en-US" sz="1300">
              <a:ea typeface="ＭＳ Ｐゴシック" panose="020B0600070205080204" pitchFamily="50" charset="-128"/>
              <a:cs typeface="Arial" panose="020B0604020202020204" pitchFamily="34" charset="0"/>
            </a:endParaRPr>
          </a:p>
        </p:txBody>
      </p:sp>
      <p:sp>
        <p:nvSpPr>
          <p:cNvPr id="228" name="Line 21">
            <a:extLst>
              <a:ext uri="{FF2B5EF4-FFF2-40B4-BE49-F238E27FC236}">
                <a16:creationId xmlns:a16="http://schemas.microsoft.com/office/drawing/2014/main" xmlns="" id="{9A0D56BE-8D63-4AF3-91BE-75AA40A5960C}"/>
              </a:ext>
            </a:extLst>
          </p:cNvPr>
          <p:cNvSpPr>
            <a:spLocks noChangeShapeType="1"/>
          </p:cNvSpPr>
          <p:nvPr/>
        </p:nvSpPr>
        <p:spPr bwMode="auto">
          <a:xfrm flipH="1">
            <a:off x="835451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29" name="TextBox 30">
            <a:extLst>
              <a:ext uri="{FF2B5EF4-FFF2-40B4-BE49-F238E27FC236}">
                <a16:creationId xmlns:a16="http://schemas.microsoft.com/office/drawing/2014/main" xmlns="" id="{E8D6E945-0049-4BD3-AE21-A900EF581EBA}"/>
              </a:ext>
            </a:extLst>
          </p:cNvPr>
          <p:cNvSpPr txBox="1"/>
          <p:nvPr/>
        </p:nvSpPr>
        <p:spPr>
          <a:xfrm>
            <a:off x="822510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46</a:t>
            </a:r>
            <a:endParaRPr lang="en-US" sz="1300">
              <a:ea typeface="ＭＳ Ｐゴシック" panose="020B0600070205080204" pitchFamily="50" charset="-128"/>
              <a:cs typeface="Arial" panose="020B0604020202020204" pitchFamily="34" charset="0"/>
            </a:endParaRPr>
          </a:p>
        </p:txBody>
      </p:sp>
      <p:sp>
        <p:nvSpPr>
          <p:cNvPr id="230" name="Line 21">
            <a:extLst>
              <a:ext uri="{FF2B5EF4-FFF2-40B4-BE49-F238E27FC236}">
                <a16:creationId xmlns:a16="http://schemas.microsoft.com/office/drawing/2014/main" xmlns="" id="{887CCFB4-1AF7-4095-9DE1-094AA89551C0}"/>
              </a:ext>
            </a:extLst>
          </p:cNvPr>
          <p:cNvSpPr>
            <a:spLocks noChangeShapeType="1"/>
          </p:cNvSpPr>
          <p:nvPr/>
        </p:nvSpPr>
        <p:spPr bwMode="auto">
          <a:xfrm flipH="1">
            <a:off x="8655810"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ea typeface="ＭＳ Ｐゴシック" panose="020B0600070205080204" pitchFamily="50" charset="-128"/>
              <a:cs typeface="Arial" panose="020B0604020202020204" pitchFamily="34" charset="0"/>
            </a:endParaRPr>
          </a:p>
        </p:txBody>
      </p:sp>
      <p:sp>
        <p:nvSpPr>
          <p:cNvPr id="231" name="TextBox 30">
            <a:extLst>
              <a:ext uri="{FF2B5EF4-FFF2-40B4-BE49-F238E27FC236}">
                <a16:creationId xmlns:a16="http://schemas.microsoft.com/office/drawing/2014/main" xmlns="" id="{A6E3566C-CD12-4D1A-A3D9-83A21D5D4201}"/>
              </a:ext>
            </a:extLst>
          </p:cNvPr>
          <p:cNvSpPr txBox="1"/>
          <p:nvPr/>
        </p:nvSpPr>
        <p:spPr>
          <a:xfrm>
            <a:off x="8526485"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48</a:t>
            </a:r>
            <a:endParaRPr lang="en-US" sz="1300">
              <a:ea typeface="ＭＳ Ｐゴシック" panose="020B0600070205080204" pitchFamily="50" charset="-128"/>
              <a:cs typeface="Arial" panose="020B0604020202020204" pitchFamily="34" charset="0"/>
            </a:endParaRPr>
          </a:p>
        </p:txBody>
      </p:sp>
      <p:grpSp>
        <p:nvGrpSpPr>
          <p:cNvPr id="232" name="Group 231">
            <a:extLst>
              <a:ext uri="{FF2B5EF4-FFF2-40B4-BE49-F238E27FC236}">
                <a16:creationId xmlns:a16="http://schemas.microsoft.com/office/drawing/2014/main" xmlns="" id="{CF5DC38B-4CD8-4743-A0D2-B49C161476D0}"/>
              </a:ext>
            </a:extLst>
          </p:cNvPr>
          <p:cNvGrpSpPr/>
          <p:nvPr/>
        </p:nvGrpSpPr>
        <p:grpSpPr>
          <a:xfrm>
            <a:off x="342623" y="5732395"/>
            <a:ext cx="8442514" cy="282090"/>
            <a:chOff x="342623" y="5732395"/>
            <a:chExt cx="8442514" cy="282090"/>
          </a:xfrm>
        </p:grpSpPr>
        <p:sp>
          <p:nvSpPr>
            <p:cNvPr id="233" name="TextBox 54">
              <a:extLst>
                <a:ext uri="{FF2B5EF4-FFF2-40B4-BE49-F238E27FC236}">
                  <a16:creationId xmlns:a16="http://schemas.microsoft.com/office/drawing/2014/main" xmlns="" id="{B31120FD-983F-4BD3-B30E-E50C7DC8EFF9}"/>
                </a:ext>
              </a:extLst>
            </p:cNvPr>
            <p:cNvSpPr txBox="1"/>
            <p:nvPr/>
          </p:nvSpPr>
          <p:spPr>
            <a:xfrm>
              <a:off x="342623" y="5732395"/>
              <a:ext cx="84855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ニボルマブ</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34" name="TextBox 46">
              <a:extLst>
                <a:ext uri="{FF2B5EF4-FFF2-40B4-BE49-F238E27FC236}">
                  <a16:creationId xmlns:a16="http://schemas.microsoft.com/office/drawing/2014/main" xmlns="" id="{C33B7F27-A15D-4C5B-8933-EAB720438D2D}"/>
                </a:ext>
              </a:extLst>
            </p:cNvPr>
            <p:cNvSpPr txBox="1"/>
            <p:nvPr/>
          </p:nvSpPr>
          <p:spPr>
            <a:xfrm>
              <a:off x="1261881"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330</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35" name="TextBox 47">
              <a:extLst>
                <a:ext uri="{FF2B5EF4-FFF2-40B4-BE49-F238E27FC236}">
                  <a16:creationId xmlns:a16="http://schemas.microsoft.com/office/drawing/2014/main" xmlns="" id="{0F8E7300-9CAA-4F62-BF63-A5F1D71449EF}"/>
                </a:ext>
              </a:extLst>
            </p:cNvPr>
            <p:cNvSpPr txBox="1"/>
            <p:nvPr/>
          </p:nvSpPr>
          <p:spPr>
            <a:xfrm>
              <a:off x="1581706"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131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36" name="TextBox 48">
              <a:extLst>
                <a:ext uri="{FF2B5EF4-FFF2-40B4-BE49-F238E27FC236}">
                  <a16:creationId xmlns:a16="http://schemas.microsoft.com/office/drawing/2014/main" xmlns="" id="{ADA2E99E-9CAC-4A1D-8BFE-63CBB1FCD340}"/>
                </a:ext>
              </a:extLst>
            </p:cNvPr>
            <p:cNvSpPr txBox="1"/>
            <p:nvPr/>
          </p:nvSpPr>
          <p:spPr>
            <a:xfrm>
              <a:off x="1953141"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83</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37" name="TextBox 48">
              <a:extLst>
                <a:ext uri="{FF2B5EF4-FFF2-40B4-BE49-F238E27FC236}">
                  <a16:creationId xmlns:a16="http://schemas.microsoft.com/office/drawing/2014/main" xmlns="" id="{8127985C-DBF5-48BE-A466-2B9D9E4B98EA}"/>
                </a:ext>
              </a:extLst>
            </p:cNvPr>
            <p:cNvSpPr txBox="1"/>
            <p:nvPr/>
          </p:nvSpPr>
          <p:spPr>
            <a:xfrm>
              <a:off x="224700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54</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38" name="TextBox 48">
              <a:extLst>
                <a:ext uri="{FF2B5EF4-FFF2-40B4-BE49-F238E27FC236}">
                  <a16:creationId xmlns:a16="http://schemas.microsoft.com/office/drawing/2014/main" xmlns="" id="{079D62FE-B777-4004-AC1F-40648F521DBE}"/>
                </a:ext>
              </a:extLst>
            </p:cNvPr>
            <p:cNvSpPr txBox="1"/>
            <p:nvPr/>
          </p:nvSpPr>
          <p:spPr>
            <a:xfrm>
              <a:off x="254043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41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39" name="TextBox 46">
              <a:extLst>
                <a:ext uri="{FF2B5EF4-FFF2-40B4-BE49-F238E27FC236}">
                  <a16:creationId xmlns:a16="http://schemas.microsoft.com/office/drawing/2014/main" xmlns="" id="{F552214B-69B9-4895-A14F-5A87778CFEAC}"/>
                </a:ext>
              </a:extLst>
            </p:cNvPr>
            <p:cNvSpPr txBox="1"/>
            <p:nvPr/>
          </p:nvSpPr>
          <p:spPr>
            <a:xfrm>
              <a:off x="28074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31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0" name="TextBox 47">
              <a:extLst>
                <a:ext uri="{FF2B5EF4-FFF2-40B4-BE49-F238E27FC236}">
                  <a16:creationId xmlns:a16="http://schemas.microsoft.com/office/drawing/2014/main" xmlns="" id="{020122E1-F36C-49E9-AFBB-57324277D318}"/>
                </a:ext>
              </a:extLst>
            </p:cNvPr>
            <p:cNvSpPr txBox="1"/>
            <p:nvPr/>
          </p:nvSpPr>
          <p:spPr>
            <a:xfrm>
              <a:off x="312137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24</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1" name="TextBox 48">
              <a:extLst>
                <a:ext uri="{FF2B5EF4-FFF2-40B4-BE49-F238E27FC236}">
                  <a16:creationId xmlns:a16="http://schemas.microsoft.com/office/drawing/2014/main" xmlns="" id="{9BCE8073-2131-4F13-A391-F29F8A7C407F}"/>
                </a:ext>
              </a:extLst>
            </p:cNvPr>
            <p:cNvSpPr txBox="1"/>
            <p:nvPr/>
          </p:nvSpPr>
          <p:spPr>
            <a:xfrm>
              <a:off x="34082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20</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2" name="TextBox 48">
              <a:extLst>
                <a:ext uri="{FF2B5EF4-FFF2-40B4-BE49-F238E27FC236}">
                  <a16:creationId xmlns:a16="http://schemas.microsoft.com/office/drawing/2014/main" xmlns="" id="{3FBA4C83-2AC1-40AB-A7E7-A8D41664FB4D}"/>
                </a:ext>
              </a:extLst>
            </p:cNvPr>
            <p:cNvSpPr txBox="1"/>
            <p:nvPr/>
          </p:nvSpPr>
          <p:spPr>
            <a:xfrm>
              <a:off x="3699321"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16</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3" name="TextBox 48">
              <a:extLst>
                <a:ext uri="{FF2B5EF4-FFF2-40B4-BE49-F238E27FC236}">
                  <a16:creationId xmlns:a16="http://schemas.microsoft.com/office/drawing/2014/main" xmlns="" id="{0767182E-451A-4296-83DC-B24054957D18}"/>
                </a:ext>
              </a:extLst>
            </p:cNvPr>
            <p:cNvSpPr txBox="1"/>
            <p:nvPr/>
          </p:nvSpPr>
          <p:spPr>
            <a:xfrm>
              <a:off x="3999112"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13</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4" name="TextBox 46">
              <a:extLst>
                <a:ext uri="{FF2B5EF4-FFF2-40B4-BE49-F238E27FC236}">
                  <a16:creationId xmlns:a16="http://schemas.microsoft.com/office/drawing/2014/main" xmlns="" id="{8D1DB81D-D44E-4666-A020-09F4FF6C1F41}"/>
                </a:ext>
              </a:extLst>
            </p:cNvPr>
            <p:cNvSpPr txBox="1"/>
            <p:nvPr/>
          </p:nvSpPr>
          <p:spPr>
            <a:xfrm>
              <a:off x="4328671" y="5741727"/>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5" name="TextBox 47">
              <a:extLst>
                <a:ext uri="{FF2B5EF4-FFF2-40B4-BE49-F238E27FC236}">
                  <a16:creationId xmlns:a16="http://schemas.microsoft.com/office/drawing/2014/main" xmlns="" id="{2CE1E4C7-984E-4A19-B24B-DFD9E107DA16}"/>
                </a:ext>
              </a:extLst>
            </p:cNvPr>
            <p:cNvSpPr txBox="1"/>
            <p:nvPr/>
          </p:nvSpPr>
          <p:spPr>
            <a:xfrm>
              <a:off x="4731900"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9</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6" name="TextBox 48">
              <a:extLst>
                <a:ext uri="{FF2B5EF4-FFF2-40B4-BE49-F238E27FC236}">
                  <a16:creationId xmlns:a16="http://schemas.microsoft.com/office/drawing/2014/main" xmlns="" id="{39249C18-4A67-4C71-A9C9-54289C08B659}"/>
                </a:ext>
              </a:extLst>
            </p:cNvPr>
            <p:cNvSpPr txBox="1"/>
            <p:nvPr/>
          </p:nvSpPr>
          <p:spPr>
            <a:xfrm>
              <a:off x="5012596"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9</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7" name="TextBox 48">
              <a:extLst>
                <a:ext uri="{FF2B5EF4-FFF2-40B4-BE49-F238E27FC236}">
                  <a16:creationId xmlns:a16="http://schemas.microsoft.com/office/drawing/2014/main" xmlns="" id="{A8EEA9AB-5C19-4518-B13C-5ECF2CFF6C7F}"/>
                </a:ext>
              </a:extLst>
            </p:cNvPr>
            <p:cNvSpPr txBox="1"/>
            <p:nvPr/>
          </p:nvSpPr>
          <p:spPr>
            <a:xfrm>
              <a:off x="530276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6</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8" name="TextBox 48">
              <a:extLst>
                <a:ext uri="{FF2B5EF4-FFF2-40B4-BE49-F238E27FC236}">
                  <a16:creationId xmlns:a16="http://schemas.microsoft.com/office/drawing/2014/main" xmlns="" id="{78A796F0-FD44-475D-AF15-220B124D7E87}"/>
                </a:ext>
              </a:extLst>
            </p:cNvPr>
            <p:cNvSpPr txBox="1"/>
            <p:nvPr/>
          </p:nvSpPr>
          <p:spPr>
            <a:xfrm>
              <a:off x="559685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6</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49" name="TextBox 46">
              <a:extLst>
                <a:ext uri="{FF2B5EF4-FFF2-40B4-BE49-F238E27FC236}">
                  <a16:creationId xmlns:a16="http://schemas.microsoft.com/office/drawing/2014/main" xmlns="" id="{C317C439-E35D-4B02-8784-57B5733666F6}"/>
                </a:ext>
              </a:extLst>
            </p:cNvPr>
            <p:cNvSpPr txBox="1"/>
            <p:nvPr/>
          </p:nvSpPr>
          <p:spPr>
            <a:xfrm>
              <a:off x="591115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4</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0" name="TextBox 47">
              <a:extLst>
                <a:ext uri="{FF2B5EF4-FFF2-40B4-BE49-F238E27FC236}">
                  <a16:creationId xmlns:a16="http://schemas.microsoft.com/office/drawing/2014/main" xmlns="" id="{BA34B2B7-0563-4665-9C44-ADDA3F4CFE6B}"/>
                </a:ext>
              </a:extLst>
            </p:cNvPr>
            <p:cNvSpPr txBox="1"/>
            <p:nvPr/>
          </p:nvSpPr>
          <p:spPr>
            <a:xfrm>
              <a:off x="5939920" y="5741727"/>
              <a:ext cx="439768" cy="270390"/>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4</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1" name="TextBox 48">
              <a:extLst>
                <a:ext uri="{FF2B5EF4-FFF2-40B4-BE49-F238E27FC236}">
                  <a16:creationId xmlns:a16="http://schemas.microsoft.com/office/drawing/2014/main" xmlns="" id="{20C61EBE-1BFF-461F-8BD5-E93E192B2200}"/>
                </a:ext>
              </a:extLst>
            </p:cNvPr>
            <p:cNvSpPr txBox="1"/>
            <p:nvPr/>
          </p:nvSpPr>
          <p:spPr>
            <a:xfrm>
              <a:off x="652761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4</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2" name="TextBox 48">
              <a:extLst>
                <a:ext uri="{FF2B5EF4-FFF2-40B4-BE49-F238E27FC236}">
                  <a16:creationId xmlns:a16="http://schemas.microsoft.com/office/drawing/2014/main" xmlns="" id="{0C3FF4EF-9B34-4C8E-8745-09F704BA2FB7}"/>
                </a:ext>
              </a:extLst>
            </p:cNvPr>
            <p:cNvSpPr txBox="1"/>
            <p:nvPr/>
          </p:nvSpPr>
          <p:spPr>
            <a:xfrm>
              <a:off x="6817786"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4</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3" name="TextBox 48">
              <a:extLst>
                <a:ext uri="{FF2B5EF4-FFF2-40B4-BE49-F238E27FC236}">
                  <a16:creationId xmlns:a16="http://schemas.microsoft.com/office/drawing/2014/main" xmlns="" id="{748FB948-0C34-44E2-B227-B3BEF5081B6A}"/>
                </a:ext>
              </a:extLst>
            </p:cNvPr>
            <p:cNvSpPr txBox="1"/>
            <p:nvPr/>
          </p:nvSpPr>
          <p:spPr>
            <a:xfrm>
              <a:off x="709440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4" name="TextBox 46">
              <a:extLst>
                <a:ext uri="{FF2B5EF4-FFF2-40B4-BE49-F238E27FC236}">
                  <a16:creationId xmlns:a16="http://schemas.microsoft.com/office/drawing/2014/main" xmlns="" id="{1EE81A33-5FCB-46C5-9D51-0F41B5D1AE6E}"/>
                </a:ext>
              </a:extLst>
            </p:cNvPr>
            <p:cNvSpPr txBox="1"/>
            <p:nvPr/>
          </p:nvSpPr>
          <p:spPr>
            <a:xfrm>
              <a:off x="742870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5" name="TextBox 47">
              <a:extLst>
                <a:ext uri="{FF2B5EF4-FFF2-40B4-BE49-F238E27FC236}">
                  <a16:creationId xmlns:a16="http://schemas.microsoft.com/office/drawing/2014/main" xmlns="" id="{ACD7EFB5-2651-4C84-B3DE-8CAAF7F89874}"/>
                </a:ext>
              </a:extLst>
            </p:cNvPr>
            <p:cNvSpPr txBox="1"/>
            <p:nvPr/>
          </p:nvSpPr>
          <p:spPr>
            <a:xfrm>
              <a:off x="774266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6" name="TextBox 48">
              <a:extLst>
                <a:ext uri="{FF2B5EF4-FFF2-40B4-BE49-F238E27FC236}">
                  <a16:creationId xmlns:a16="http://schemas.microsoft.com/office/drawing/2014/main" xmlns="" id="{0F55F5FA-F4BE-4A90-B773-DE7151AC07AC}"/>
                </a:ext>
              </a:extLst>
            </p:cNvPr>
            <p:cNvSpPr txBox="1"/>
            <p:nvPr/>
          </p:nvSpPr>
          <p:spPr>
            <a:xfrm>
              <a:off x="803267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7" name="TextBox 48">
              <a:extLst>
                <a:ext uri="{FF2B5EF4-FFF2-40B4-BE49-F238E27FC236}">
                  <a16:creationId xmlns:a16="http://schemas.microsoft.com/office/drawing/2014/main" xmlns="" id="{63D85644-655A-4583-A752-D2AF4C2F3A8E}"/>
                </a:ext>
              </a:extLst>
            </p:cNvPr>
            <p:cNvSpPr txBox="1"/>
            <p:nvPr/>
          </p:nvSpPr>
          <p:spPr>
            <a:xfrm>
              <a:off x="832284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1</a:t>
              </a:r>
              <a:endParaRPr lang="en-US" sz="1300">
                <a:solidFill>
                  <a:schemeClr val="accent3"/>
                </a:solidFill>
                <a:ea typeface="ＭＳ Ｐゴシック" panose="020B0600070205080204" pitchFamily="50" charset="-128"/>
                <a:cs typeface="Arial" panose="020B0604020202020204" pitchFamily="34" charset="0"/>
              </a:endParaRPr>
            </a:p>
          </p:txBody>
        </p:sp>
        <p:sp>
          <p:nvSpPr>
            <p:cNvPr id="258" name="TextBox 48">
              <a:extLst>
                <a:ext uri="{FF2B5EF4-FFF2-40B4-BE49-F238E27FC236}">
                  <a16:creationId xmlns:a16="http://schemas.microsoft.com/office/drawing/2014/main" xmlns="" id="{F681EEC2-D947-459B-B8BB-CDB079209790}"/>
                </a:ext>
              </a:extLst>
            </p:cNvPr>
            <p:cNvSpPr txBox="1"/>
            <p:nvPr/>
          </p:nvSpPr>
          <p:spPr>
            <a:xfrm>
              <a:off x="8619460"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0</a:t>
              </a:r>
              <a:endParaRPr lang="en-US" sz="1300">
                <a:solidFill>
                  <a:schemeClr val="accent3"/>
                </a:solidFill>
                <a:ea typeface="ＭＳ Ｐゴシック" panose="020B0600070205080204" pitchFamily="50" charset="-128"/>
                <a:cs typeface="Arial" panose="020B0604020202020204" pitchFamily="34" charset="0"/>
              </a:endParaRPr>
            </a:p>
          </p:txBody>
        </p:sp>
      </p:grpSp>
      <p:grpSp>
        <p:nvGrpSpPr>
          <p:cNvPr id="259" name="Group 258">
            <a:extLst>
              <a:ext uri="{FF2B5EF4-FFF2-40B4-BE49-F238E27FC236}">
                <a16:creationId xmlns:a16="http://schemas.microsoft.com/office/drawing/2014/main" xmlns="" id="{EA9FAED6-1123-46C8-A281-4CE59DFD2039}"/>
              </a:ext>
            </a:extLst>
          </p:cNvPr>
          <p:cNvGrpSpPr/>
          <p:nvPr/>
        </p:nvGrpSpPr>
        <p:grpSpPr>
          <a:xfrm>
            <a:off x="525366" y="6007434"/>
            <a:ext cx="8259770" cy="282090"/>
            <a:chOff x="525366" y="6007434"/>
            <a:chExt cx="8259770" cy="282090"/>
          </a:xfrm>
        </p:grpSpPr>
        <p:sp>
          <p:nvSpPr>
            <p:cNvPr id="260" name="TextBox 65">
              <a:extLst>
                <a:ext uri="{FF2B5EF4-FFF2-40B4-BE49-F238E27FC236}">
                  <a16:creationId xmlns:a16="http://schemas.microsoft.com/office/drawing/2014/main" xmlns="" id="{805B931C-5CED-427B-A6A0-1D451CCB7367}"/>
                </a:ext>
              </a:extLst>
            </p:cNvPr>
            <p:cNvSpPr txBox="1"/>
            <p:nvPr/>
          </p:nvSpPr>
          <p:spPr>
            <a:xfrm>
              <a:off x="525366" y="6007434"/>
              <a:ext cx="66581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プラセボ</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1" name="TextBox 57">
              <a:extLst>
                <a:ext uri="{FF2B5EF4-FFF2-40B4-BE49-F238E27FC236}">
                  <a16:creationId xmlns:a16="http://schemas.microsoft.com/office/drawing/2014/main" xmlns="" id="{6AD50638-A6D2-46F2-8595-7022C39EC392}"/>
                </a:ext>
              </a:extLst>
            </p:cNvPr>
            <p:cNvSpPr txBox="1"/>
            <p:nvPr/>
          </p:nvSpPr>
          <p:spPr>
            <a:xfrm>
              <a:off x="1248710" y="60167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163</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2" name="TextBox 58">
              <a:extLst>
                <a:ext uri="{FF2B5EF4-FFF2-40B4-BE49-F238E27FC236}">
                  <a16:creationId xmlns:a16="http://schemas.microsoft.com/office/drawing/2014/main" xmlns="" id="{981E2696-B5C6-4F54-9367-32AE8AC2B963}"/>
                </a:ext>
              </a:extLst>
            </p:cNvPr>
            <p:cNvSpPr txBox="1"/>
            <p:nvPr/>
          </p:nvSpPr>
          <p:spPr>
            <a:xfrm>
              <a:off x="1674680"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41</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3" name="TextBox 59">
              <a:extLst>
                <a:ext uri="{FF2B5EF4-FFF2-40B4-BE49-F238E27FC236}">
                  <a16:creationId xmlns:a16="http://schemas.microsoft.com/office/drawing/2014/main" xmlns="" id="{7DE77009-D5AB-4808-BA59-EA3BA719283A}"/>
                </a:ext>
              </a:extLst>
            </p:cNvPr>
            <p:cNvSpPr txBox="1"/>
            <p:nvPr/>
          </p:nvSpPr>
          <p:spPr>
            <a:xfrm>
              <a:off x="1953141"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17</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4" name="TextBox 59">
              <a:extLst>
                <a:ext uri="{FF2B5EF4-FFF2-40B4-BE49-F238E27FC236}">
                  <a16:creationId xmlns:a16="http://schemas.microsoft.com/office/drawing/2014/main" xmlns="" id="{1A170920-4656-469E-BE5E-B25C1322202E}"/>
                </a:ext>
              </a:extLst>
            </p:cNvPr>
            <p:cNvSpPr txBox="1"/>
            <p:nvPr/>
          </p:nvSpPr>
          <p:spPr>
            <a:xfrm>
              <a:off x="233997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9</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5" name="TextBox 59">
              <a:extLst>
                <a:ext uri="{FF2B5EF4-FFF2-40B4-BE49-F238E27FC236}">
                  <a16:creationId xmlns:a16="http://schemas.microsoft.com/office/drawing/2014/main" xmlns="" id="{4975A919-D70C-4133-8C57-3D8004DEEDC1}"/>
                </a:ext>
              </a:extLst>
            </p:cNvPr>
            <p:cNvSpPr txBox="1"/>
            <p:nvPr/>
          </p:nvSpPr>
          <p:spPr>
            <a:xfrm>
              <a:off x="263341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7</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6" name="TextBox 57">
              <a:extLst>
                <a:ext uri="{FF2B5EF4-FFF2-40B4-BE49-F238E27FC236}">
                  <a16:creationId xmlns:a16="http://schemas.microsoft.com/office/drawing/2014/main" xmlns="" id="{0E85C177-FEC0-48F4-9ED7-5616099D7CB9}"/>
                </a:ext>
              </a:extLst>
            </p:cNvPr>
            <p:cNvSpPr txBox="1"/>
            <p:nvPr/>
          </p:nvSpPr>
          <p:spPr>
            <a:xfrm>
              <a:off x="290039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4</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7" name="TextBox 58">
              <a:extLst>
                <a:ext uri="{FF2B5EF4-FFF2-40B4-BE49-F238E27FC236}">
                  <a16:creationId xmlns:a16="http://schemas.microsoft.com/office/drawing/2014/main" xmlns="" id="{75432012-7B65-48F3-B0B5-7C44C351F828}"/>
                </a:ext>
              </a:extLst>
            </p:cNvPr>
            <p:cNvSpPr txBox="1"/>
            <p:nvPr/>
          </p:nvSpPr>
          <p:spPr>
            <a:xfrm>
              <a:off x="32143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2</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8" name="TextBox 59">
              <a:extLst>
                <a:ext uri="{FF2B5EF4-FFF2-40B4-BE49-F238E27FC236}">
                  <a16:creationId xmlns:a16="http://schemas.microsoft.com/office/drawing/2014/main" xmlns="" id="{34E74262-A20A-4C8C-979B-D15A895F8AC1}"/>
                </a:ext>
              </a:extLst>
            </p:cNvPr>
            <p:cNvSpPr txBox="1"/>
            <p:nvPr/>
          </p:nvSpPr>
          <p:spPr>
            <a:xfrm>
              <a:off x="350119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2</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69" name="TextBox 59">
              <a:extLst>
                <a:ext uri="{FF2B5EF4-FFF2-40B4-BE49-F238E27FC236}">
                  <a16:creationId xmlns:a16="http://schemas.microsoft.com/office/drawing/2014/main" xmlns="" id="{9638B513-A6B0-4292-A8D8-17576C10AB36}"/>
                </a:ext>
              </a:extLst>
            </p:cNvPr>
            <p:cNvSpPr txBox="1"/>
            <p:nvPr/>
          </p:nvSpPr>
          <p:spPr>
            <a:xfrm>
              <a:off x="379229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1</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0" name="TextBox 59">
              <a:extLst>
                <a:ext uri="{FF2B5EF4-FFF2-40B4-BE49-F238E27FC236}">
                  <a16:creationId xmlns:a16="http://schemas.microsoft.com/office/drawing/2014/main" xmlns="" id="{96A399B4-AC31-46F5-8F6A-7E3852321DBA}"/>
                </a:ext>
              </a:extLst>
            </p:cNvPr>
            <p:cNvSpPr txBox="1"/>
            <p:nvPr/>
          </p:nvSpPr>
          <p:spPr>
            <a:xfrm>
              <a:off x="409208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1</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1" name="TextBox 57">
              <a:extLst>
                <a:ext uri="{FF2B5EF4-FFF2-40B4-BE49-F238E27FC236}">
                  <a16:creationId xmlns:a16="http://schemas.microsoft.com/office/drawing/2014/main" xmlns="" id="{5CD1496E-3D7C-4C25-B046-6E7ED99FF99E}"/>
                </a:ext>
              </a:extLst>
            </p:cNvPr>
            <p:cNvSpPr txBox="1"/>
            <p:nvPr/>
          </p:nvSpPr>
          <p:spPr>
            <a:xfrm>
              <a:off x="440927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2" name="TextBox 58">
              <a:extLst>
                <a:ext uri="{FF2B5EF4-FFF2-40B4-BE49-F238E27FC236}">
                  <a16:creationId xmlns:a16="http://schemas.microsoft.com/office/drawing/2014/main" xmlns="" id="{A7B2662B-C37B-4D60-BC27-84C4016B75F5}"/>
                </a:ext>
              </a:extLst>
            </p:cNvPr>
            <p:cNvSpPr txBox="1"/>
            <p:nvPr/>
          </p:nvSpPr>
          <p:spPr>
            <a:xfrm>
              <a:off x="473190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3" name="TextBox 59">
              <a:extLst>
                <a:ext uri="{FF2B5EF4-FFF2-40B4-BE49-F238E27FC236}">
                  <a16:creationId xmlns:a16="http://schemas.microsoft.com/office/drawing/2014/main" xmlns="" id="{53E7D97D-55EC-4F74-9F04-CDF50B280DCD}"/>
                </a:ext>
              </a:extLst>
            </p:cNvPr>
            <p:cNvSpPr txBox="1"/>
            <p:nvPr/>
          </p:nvSpPr>
          <p:spPr>
            <a:xfrm>
              <a:off x="50125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4" name="TextBox 59">
              <a:extLst>
                <a:ext uri="{FF2B5EF4-FFF2-40B4-BE49-F238E27FC236}">
                  <a16:creationId xmlns:a16="http://schemas.microsoft.com/office/drawing/2014/main" xmlns="" id="{1D381CB8-0E64-44F6-A2A2-874D2AFC3270}"/>
                </a:ext>
              </a:extLst>
            </p:cNvPr>
            <p:cNvSpPr txBox="1"/>
            <p:nvPr/>
          </p:nvSpPr>
          <p:spPr>
            <a:xfrm>
              <a:off x="530276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5" name="TextBox 59">
              <a:extLst>
                <a:ext uri="{FF2B5EF4-FFF2-40B4-BE49-F238E27FC236}">
                  <a16:creationId xmlns:a16="http://schemas.microsoft.com/office/drawing/2014/main" xmlns="" id="{C4E8DE3F-5BE1-457C-86C6-708F4F952F6E}"/>
                </a:ext>
              </a:extLst>
            </p:cNvPr>
            <p:cNvSpPr txBox="1"/>
            <p:nvPr/>
          </p:nvSpPr>
          <p:spPr>
            <a:xfrm>
              <a:off x="55968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6" name="TextBox 57">
              <a:extLst>
                <a:ext uri="{FF2B5EF4-FFF2-40B4-BE49-F238E27FC236}">
                  <a16:creationId xmlns:a16="http://schemas.microsoft.com/office/drawing/2014/main" xmlns="" id="{634E5335-FB43-422A-BCDA-25EFCB7FD3A6}"/>
                </a:ext>
              </a:extLst>
            </p:cNvPr>
            <p:cNvSpPr txBox="1"/>
            <p:nvPr/>
          </p:nvSpPr>
          <p:spPr>
            <a:xfrm>
              <a:off x="591115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7" name="TextBox 58">
              <a:extLst>
                <a:ext uri="{FF2B5EF4-FFF2-40B4-BE49-F238E27FC236}">
                  <a16:creationId xmlns:a16="http://schemas.microsoft.com/office/drawing/2014/main" xmlns="" id="{755791D8-9076-493D-8045-DFF766734D31}"/>
                </a:ext>
              </a:extLst>
            </p:cNvPr>
            <p:cNvSpPr txBox="1"/>
            <p:nvPr/>
          </p:nvSpPr>
          <p:spPr>
            <a:xfrm>
              <a:off x="621401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8" name="TextBox 59">
              <a:extLst>
                <a:ext uri="{FF2B5EF4-FFF2-40B4-BE49-F238E27FC236}">
                  <a16:creationId xmlns:a16="http://schemas.microsoft.com/office/drawing/2014/main" xmlns="" id="{E45C9187-2BC3-4992-84FF-E19C05F23C11}"/>
                </a:ext>
              </a:extLst>
            </p:cNvPr>
            <p:cNvSpPr txBox="1"/>
            <p:nvPr/>
          </p:nvSpPr>
          <p:spPr>
            <a:xfrm>
              <a:off x="6530987"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79" name="TextBox 59">
              <a:extLst>
                <a:ext uri="{FF2B5EF4-FFF2-40B4-BE49-F238E27FC236}">
                  <a16:creationId xmlns:a16="http://schemas.microsoft.com/office/drawing/2014/main" xmlns="" id="{828A62D3-CC96-4DFA-B560-6E61CB27523D}"/>
                </a:ext>
              </a:extLst>
            </p:cNvPr>
            <p:cNvSpPr txBox="1"/>
            <p:nvPr/>
          </p:nvSpPr>
          <p:spPr>
            <a:xfrm>
              <a:off x="6817979"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80" name="TextBox 59">
              <a:extLst>
                <a:ext uri="{FF2B5EF4-FFF2-40B4-BE49-F238E27FC236}">
                  <a16:creationId xmlns:a16="http://schemas.microsoft.com/office/drawing/2014/main" xmlns="" id="{4E83E441-F6A9-4DD0-927C-6224FAB6D4A9}"/>
                </a:ext>
              </a:extLst>
            </p:cNvPr>
            <p:cNvSpPr txBox="1"/>
            <p:nvPr/>
          </p:nvSpPr>
          <p:spPr>
            <a:xfrm>
              <a:off x="709440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81" name="TextBox 57">
              <a:extLst>
                <a:ext uri="{FF2B5EF4-FFF2-40B4-BE49-F238E27FC236}">
                  <a16:creationId xmlns:a16="http://schemas.microsoft.com/office/drawing/2014/main" xmlns="" id="{72920876-E5D8-4613-9390-EF1A48A714AD}"/>
                </a:ext>
              </a:extLst>
            </p:cNvPr>
            <p:cNvSpPr txBox="1"/>
            <p:nvPr/>
          </p:nvSpPr>
          <p:spPr>
            <a:xfrm>
              <a:off x="7428701"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82" name="TextBox 58">
              <a:extLst>
                <a:ext uri="{FF2B5EF4-FFF2-40B4-BE49-F238E27FC236}">
                  <a16:creationId xmlns:a16="http://schemas.microsoft.com/office/drawing/2014/main" xmlns="" id="{F0D0DAB2-8592-475C-A452-10C2F9DFC1B9}"/>
                </a:ext>
              </a:extLst>
            </p:cNvPr>
            <p:cNvSpPr txBox="1"/>
            <p:nvPr/>
          </p:nvSpPr>
          <p:spPr>
            <a:xfrm>
              <a:off x="7742663"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83" name="TextBox 59">
              <a:extLst>
                <a:ext uri="{FF2B5EF4-FFF2-40B4-BE49-F238E27FC236}">
                  <a16:creationId xmlns:a16="http://schemas.microsoft.com/office/drawing/2014/main" xmlns="" id="{F61F617E-CFC5-4D21-917D-903B4F858E4E}"/>
                </a:ext>
              </a:extLst>
            </p:cNvPr>
            <p:cNvSpPr txBox="1"/>
            <p:nvPr/>
          </p:nvSpPr>
          <p:spPr>
            <a:xfrm>
              <a:off x="8032674"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84" name="TextBox 59">
              <a:extLst>
                <a:ext uri="{FF2B5EF4-FFF2-40B4-BE49-F238E27FC236}">
                  <a16:creationId xmlns:a16="http://schemas.microsoft.com/office/drawing/2014/main" xmlns="" id="{8C2D40EB-E695-44DA-8884-6EC4B938A4E6}"/>
                </a:ext>
              </a:extLst>
            </p:cNvPr>
            <p:cNvSpPr txBox="1"/>
            <p:nvPr/>
          </p:nvSpPr>
          <p:spPr>
            <a:xfrm>
              <a:off x="8322843"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sp>
          <p:nvSpPr>
            <p:cNvPr id="285" name="TextBox 59">
              <a:extLst>
                <a:ext uri="{FF2B5EF4-FFF2-40B4-BE49-F238E27FC236}">
                  <a16:creationId xmlns:a16="http://schemas.microsoft.com/office/drawing/2014/main" xmlns="" id="{5607ECE9-C191-4646-8656-F44A988BBA58}"/>
                </a:ext>
              </a:extLst>
            </p:cNvPr>
            <p:cNvSpPr txBox="1"/>
            <p:nvPr/>
          </p:nvSpPr>
          <p:spPr>
            <a:xfrm>
              <a:off x="8619459"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0</a:t>
              </a:r>
              <a:endParaRPr lang="en-US" sz="1300">
                <a:solidFill>
                  <a:schemeClr val="accent2"/>
                </a:solidFill>
                <a:ea typeface="ＭＳ Ｐゴシック" panose="020B0600070205080204" pitchFamily="50" charset="-128"/>
                <a:cs typeface="Arial" panose="020B0604020202020204" pitchFamily="34" charset="0"/>
              </a:endParaRPr>
            </a:p>
          </p:txBody>
        </p:sp>
      </p:grpSp>
      <p:cxnSp>
        <p:nvCxnSpPr>
          <p:cNvPr id="286" name="Straight Connector 285">
            <a:extLst>
              <a:ext uri="{FF2B5EF4-FFF2-40B4-BE49-F238E27FC236}">
                <a16:creationId xmlns:a16="http://schemas.microsoft.com/office/drawing/2014/main" xmlns="" id="{845EAF2B-7C63-4D3B-964F-DDD5EA88B0F1}"/>
              </a:ext>
            </a:extLst>
          </p:cNvPr>
          <p:cNvCxnSpPr/>
          <p:nvPr/>
        </p:nvCxnSpPr>
        <p:spPr>
          <a:xfrm flipH="1" flipV="1">
            <a:off x="3231829" y="4523257"/>
            <a:ext cx="0" cy="5965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260A260E-C2DB-4CE2-B4BB-33F1EDEA4B09}"/>
              </a:ext>
            </a:extLst>
          </p:cNvPr>
          <p:cNvCxnSpPr/>
          <p:nvPr/>
        </p:nvCxnSpPr>
        <p:spPr>
          <a:xfrm flipH="1" flipV="1">
            <a:off x="5034642" y="4756289"/>
            <a:ext cx="0" cy="3448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D6F6A196-1B27-4D1E-A708-C848C5EC0B41}"/>
              </a:ext>
            </a:extLst>
          </p:cNvPr>
          <p:cNvCxnSpPr/>
          <p:nvPr/>
        </p:nvCxnSpPr>
        <p:spPr>
          <a:xfrm flipH="1" flipV="1">
            <a:off x="6840175" y="4815341"/>
            <a:ext cx="0" cy="2857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xmlns="" id="{1634D495-4A53-4D1A-A728-553D8162AC4D}"/>
              </a:ext>
            </a:extLst>
          </p:cNvPr>
          <p:cNvSpPr txBox="1"/>
          <p:nvPr/>
        </p:nvSpPr>
        <p:spPr>
          <a:xfrm>
            <a:off x="3227261" y="4465873"/>
            <a:ext cx="583814" cy="292388"/>
          </a:xfrm>
          <a:prstGeom prst="rect">
            <a:avLst/>
          </a:prstGeom>
          <a:noFill/>
        </p:spPr>
        <p:txBody>
          <a:bodyPr wrap="none" rtlCol="0">
            <a:spAutoFit/>
          </a:bodyPr>
          <a:lstStyle/>
          <a:p>
            <a:r>
              <a:rPr lang="ja-JP" sz="1300" b="0" i="0" strike="noStrike" cap="none" spc="0" baseline="0">
                <a:solidFill>
                  <a:srgbClr val="B60D27"/>
                </a:solidFill>
                <a:effectLst/>
                <a:latin typeface="+mn-lt"/>
                <a:ea typeface="ＭＳ Ｐゴシック" panose="020B0600070205080204" pitchFamily="50" charset="-128"/>
                <a:cs typeface="MS UI Gothic"/>
              </a:rPr>
              <a:t>9.3％</a:t>
            </a:r>
            <a:endParaRPr lang="en-US" sz="1300">
              <a:solidFill>
                <a:schemeClr val="accent3"/>
              </a:solidFill>
              <a:latin typeface="+mn-lt"/>
              <a:ea typeface="ＭＳ Ｐゴシック" panose="020B0600070205080204" pitchFamily="50" charset="-128"/>
            </a:endParaRPr>
          </a:p>
        </p:txBody>
      </p:sp>
      <p:sp>
        <p:nvSpPr>
          <p:cNvPr id="290" name="TextBox 289">
            <a:extLst>
              <a:ext uri="{FF2B5EF4-FFF2-40B4-BE49-F238E27FC236}">
                <a16:creationId xmlns:a16="http://schemas.microsoft.com/office/drawing/2014/main" xmlns="" id="{3B75EF4C-E420-4FED-A478-37446F86759A}"/>
              </a:ext>
            </a:extLst>
          </p:cNvPr>
          <p:cNvSpPr txBox="1"/>
          <p:nvPr/>
        </p:nvSpPr>
        <p:spPr>
          <a:xfrm>
            <a:off x="5029879" y="4610095"/>
            <a:ext cx="583814" cy="292388"/>
          </a:xfrm>
          <a:prstGeom prst="rect">
            <a:avLst/>
          </a:prstGeom>
          <a:noFill/>
        </p:spPr>
        <p:txBody>
          <a:bodyPr wrap="none" rtlCol="0">
            <a:spAutoFit/>
          </a:bodyPr>
          <a:lstStyle/>
          <a:p>
            <a:r>
              <a:rPr lang="ja-JP" sz="1300" b="0" i="0" strike="noStrike" cap="none" spc="0" baseline="0">
                <a:solidFill>
                  <a:srgbClr val="B60D27"/>
                </a:solidFill>
                <a:effectLst/>
                <a:latin typeface="+mn-lt"/>
                <a:ea typeface="ＭＳ Ｐゴシック" panose="020B0600070205080204" pitchFamily="50" charset="-128"/>
                <a:cs typeface="MS UI Gothic"/>
              </a:rPr>
              <a:t>3.8％</a:t>
            </a:r>
            <a:endParaRPr lang="en-US" sz="1300">
              <a:solidFill>
                <a:schemeClr val="accent3"/>
              </a:solidFill>
              <a:latin typeface="+mn-lt"/>
              <a:ea typeface="ＭＳ Ｐゴシック" panose="020B0600070205080204" pitchFamily="50" charset="-128"/>
            </a:endParaRPr>
          </a:p>
        </p:txBody>
      </p:sp>
      <p:sp>
        <p:nvSpPr>
          <p:cNvPr id="291" name="TextBox 290">
            <a:extLst>
              <a:ext uri="{FF2B5EF4-FFF2-40B4-BE49-F238E27FC236}">
                <a16:creationId xmlns:a16="http://schemas.microsoft.com/office/drawing/2014/main" xmlns="" id="{4362067E-DA8A-4126-89E3-B48569C72A6C}"/>
              </a:ext>
            </a:extLst>
          </p:cNvPr>
          <p:cNvSpPr txBox="1"/>
          <p:nvPr/>
        </p:nvSpPr>
        <p:spPr>
          <a:xfrm>
            <a:off x="6806833" y="4669148"/>
            <a:ext cx="583814" cy="292388"/>
          </a:xfrm>
          <a:prstGeom prst="rect">
            <a:avLst/>
          </a:prstGeom>
          <a:noFill/>
        </p:spPr>
        <p:txBody>
          <a:bodyPr wrap="none" rtlCol="0">
            <a:spAutoFit/>
          </a:bodyPr>
          <a:lstStyle/>
          <a:p>
            <a:r>
              <a:rPr lang="ja-JP" sz="1300" b="0" i="0" strike="noStrike" cap="none" spc="0" baseline="0">
                <a:solidFill>
                  <a:srgbClr val="B60D27"/>
                </a:solidFill>
                <a:effectLst/>
                <a:latin typeface="+mn-lt"/>
                <a:ea typeface="ＭＳ Ｐゴシック" panose="020B0600070205080204" pitchFamily="50" charset="-128"/>
                <a:cs typeface="MS UI Gothic"/>
              </a:rPr>
              <a:t>2.4％</a:t>
            </a:r>
            <a:endParaRPr lang="en-US" sz="1300">
              <a:solidFill>
                <a:schemeClr val="accent3"/>
              </a:solidFill>
              <a:latin typeface="+mn-lt"/>
              <a:ea typeface="ＭＳ Ｐゴシック" panose="020B0600070205080204" pitchFamily="50" charset="-128"/>
            </a:endParaRPr>
          </a:p>
        </p:txBody>
      </p:sp>
      <p:sp>
        <p:nvSpPr>
          <p:cNvPr id="292" name="TextBox 291">
            <a:extLst>
              <a:ext uri="{FF2B5EF4-FFF2-40B4-BE49-F238E27FC236}">
                <a16:creationId xmlns:a16="http://schemas.microsoft.com/office/drawing/2014/main" xmlns="" id="{ACC58544-F1BF-4B5A-AE97-B64C3C055D8F}"/>
              </a:ext>
            </a:extLst>
          </p:cNvPr>
          <p:cNvSpPr txBox="1"/>
          <p:nvPr/>
        </p:nvSpPr>
        <p:spPr>
          <a:xfrm>
            <a:off x="3227261" y="4826639"/>
            <a:ext cx="583814" cy="292388"/>
          </a:xfrm>
          <a:prstGeom prst="rect">
            <a:avLst/>
          </a:prstGeom>
          <a:noFill/>
        </p:spPr>
        <p:txBody>
          <a:bodyPr wrap="none" rtlCol="0">
            <a:spAutoFit/>
          </a:bodyPr>
          <a:lstStyle/>
          <a:p>
            <a:r>
              <a:rPr lang="ja-JP" sz="1300" b="0" i="0" strike="noStrike" cap="none" spc="0" baseline="0">
                <a:solidFill>
                  <a:srgbClr val="B2C0D8"/>
                </a:solidFill>
                <a:effectLst/>
                <a:latin typeface="+mn-lt"/>
                <a:ea typeface="ＭＳ Ｐゴシック" panose="020B0600070205080204" pitchFamily="50" charset="-128"/>
                <a:cs typeface="MS UI Gothic"/>
              </a:rPr>
              <a:t>1.5％</a:t>
            </a:r>
            <a:endParaRPr lang="en-US" sz="1300">
              <a:solidFill>
                <a:schemeClr val="accent2"/>
              </a:solidFill>
              <a:latin typeface="+mn-lt"/>
              <a:ea typeface="ＭＳ Ｐゴシック" panose="020B0600070205080204" pitchFamily="50" charset="-128"/>
            </a:endParaRPr>
          </a:p>
        </p:txBody>
      </p:sp>
      <p:grpSp>
        <p:nvGrpSpPr>
          <p:cNvPr id="293" name="Group 292">
            <a:extLst>
              <a:ext uri="{FF2B5EF4-FFF2-40B4-BE49-F238E27FC236}">
                <a16:creationId xmlns:a16="http://schemas.microsoft.com/office/drawing/2014/main" xmlns="" id="{B9D5EB3E-46D2-401B-B414-1255096CA05A}"/>
              </a:ext>
            </a:extLst>
          </p:cNvPr>
          <p:cNvGrpSpPr/>
          <p:nvPr/>
        </p:nvGrpSpPr>
        <p:grpSpPr>
          <a:xfrm>
            <a:off x="1419380" y="2202327"/>
            <a:ext cx="2872647" cy="2916000"/>
            <a:chOff x="9065733" y="1515269"/>
            <a:chExt cx="4533900" cy="4819650"/>
          </a:xfrm>
        </p:grpSpPr>
        <p:sp>
          <p:nvSpPr>
            <p:cNvPr id="294" name="Freeform: Shape 27">
              <a:extLst>
                <a:ext uri="{FF2B5EF4-FFF2-40B4-BE49-F238E27FC236}">
                  <a16:creationId xmlns:a16="http://schemas.microsoft.com/office/drawing/2014/main" xmlns="" id="{619D1E8D-3593-41D6-8747-DC4179CB751A}"/>
                </a:ext>
              </a:extLst>
            </p:cNvPr>
            <p:cNvSpPr/>
            <p:nvPr/>
          </p:nvSpPr>
          <p:spPr>
            <a:xfrm>
              <a:off x="9065733" y="1515269"/>
              <a:ext cx="4533900" cy="4819650"/>
            </a:xfrm>
            <a:custGeom>
              <a:avLst/>
              <a:gdLst>
                <a:gd name="connsiteX0" fmla="*/ 4533900 w 4533900"/>
                <a:gd name="connsiteY0" fmla="*/ 4827813 h 4819650"/>
                <a:gd name="connsiteX1" fmla="*/ 4533900 w 4533900"/>
                <a:gd name="connsiteY1" fmla="*/ 4767939 h 4819650"/>
                <a:gd name="connsiteX2" fmla="*/ 3690261 w 4533900"/>
                <a:gd name="connsiteY2" fmla="*/ 4767939 h 4819650"/>
                <a:gd name="connsiteX3" fmla="*/ 3690261 w 4533900"/>
                <a:gd name="connsiteY3" fmla="*/ 4735287 h 4819650"/>
                <a:gd name="connsiteX4" fmla="*/ 2460174 w 4533900"/>
                <a:gd name="connsiteY4" fmla="*/ 4735287 h 4819650"/>
                <a:gd name="connsiteX5" fmla="*/ 2460174 w 4533900"/>
                <a:gd name="connsiteY5" fmla="*/ 4708075 h 4819650"/>
                <a:gd name="connsiteX6" fmla="*/ 2318661 w 4533900"/>
                <a:gd name="connsiteY6" fmla="*/ 4708075 h 4819650"/>
                <a:gd name="connsiteX7" fmla="*/ 2318661 w 4533900"/>
                <a:gd name="connsiteY7" fmla="*/ 4669975 h 4819650"/>
                <a:gd name="connsiteX8" fmla="*/ 2100939 w 4533900"/>
                <a:gd name="connsiteY8" fmla="*/ 4669975 h 4819650"/>
                <a:gd name="connsiteX9" fmla="*/ 2100939 w 4533900"/>
                <a:gd name="connsiteY9" fmla="*/ 4642761 h 4819650"/>
                <a:gd name="connsiteX10" fmla="*/ 2008413 w 4533900"/>
                <a:gd name="connsiteY10" fmla="*/ 4642761 h 4819650"/>
                <a:gd name="connsiteX11" fmla="*/ 2008413 w 4533900"/>
                <a:gd name="connsiteY11" fmla="*/ 4604661 h 4819650"/>
                <a:gd name="connsiteX12" fmla="*/ 1834239 w 4533900"/>
                <a:gd name="connsiteY12" fmla="*/ 4604661 h 4819650"/>
                <a:gd name="connsiteX13" fmla="*/ 1834239 w 4533900"/>
                <a:gd name="connsiteY13" fmla="*/ 4561113 h 4819650"/>
                <a:gd name="connsiteX14" fmla="*/ 1703613 w 4533900"/>
                <a:gd name="connsiteY14" fmla="*/ 4561113 h 4819650"/>
                <a:gd name="connsiteX15" fmla="*/ 1703613 w 4533900"/>
                <a:gd name="connsiteY15" fmla="*/ 4539339 h 4819650"/>
                <a:gd name="connsiteX16" fmla="*/ 1322613 w 4533900"/>
                <a:gd name="connsiteY16" fmla="*/ 4539339 h 4819650"/>
                <a:gd name="connsiteX17" fmla="*/ 1322613 w 4533900"/>
                <a:gd name="connsiteY17" fmla="*/ 4484913 h 4819650"/>
                <a:gd name="connsiteX18" fmla="*/ 1268187 w 4533900"/>
                <a:gd name="connsiteY18" fmla="*/ 4484913 h 4819650"/>
                <a:gd name="connsiteX19" fmla="*/ 1268187 w 4533900"/>
                <a:gd name="connsiteY19" fmla="*/ 4435926 h 4819650"/>
                <a:gd name="connsiteX20" fmla="*/ 1012374 w 4533900"/>
                <a:gd name="connsiteY20" fmla="*/ 4435926 h 4819650"/>
                <a:gd name="connsiteX21" fmla="*/ 1012374 w 4533900"/>
                <a:gd name="connsiteY21" fmla="*/ 4359726 h 4819650"/>
                <a:gd name="connsiteX22" fmla="*/ 968826 w 4533900"/>
                <a:gd name="connsiteY22" fmla="*/ 4359726 h 4819650"/>
                <a:gd name="connsiteX23" fmla="*/ 968826 w 4533900"/>
                <a:gd name="connsiteY23" fmla="*/ 4283526 h 4819650"/>
                <a:gd name="connsiteX24" fmla="*/ 914400 w 4533900"/>
                <a:gd name="connsiteY24" fmla="*/ 4283526 h 4819650"/>
                <a:gd name="connsiteX25" fmla="*/ 914400 w 4533900"/>
                <a:gd name="connsiteY25" fmla="*/ 4239987 h 4819650"/>
                <a:gd name="connsiteX26" fmla="*/ 707571 w 4533900"/>
                <a:gd name="connsiteY26" fmla="*/ 4239987 h 4819650"/>
                <a:gd name="connsiteX27" fmla="*/ 707571 w 4533900"/>
                <a:gd name="connsiteY27" fmla="*/ 3978726 h 4819650"/>
                <a:gd name="connsiteX28" fmla="*/ 664029 w 4533900"/>
                <a:gd name="connsiteY28" fmla="*/ 3978726 h 4819650"/>
                <a:gd name="connsiteX29" fmla="*/ 664029 w 4533900"/>
                <a:gd name="connsiteY29" fmla="*/ 3820887 h 4819650"/>
                <a:gd name="connsiteX30" fmla="*/ 642257 w 4533900"/>
                <a:gd name="connsiteY30" fmla="*/ 3820887 h 4819650"/>
                <a:gd name="connsiteX31" fmla="*/ 642257 w 4533900"/>
                <a:gd name="connsiteY31" fmla="*/ 3722913 h 4819650"/>
                <a:gd name="connsiteX32" fmla="*/ 593271 w 4533900"/>
                <a:gd name="connsiteY32" fmla="*/ 3722913 h 4819650"/>
                <a:gd name="connsiteX33" fmla="*/ 593271 w 4533900"/>
                <a:gd name="connsiteY33" fmla="*/ 3586839 h 4819650"/>
                <a:gd name="connsiteX34" fmla="*/ 544285 w 4533900"/>
                <a:gd name="connsiteY34" fmla="*/ 3586839 h 4819650"/>
                <a:gd name="connsiteX35" fmla="*/ 544285 w 4533900"/>
                <a:gd name="connsiteY35" fmla="*/ 3543300 h 4819650"/>
                <a:gd name="connsiteX36" fmla="*/ 435429 w 4533900"/>
                <a:gd name="connsiteY36" fmla="*/ 3543300 h 4819650"/>
                <a:gd name="connsiteX37" fmla="*/ 435429 w 4533900"/>
                <a:gd name="connsiteY37" fmla="*/ 3472539 h 4819650"/>
                <a:gd name="connsiteX38" fmla="*/ 381000 w 4533900"/>
                <a:gd name="connsiteY38" fmla="*/ 3472539 h 4819650"/>
                <a:gd name="connsiteX39" fmla="*/ 381000 w 4533900"/>
                <a:gd name="connsiteY39" fmla="*/ 3276600 h 4819650"/>
                <a:gd name="connsiteX40" fmla="*/ 353785 w 4533900"/>
                <a:gd name="connsiteY40" fmla="*/ 3276600 h 4819650"/>
                <a:gd name="connsiteX41" fmla="*/ 353785 w 4533900"/>
                <a:gd name="connsiteY41" fmla="*/ 2759526 h 4819650"/>
                <a:gd name="connsiteX42" fmla="*/ 337457 w 4533900"/>
                <a:gd name="connsiteY42" fmla="*/ 2759526 h 4819650"/>
                <a:gd name="connsiteX43" fmla="*/ 337457 w 4533900"/>
                <a:gd name="connsiteY43" fmla="*/ 1311726 h 4819650"/>
                <a:gd name="connsiteX44" fmla="*/ 321129 w 4533900"/>
                <a:gd name="connsiteY44" fmla="*/ 1311726 h 4819650"/>
                <a:gd name="connsiteX45" fmla="*/ 321129 w 4533900"/>
                <a:gd name="connsiteY45" fmla="*/ 1028700 h 4819650"/>
                <a:gd name="connsiteX46" fmla="*/ 266700 w 4533900"/>
                <a:gd name="connsiteY46" fmla="*/ 1028700 h 4819650"/>
                <a:gd name="connsiteX47" fmla="*/ 266700 w 4533900"/>
                <a:gd name="connsiteY47" fmla="*/ 756557 h 4819650"/>
                <a:gd name="connsiteX48" fmla="*/ 250371 w 4533900"/>
                <a:gd name="connsiteY48" fmla="*/ 756557 h 4819650"/>
                <a:gd name="connsiteX49" fmla="*/ 250371 w 4533900"/>
                <a:gd name="connsiteY49" fmla="*/ 598714 h 4819650"/>
                <a:gd name="connsiteX50" fmla="*/ 234043 w 4533900"/>
                <a:gd name="connsiteY50" fmla="*/ 598714 h 4819650"/>
                <a:gd name="connsiteX51" fmla="*/ 234043 w 4533900"/>
                <a:gd name="connsiteY51" fmla="*/ 424543 h 4819650"/>
                <a:gd name="connsiteX52" fmla="*/ 195943 w 4533900"/>
                <a:gd name="connsiteY52" fmla="*/ 424543 h 4819650"/>
                <a:gd name="connsiteX53" fmla="*/ 195943 w 4533900"/>
                <a:gd name="connsiteY53" fmla="*/ 348343 h 4819650"/>
                <a:gd name="connsiteX54" fmla="*/ 174171 w 4533900"/>
                <a:gd name="connsiteY54" fmla="*/ 348343 h 4819650"/>
                <a:gd name="connsiteX55" fmla="*/ 174171 w 4533900"/>
                <a:gd name="connsiteY55" fmla="*/ 217714 h 4819650"/>
                <a:gd name="connsiteX56" fmla="*/ 157843 w 4533900"/>
                <a:gd name="connsiteY56" fmla="*/ 217714 h 4819650"/>
                <a:gd name="connsiteX57" fmla="*/ 157843 w 4533900"/>
                <a:gd name="connsiteY57" fmla="*/ 108857 h 4819650"/>
                <a:gd name="connsiteX58" fmla="*/ 103414 w 4533900"/>
                <a:gd name="connsiteY58" fmla="*/ 108857 h 4819650"/>
                <a:gd name="connsiteX59" fmla="*/ 103414 w 4533900"/>
                <a:gd name="connsiteY59" fmla="*/ 0 h 4819650"/>
                <a:gd name="connsiteX60" fmla="*/ 0 w 4533900"/>
                <a:gd name="connsiteY60" fmla="*/ 0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33900" h="4819650">
                  <a:moveTo>
                    <a:pt x="4533900" y="4827813"/>
                  </a:moveTo>
                  <a:lnTo>
                    <a:pt x="4533900" y="4767939"/>
                  </a:lnTo>
                  <a:lnTo>
                    <a:pt x="3690261" y="4767939"/>
                  </a:lnTo>
                  <a:lnTo>
                    <a:pt x="3690261" y="4735287"/>
                  </a:lnTo>
                  <a:lnTo>
                    <a:pt x="2460174" y="4735287"/>
                  </a:lnTo>
                  <a:lnTo>
                    <a:pt x="2460174" y="4708075"/>
                  </a:lnTo>
                  <a:lnTo>
                    <a:pt x="2318661" y="4708075"/>
                  </a:lnTo>
                  <a:lnTo>
                    <a:pt x="2318661" y="4669975"/>
                  </a:lnTo>
                  <a:lnTo>
                    <a:pt x="2100939" y="4669975"/>
                  </a:lnTo>
                  <a:lnTo>
                    <a:pt x="2100939" y="4642761"/>
                  </a:lnTo>
                  <a:lnTo>
                    <a:pt x="2008413" y="4642761"/>
                  </a:lnTo>
                  <a:lnTo>
                    <a:pt x="2008413" y="4604661"/>
                  </a:lnTo>
                  <a:lnTo>
                    <a:pt x="1834239" y="4604661"/>
                  </a:lnTo>
                  <a:lnTo>
                    <a:pt x="1834239" y="4561113"/>
                  </a:lnTo>
                  <a:lnTo>
                    <a:pt x="1703613" y="4561113"/>
                  </a:lnTo>
                  <a:lnTo>
                    <a:pt x="1703613" y="4539339"/>
                  </a:lnTo>
                  <a:lnTo>
                    <a:pt x="1322613" y="4539339"/>
                  </a:lnTo>
                  <a:lnTo>
                    <a:pt x="1322613" y="4484913"/>
                  </a:lnTo>
                  <a:lnTo>
                    <a:pt x="1268187" y="4484913"/>
                  </a:lnTo>
                  <a:lnTo>
                    <a:pt x="1268187" y="4435926"/>
                  </a:lnTo>
                  <a:lnTo>
                    <a:pt x="1012374" y="4435926"/>
                  </a:lnTo>
                  <a:lnTo>
                    <a:pt x="1012374" y="4359726"/>
                  </a:lnTo>
                  <a:lnTo>
                    <a:pt x="968826" y="4359726"/>
                  </a:lnTo>
                  <a:lnTo>
                    <a:pt x="968826" y="4283526"/>
                  </a:lnTo>
                  <a:lnTo>
                    <a:pt x="914400" y="4283526"/>
                  </a:lnTo>
                  <a:lnTo>
                    <a:pt x="914400" y="4239987"/>
                  </a:lnTo>
                  <a:lnTo>
                    <a:pt x="707571" y="4239987"/>
                  </a:lnTo>
                  <a:lnTo>
                    <a:pt x="707571" y="3978726"/>
                  </a:lnTo>
                  <a:lnTo>
                    <a:pt x="664029" y="3978726"/>
                  </a:lnTo>
                  <a:lnTo>
                    <a:pt x="664029" y="3820887"/>
                  </a:lnTo>
                  <a:lnTo>
                    <a:pt x="642257" y="3820887"/>
                  </a:lnTo>
                  <a:lnTo>
                    <a:pt x="642257" y="3722913"/>
                  </a:lnTo>
                  <a:lnTo>
                    <a:pt x="593271" y="3722913"/>
                  </a:lnTo>
                  <a:lnTo>
                    <a:pt x="593271" y="3586839"/>
                  </a:lnTo>
                  <a:lnTo>
                    <a:pt x="544285" y="3586839"/>
                  </a:lnTo>
                  <a:lnTo>
                    <a:pt x="544285" y="3543300"/>
                  </a:lnTo>
                  <a:lnTo>
                    <a:pt x="435429" y="3543300"/>
                  </a:lnTo>
                  <a:lnTo>
                    <a:pt x="435429" y="3472539"/>
                  </a:lnTo>
                  <a:lnTo>
                    <a:pt x="381000" y="3472539"/>
                  </a:lnTo>
                  <a:lnTo>
                    <a:pt x="381000" y="3276600"/>
                  </a:lnTo>
                  <a:lnTo>
                    <a:pt x="353785" y="3276600"/>
                  </a:lnTo>
                  <a:lnTo>
                    <a:pt x="353785" y="2759526"/>
                  </a:lnTo>
                  <a:lnTo>
                    <a:pt x="337457" y="2759526"/>
                  </a:lnTo>
                  <a:lnTo>
                    <a:pt x="337457" y="1311726"/>
                  </a:lnTo>
                  <a:lnTo>
                    <a:pt x="321129" y="1311726"/>
                  </a:lnTo>
                  <a:lnTo>
                    <a:pt x="321129" y="1028700"/>
                  </a:lnTo>
                  <a:lnTo>
                    <a:pt x="266700" y="1028700"/>
                  </a:lnTo>
                  <a:lnTo>
                    <a:pt x="266700" y="756557"/>
                  </a:lnTo>
                  <a:lnTo>
                    <a:pt x="250371" y="756557"/>
                  </a:lnTo>
                  <a:lnTo>
                    <a:pt x="250371" y="598714"/>
                  </a:lnTo>
                  <a:lnTo>
                    <a:pt x="234043" y="598714"/>
                  </a:lnTo>
                  <a:lnTo>
                    <a:pt x="234043" y="424543"/>
                  </a:lnTo>
                  <a:lnTo>
                    <a:pt x="195943" y="424543"/>
                  </a:lnTo>
                  <a:lnTo>
                    <a:pt x="195943" y="348343"/>
                  </a:lnTo>
                  <a:lnTo>
                    <a:pt x="174171" y="348343"/>
                  </a:lnTo>
                  <a:lnTo>
                    <a:pt x="174171" y="217714"/>
                  </a:lnTo>
                  <a:lnTo>
                    <a:pt x="157843" y="217714"/>
                  </a:lnTo>
                  <a:lnTo>
                    <a:pt x="157843" y="108857"/>
                  </a:lnTo>
                  <a:lnTo>
                    <a:pt x="103414" y="108857"/>
                  </a:lnTo>
                  <a:lnTo>
                    <a:pt x="103414" y="0"/>
                  </a:lnTo>
                  <a:lnTo>
                    <a:pt x="0" y="0"/>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295" name="Freeform: Shape 28">
              <a:extLst>
                <a:ext uri="{FF2B5EF4-FFF2-40B4-BE49-F238E27FC236}">
                  <a16:creationId xmlns:a16="http://schemas.microsoft.com/office/drawing/2014/main" xmlns="" id="{3D78BBAE-CFD1-42DF-877E-1275F4F4EE4D}"/>
                </a:ext>
              </a:extLst>
            </p:cNvPr>
            <p:cNvSpPr/>
            <p:nvPr/>
          </p:nvSpPr>
          <p:spPr>
            <a:xfrm>
              <a:off x="9539262" y="4881908"/>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grpSp>
      <p:grpSp>
        <p:nvGrpSpPr>
          <p:cNvPr id="296" name="Group 295">
            <a:extLst>
              <a:ext uri="{FF2B5EF4-FFF2-40B4-BE49-F238E27FC236}">
                <a16:creationId xmlns:a16="http://schemas.microsoft.com/office/drawing/2014/main" xmlns="" id="{598A418E-4E6A-4EFA-9B6A-B0FCD9E19525}"/>
              </a:ext>
            </a:extLst>
          </p:cNvPr>
          <p:cNvGrpSpPr/>
          <p:nvPr/>
        </p:nvGrpSpPr>
        <p:grpSpPr>
          <a:xfrm>
            <a:off x="1419381" y="2202328"/>
            <a:ext cx="7200078" cy="2831150"/>
            <a:chOff x="9742507" y="2537172"/>
            <a:chExt cx="9144000" cy="3869789"/>
          </a:xfrm>
        </p:grpSpPr>
        <p:sp>
          <p:nvSpPr>
            <p:cNvPr id="297" name="Freeform: Shape 253">
              <a:extLst>
                <a:ext uri="{FF2B5EF4-FFF2-40B4-BE49-F238E27FC236}">
                  <a16:creationId xmlns:a16="http://schemas.microsoft.com/office/drawing/2014/main" xmlns="" id="{CB337908-9643-4582-A9CE-3C9164CDA152}"/>
                </a:ext>
              </a:extLst>
            </p:cNvPr>
            <p:cNvSpPr/>
            <p:nvPr/>
          </p:nvSpPr>
          <p:spPr>
            <a:xfrm>
              <a:off x="9742507" y="2537172"/>
              <a:ext cx="9144000" cy="3869789"/>
            </a:xfrm>
            <a:custGeom>
              <a:avLst/>
              <a:gdLst>
                <a:gd name="connsiteX0" fmla="*/ 9144000 w 9144000"/>
                <a:gd name="connsiteY0" fmla="*/ 3869789 h 3869789"/>
                <a:gd name="connsiteX1" fmla="*/ 5526090 w 9144000"/>
                <a:gd name="connsiteY1" fmla="*/ 3869789 h 3869789"/>
                <a:gd name="connsiteX2" fmla="*/ 5526090 w 9144000"/>
                <a:gd name="connsiteY2" fmla="*/ 3785829 h 3869789"/>
                <a:gd name="connsiteX3" fmla="*/ 4717022 w 9144000"/>
                <a:gd name="connsiteY3" fmla="*/ 3785829 h 3869789"/>
                <a:gd name="connsiteX4" fmla="*/ 4717022 w 9144000"/>
                <a:gd name="connsiteY4" fmla="*/ 3747666 h 3869789"/>
                <a:gd name="connsiteX5" fmla="*/ 4175099 w 9144000"/>
                <a:gd name="connsiteY5" fmla="*/ 3747666 h 3869789"/>
                <a:gd name="connsiteX6" fmla="*/ 4175099 w 9144000"/>
                <a:gd name="connsiteY6" fmla="*/ 3701870 h 3869789"/>
                <a:gd name="connsiteX7" fmla="*/ 3511052 w 9144000"/>
                <a:gd name="connsiteY7" fmla="*/ 3701870 h 3869789"/>
                <a:gd name="connsiteX8" fmla="*/ 3511052 w 9144000"/>
                <a:gd name="connsiteY8" fmla="*/ 3686604 h 3869789"/>
                <a:gd name="connsiteX9" fmla="*/ 3366030 w 9144000"/>
                <a:gd name="connsiteY9" fmla="*/ 3686604 h 3869789"/>
                <a:gd name="connsiteX10" fmla="*/ 3366030 w 9144000"/>
                <a:gd name="connsiteY10" fmla="*/ 3656073 h 3869789"/>
                <a:gd name="connsiteX11" fmla="*/ 3014925 w 9144000"/>
                <a:gd name="connsiteY11" fmla="*/ 3656073 h 3869789"/>
                <a:gd name="connsiteX12" fmla="*/ 3014925 w 9144000"/>
                <a:gd name="connsiteY12" fmla="*/ 3625542 h 3869789"/>
                <a:gd name="connsiteX13" fmla="*/ 2717249 w 9144000"/>
                <a:gd name="connsiteY13" fmla="*/ 3625542 h 3869789"/>
                <a:gd name="connsiteX14" fmla="*/ 2717249 w 9144000"/>
                <a:gd name="connsiteY14" fmla="*/ 3579746 h 3869789"/>
                <a:gd name="connsiteX15" fmla="*/ 2488267 w 9144000"/>
                <a:gd name="connsiteY15" fmla="*/ 3579746 h 3869789"/>
                <a:gd name="connsiteX16" fmla="*/ 2488267 w 9144000"/>
                <a:gd name="connsiteY16" fmla="*/ 3572113 h 3869789"/>
                <a:gd name="connsiteX17" fmla="*/ 2350878 w 9144000"/>
                <a:gd name="connsiteY17" fmla="*/ 3572113 h 3869789"/>
                <a:gd name="connsiteX18" fmla="*/ 2350878 w 9144000"/>
                <a:gd name="connsiteY18" fmla="*/ 3518684 h 3869789"/>
                <a:gd name="connsiteX19" fmla="*/ 2144795 w 9144000"/>
                <a:gd name="connsiteY19" fmla="*/ 3518684 h 3869789"/>
                <a:gd name="connsiteX20" fmla="*/ 2144795 w 9144000"/>
                <a:gd name="connsiteY20" fmla="*/ 3472888 h 3869789"/>
                <a:gd name="connsiteX21" fmla="*/ 1961609 w 9144000"/>
                <a:gd name="connsiteY21" fmla="*/ 3472888 h 3869789"/>
                <a:gd name="connsiteX22" fmla="*/ 1961609 w 9144000"/>
                <a:gd name="connsiteY22" fmla="*/ 3442357 h 3869789"/>
                <a:gd name="connsiteX23" fmla="*/ 1824220 w 9144000"/>
                <a:gd name="connsiteY23" fmla="*/ 3442357 h 3869789"/>
                <a:gd name="connsiteX24" fmla="*/ 1824220 w 9144000"/>
                <a:gd name="connsiteY24" fmla="*/ 3411826 h 3869789"/>
                <a:gd name="connsiteX25" fmla="*/ 1702097 w 9144000"/>
                <a:gd name="connsiteY25" fmla="*/ 3411826 h 3869789"/>
                <a:gd name="connsiteX26" fmla="*/ 1702097 w 9144000"/>
                <a:gd name="connsiteY26" fmla="*/ 3343132 h 3869789"/>
                <a:gd name="connsiteX27" fmla="*/ 1557075 w 9144000"/>
                <a:gd name="connsiteY27" fmla="*/ 3343132 h 3869789"/>
                <a:gd name="connsiteX28" fmla="*/ 1557075 w 9144000"/>
                <a:gd name="connsiteY28" fmla="*/ 3312601 h 3869789"/>
                <a:gd name="connsiteX29" fmla="*/ 1457850 w 9144000"/>
                <a:gd name="connsiteY29" fmla="*/ 3312601 h 3869789"/>
                <a:gd name="connsiteX30" fmla="*/ 1457850 w 9144000"/>
                <a:gd name="connsiteY30" fmla="*/ 3243906 h 3869789"/>
                <a:gd name="connsiteX31" fmla="*/ 1350992 w 9144000"/>
                <a:gd name="connsiteY31" fmla="*/ 3243906 h 3869789"/>
                <a:gd name="connsiteX32" fmla="*/ 1350992 w 9144000"/>
                <a:gd name="connsiteY32" fmla="*/ 3205743 h 3869789"/>
                <a:gd name="connsiteX33" fmla="*/ 1160174 w 9144000"/>
                <a:gd name="connsiteY33" fmla="*/ 3205743 h 3869789"/>
                <a:gd name="connsiteX34" fmla="*/ 1160174 w 9144000"/>
                <a:gd name="connsiteY34" fmla="*/ 3137048 h 3869789"/>
                <a:gd name="connsiteX35" fmla="*/ 1122010 w 9144000"/>
                <a:gd name="connsiteY35" fmla="*/ 3137048 h 3869789"/>
                <a:gd name="connsiteX36" fmla="*/ 1122010 w 9144000"/>
                <a:gd name="connsiteY36" fmla="*/ 3075986 h 3869789"/>
                <a:gd name="connsiteX37" fmla="*/ 1022785 w 9144000"/>
                <a:gd name="connsiteY37" fmla="*/ 3075986 h 3869789"/>
                <a:gd name="connsiteX38" fmla="*/ 1022785 w 9144000"/>
                <a:gd name="connsiteY38" fmla="*/ 3014925 h 3869789"/>
                <a:gd name="connsiteX39" fmla="*/ 809068 w 9144000"/>
                <a:gd name="connsiteY39" fmla="*/ 3014925 h 3869789"/>
                <a:gd name="connsiteX40" fmla="*/ 809068 w 9144000"/>
                <a:gd name="connsiteY40" fmla="*/ 2854638 h 3869789"/>
                <a:gd name="connsiteX41" fmla="*/ 770905 w 9144000"/>
                <a:gd name="connsiteY41" fmla="*/ 2854638 h 3869789"/>
                <a:gd name="connsiteX42" fmla="*/ 770905 w 9144000"/>
                <a:gd name="connsiteY42" fmla="*/ 2824107 h 3869789"/>
                <a:gd name="connsiteX43" fmla="*/ 694578 w 9144000"/>
                <a:gd name="connsiteY43" fmla="*/ 2824107 h 3869789"/>
                <a:gd name="connsiteX44" fmla="*/ 694578 w 9144000"/>
                <a:gd name="connsiteY44" fmla="*/ 2770678 h 3869789"/>
                <a:gd name="connsiteX45" fmla="*/ 572454 w 9144000"/>
                <a:gd name="connsiteY45" fmla="*/ 2770678 h 3869789"/>
                <a:gd name="connsiteX46" fmla="*/ 572454 w 9144000"/>
                <a:gd name="connsiteY46" fmla="*/ 2656187 h 3869789"/>
                <a:gd name="connsiteX47" fmla="*/ 534291 w 9144000"/>
                <a:gd name="connsiteY47" fmla="*/ 2656187 h 3869789"/>
                <a:gd name="connsiteX48" fmla="*/ 534291 w 9144000"/>
                <a:gd name="connsiteY48" fmla="*/ 2350878 h 3869789"/>
                <a:gd name="connsiteX49" fmla="*/ 480861 w 9144000"/>
                <a:gd name="connsiteY49" fmla="*/ 2350878 h 3869789"/>
                <a:gd name="connsiteX50" fmla="*/ 480861 w 9144000"/>
                <a:gd name="connsiteY50" fmla="*/ 2236387 h 3869789"/>
                <a:gd name="connsiteX51" fmla="*/ 412167 w 9144000"/>
                <a:gd name="connsiteY51" fmla="*/ 2236387 h 3869789"/>
                <a:gd name="connsiteX52" fmla="*/ 412167 w 9144000"/>
                <a:gd name="connsiteY52" fmla="*/ 2175325 h 3869789"/>
                <a:gd name="connsiteX53" fmla="*/ 358738 w 9144000"/>
                <a:gd name="connsiteY53" fmla="*/ 2175325 h 3869789"/>
                <a:gd name="connsiteX54" fmla="*/ 358738 w 9144000"/>
                <a:gd name="connsiteY54" fmla="*/ 2129529 h 3869789"/>
                <a:gd name="connsiteX55" fmla="*/ 282411 w 9144000"/>
                <a:gd name="connsiteY55" fmla="*/ 2129529 h 3869789"/>
                <a:gd name="connsiteX56" fmla="*/ 282411 w 9144000"/>
                <a:gd name="connsiteY56" fmla="*/ 1091479 h 3869789"/>
                <a:gd name="connsiteX57" fmla="*/ 251880 w 9144000"/>
                <a:gd name="connsiteY57" fmla="*/ 1091479 h 3869789"/>
                <a:gd name="connsiteX58" fmla="*/ 251880 w 9144000"/>
                <a:gd name="connsiteY58" fmla="*/ 618250 h 3869789"/>
                <a:gd name="connsiteX59" fmla="*/ 251880 w 9144000"/>
                <a:gd name="connsiteY59" fmla="*/ 618250 h 3869789"/>
                <a:gd name="connsiteX60" fmla="*/ 251880 w 9144000"/>
                <a:gd name="connsiteY60" fmla="*/ 480861 h 3869789"/>
                <a:gd name="connsiteX61" fmla="*/ 198451 w 9144000"/>
                <a:gd name="connsiteY61" fmla="*/ 480861 h 3869789"/>
                <a:gd name="connsiteX62" fmla="*/ 198451 w 9144000"/>
                <a:gd name="connsiteY62" fmla="*/ 267145 h 3869789"/>
                <a:gd name="connsiteX63" fmla="*/ 137389 w 9144000"/>
                <a:gd name="connsiteY63" fmla="*/ 267145 h 3869789"/>
                <a:gd name="connsiteX64" fmla="*/ 137389 w 9144000"/>
                <a:gd name="connsiteY64" fmla="*/ 160287 h 3869789"/>
                <a:gd name="connsiteX65" fmla="*/ 99225 w 9144000"/>
                <a:gd name="connsiteY65" fmla="*/ 160287 h 3869789"/>
                <a:gd name="connsiteX66" fmla="*/ 99225 w 9144000"/>
                <a:gd name="connsiteY66" fmla="*/ 0 h 3869789"/>
                <a:gd name="connsiteX67" fmla="*/ 0 w 9144000"/>
                <a:gd name="connsiteY67" fmla="*/ 0 h 386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44000" h="3869789">
                  <a:moveTo>
                    <a:pt x="9144000" y="3869789"/>
                  </a:moveTo>
                  <a:lnTo>
                    <a:pt x="5526090" y="3869789"/>
                  </a:lnTo>
                  <a:lnTo>
                    <a:pt x="5526090" y="3785829"/>
                  </a:lnTo>
                  <a:lnTo>
                    <a:pt x="4717022" y="3785829"/>
                  </a:lnTo>
                  <a:lnTo>
                    <a:pt x="4717022" y="3747666"/>
                  </a:lnTo>
                  <a:lnTo>
                    <a:pt x="4175099" y="3747666"/>
                  </a:lnTo>
                  <a:lnTo>
                    <a:pt x="4175099" y="3701870"/>
                  </a:lnTo>
                  <a:lnTo>
                    <a:pt x="3511052" y="3701870"/>
                  </a:lnTo>
                  <a:lnTo>
                    <a:pt x="3511052" y="3686604"/>
                  </a:lnTo>
                  <a:lnTo>
                    <a:pt x="3366030" y="3686604"/>
                  </a:lnTo>
                  <a:lnTo>
                    <a:pt x="3366030" y="3656073"/>
                  </a:lnTo>
                  <a:lnTo>
                    <a:pt x="3014925" y="3656073"/>
                  </a:lnTo>
                  <a:lnTo>
                    <a:pt x="3014925" y="3625542"/>
                  </a:lnTo>
                  <a:lnTo>
                    <a:pt x="2717249" y="3625542"/>
                  </a:lnTo>
                  <a:lnTo>
                    <a:pt x="2717249" y="3579746"/>
                  </a:lnTo>
                  <a:lnTo>
                    <a:pt x="2488267" y="3579746"/>
                  </a:lnTo>
                  <a:lnTo>
                    <a:pt x="2488267" y="3572113"/>
                  </a:lnTo>
                  <a:lnTo>
                    <a:pt x="2350878" y="3572113"/>
                  </a:lnTo>
                  <a:lnTo>
                    <a:pt x="2350878" y="3518684"/>
                  </a:lnTo>
                  <a:lnTo>
                    <a:pt x="2144795" y="3518684"/>
                  </a:lnTo>
                  <a:lnTo>
                    <a:pt x="2144795" y="3472888"/>
                  </a:lnTo>
                  <a:lnTo>
                    <a:pt x="1961609" y="3472888"/>
                  </a:lnTo>
                  <a:lnTo>
                    <a:pt x="1961609" y="3442357"/>
                  </a:lnTo>
                  <a:lnTo>
                    <a:pt x="1824220" y="3442357"/>
                  </a:lnTo>
                  <a:lnTo>
                    <a:pt x="1824220" y="3411826"/>
                  </a:lnTo>
                  <a:lnTo>
                    <a:pt x="1702097" y="3411826"/>
                  </a:lnTo>
                  <a:lnTo>
                    <a:pt x="1702097" y="3343132"/>
                  </a:lnTo>
                  <a:lnTo>
                    <a:pt x="1557075" y="3343132"/>
                  </a:lnTo>
                  <a:lnTo>
                    <a:pt x="1557075" y="3312601"/>
                  </a:lnTo>
                  <a:lnTo>
                    <a:pt x="1457850" y="3312601"/>
                  </a:lnTo>
                  <a:lnTo>
                    <a:pt x="1457850" y="3243906"/>
                  </a:lnTo>
                  <a:lnTo>
                    <a:pt x="1350992" y="3243906"/>
                  </a:lnTo>
                  <a:lnTo>
                    <a:pt x="1350992" y="3205743"/>
                  </a:lnTo>
                  <a:lnTo>
                    <a:pt x="1160174" y="3205743"/>
                  </a:lnTo>
                  <a:lnTo>
                    <a:pt x="1160174" y="3137048"/>
                  </a:lnTo>
                  <a:lnTo>
                    <a:pt x="1122010" y="3137048"/>
                  </a:lnTo>
                  <a:lnTo>
                    <a:pt x="1122010" y="3075986"/>
                  </a:lnTo>
                  <a:lnTo>
                    <a:pt x="1022785" y="3075986"/>
                  </a:lnTo>
                  <a:lnTo>
                    <a:pt x="1022785" y="3014925"/>
                  </a:lnTo>
                  <a:lnTo>
                    <a:pt x="809068" y="3014925"/>
                  </a:lnTo>
                  <a:lnTo>
                    <a:pt x="809068" y="2854638"/>
                  </a:lnTo>
                  <a:lnTo>
                    <a:pt x="770905" y="2854638"/>
                  </a:lnTo>
                  <a:lnTo>
                    <a:pt x="770905" y="2824107"/>
                  </a:lnTo>
                  <a:lnTo>
                    <a:pt x="694578" y="2824107"/>
                  </a:lnTo>
                  <a:lnTo>
                    <a:pt x="694578" y="2770678"/>
                  </a:lnTo>
                  <a:lnTo>
                    <a:pt x="572454" y="2770678"/>
                  </a:lnTo>
                  <a:lnTo>
                    <a:pt x="572454" y="2656187"/>
                  </a:lnTo>
                  <a:lnTo>
                    <a:pt x="534291" y="2656187"/>
                  </a:lnTo>
                  <a:lnTo>
                    <a:pt x="534291" y="2350878"/>
                  </a:lnTo>
                  <a:lnTo>
                    <a:pt x="480861" y="2350878"/>
                  </a:lnTo>
                  <a:lnTo>
                    <a:pt x="480861" y="2236387"/>
                  </a:lnTo>
                  <a:lnTo>
                    <a:pt x="412167" y="2236387"/>
                  </a:lnTo>
                  <a:lnTo>
                    <a:pt x="412167" y="2175325"/>
                  </a:lnTo>
                  <a:lnTo>
                    <a:pt x="358738" y="2175325"/>
                  </a:lnTo>
                  <a:lnTo>
                    <a:pt x="358738" y="2129529"/>
                  </a:lnTo>
                  <a:lnTo>
                    <a:pt x="282411" y="2129529"/>
                  </a:lnTo>
                  <a:lnTo>
                    <a:pt x="282411" y="1091479"/>
                  </a:lnTo>
                  <a:lnTo>
                    <a:pt x="251880" y="1091479"/>
                  </a:lnTo>
                  <a:lnTo>
                    <a:pt x="251880" y="618250"/>
                  </a:lnTo>
                  <a:lnTo>
                    <a:pt x="251880" y="618250"/>
                  </a:lnTo>
                  <a:lnTo>
                    <a:pt x="251880" y="480861"/>
                  </a:lnTo>
                  <a:lnTo>
                    <a:pt x="198451" y="480861"/>
                  </a:lnTo>
                  <a:lnTo>
                    <a:pt x="198451" y="267145"/>
                  </a:lnTo>
                  <a:lnTo>
                    <a:pt x="137389" y="267145"/>
                  </a:lnTo>
                  <a:lnTo>
                    <a:pt x="137389" y="160287"/>
                  </a:lnTo>
                  <a:lnTo>
                    <a:pt x="99225" y="160287"/>
                  </a:lnTo>
                  <a:lnTo>
                    <a:pt x="99225" y="0"/>
                  </a:lnTo>
                  <a:lnTo>
                    <a:pt x="0" y="0"/>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298" name="Freeform: Shape 254">
              <a:extLst>
                <a:ext uri="{FF2B5EF4-FFF2-40B4-BE49-F238E27FC236}">
                  <a16:creationId xmlns:a16="http://schemas.microsoft.com/office/drawing/2014/main" xmlns="" id="{E5B943BE-331C-448A-9260-658FA771D4DA}"/>
                </a:ext>
              </a:extLst>
            </p:cNvPr>
            <p:cNvSpPr/>
            <p:nvPr/>
          </p:nvSpPr>
          <p:spPr>
            <a:xfrm>
              <a:off x="10536310" y="5276418"/>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299" name="Freeform: Shape 31">
              <a:extLst>
                <a:ext uri="{FF2B5EF4-FFF2-40B4-BE49-F238E27FC236}">
                  <a16:creationId xmlns:a16="http://schemas.microsoft.com/office/drawing/2014/main" xmlns="" id="{CDA7F10A-2288-4A29-A456-BA09853B8539}"/>
                </a:ext>
              </a:extLst>
            </p:cNvPr>
            <p:cNvSpPr/>
            <p:nvPr/>
          </p:nvSpPr>
          <p:spPr>
            <a:xfrm>
              <a:off x="10612637" y="5429073"/>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0" name="Freeform: Shape 32">
              <a:extLst>
                <a:ext uri="{FF2B5EF4-FFF2-40B4-BE49-F238E27FC236}">
                  <a16:creationId xmlns:a16="http://schemas.microsoft.com/office/drawing/2014/main" xmlns="" id="{2FA7040A-0787-4031-9282-DCD4702BC981}"/>
                </a:ext>
              </a:extLst>
            </p:cNvPr>
            <p:cNvSpPr/>
            <p:nvPr/>
          </p:nvSpPr>
          <p:spPr>
            <a:xfrm>
              <a:off x="10750026" y="5429073"/>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1" name="Freeform: Shape 33">
              <a:extLst>
                <a:ext uri="{FF2B5EF4-FFF2-40B4-BE49-F238E27FC236}">
                  <a16:creationId xmlns:a16="http://schemas.microsoft.com/office/drawing/2014/main" xmlns="" id="{5D72559D-FEB1-4FC6-B0A5-1431D1E7550A}"/>
                </a:ext>
              </a:extLst>
            </p:cNvPr>
            <p:cNvSpPr/>
            <p:nvPr/>
          </p:nvSpPr>
          <p:spPr>
            <a:xfrm>
              <a:off x="10780557" y="5490134"/>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2" name="Freeform: Shape 34">
              <a:extLst>
                <a:ext uri="{FF2B5EF4-FFF2-40B4-BE49-F238E27FC236}">
                  <a16:creationId xmlns:a16="http://schemas.microsoft.com/office/drawing/2014/main" xmlns="" id="{ED24B4EA-C74E-4133-A1DA-4F5C3B0BF260}"/>
                </a:ext>
              </a:extLst>
            </p:cNvPr>
            <p:cNvSpPr/>
            <p:nvPr/>
          </p:nvSpPr>
          <p:spPr>
            <a:xfrm>
              <a:off x="11131662" y="5652314"/>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3" name="Freeform: Shape 35">
              <a:extLst>
                <a:ext uri="{FF2B5EF4-FFF2-40B4-BE49-F238E27FC236}">
                  <a16:creationId xmlns:a16="http://schemas.microsoft.com/office/drawing/2014/main" xmlns="" id="{7FDA2C27-ADD6-4579-9C03-6085310EB562}"/>
                </a:ext>
              </a:extLst>
            </p:cNvPr>
            <p:cNvSpPr/>
            <p:nvPr/>
          </p:nvSpPr>
          <p:spPr>
            <a:xfrm>
              <a:off x="13192513" y="6100760"/>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4" name="Freeform: Shape 39">
              <a:extLst>
                <a:ext uri="{FF2B5EF4-FFF2-40B4-BE49-F238E27FC236}">
                  <a16:creationId xmlns:a16="http://schemas.microsoft.com/office/drawing/2014/main" xmlns="" id="{9AE6E5CE-EDD9-4D00-BBE8-A8F7D4AA1BAF}"/>
                </a:ext>
              </a:extLst>
            </p:cNvPr>
            <p:cNvSpPr/>
            <p:nvPr/>
          </p:nvSpPr>
          <p:spPr>
            <a:xfrm>
              <a:off x="14429022" y="6161822"/>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5" name="Freeform: Shape 40">
              <a:extLst>
                <a:ext uri="{FF2B5EF4-FFF2-40B4-BE49-F238E27FC236}">
                  <a16:creationId xmlns:a16="http://schemas.microsoft.com/office/drawing/2014/main" xmlns="" id="{6367B1DA-DB35-4C0A-AE0C-A32F6C827D59}"/>
                </a:ext>
              </a:extLst>
            </p:cNvPr>
            <p:cNvSpPr/>
            <p:nvPr/>
          </p:nvSpPr>
          <p:spPr>
            <a:xfrm>
              <a:off x="15314423"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6" name="Freeform: Shape 41">
              <a:extLst>
                <a:ext uri="{FF2B5EF4-FFF2-40B4-BE49-F238E27FC236}">
                  <a16:creationId xmlns:a16="http://schemas.microsoft.com/office/drawing/2014/main" xmlns="" id="{6919AA1F-B346-4F57-8906-7937192F02F5}"/>
                </a:ext>
              </a:extLst>
            </p:cNvPr>
            <p:cNvSpPr/>
            <p:nvPr/>
          </p:nvSpPr>
          <p:spPr>
            <a:xfrm>
              <a:off x="16688321"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7" name="Freeform: Shape 42">
              <a:extLst>
                <a:ext uri="{FF2B5EF4-FFF2-40B4-BE49-F238E27FC236}">
                  <a16:creationId xmlns:a16="http://schemas.microsoft.com/office/drawing/2014/main" xmlns="" id="{D7E01C6D-B049-4BF6-89CB-EB272C61D106}"/>
                </a:ext>
              </a:extLst>
            </p:cNvPr>
            <p:cNvSpPr/>
            <p:nvPr/>
          </p:nvSpPr>
          <p:spPr>
            <a:xfrm>
              <a:off x="16932570"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sp>
          <p:nvSpPr>
            <p:cNvPr id="308" name="Freeform: Shape 43">
              <a:extLst>
                <a:ext uri="{FF2B5EF4-FFF2-40B4-BE49-F238E27FC236}">
                  <a16:creationId xmlns:a16="http://schemas.microsoft.com/office/drawing/2014/main" xmlns="" id="{4F7C5203-BFC9-4445-8DEC-6EAAEB545844}"/>
                </a:ext>
              </a:extLst>
            </p:cNvPr>
            <p:cNvSpPr/>
            <p:nvPr/>
          </p:nvSpPr>
          <p:spPr>
            <a:xfrm>
              <a:off x="18871318"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a:latin typeface="+mn-lt"/>
                <a:ea typeface="ＭＳ Ｐゴシック" panose="020B0600070205080204" pitchFamily="50" charset="-128"/>
              </a:endParaRPr>
            </a:p>
          </p:txBody>
        </p:sp>
      </p:grpSp>
    </p:spTree>
    <p:extLst>
      <p:ext uri="{BB962C8B-B14F-4D97-AF65-F5344CB8AC3E}">
        <p14:creationId xmlns:p14="http://schemas.microsoft.com/office/powerpoint/2010/main" xmlns="" val="36841814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725683" cy="807720"/>
          </a:xfrm>
        </p:spPr>
        <p:txBody>
          <a:bodyPr/>
          <a:lstStyle/>
          <a:p>
            <a:r>
              <a:rPr lang="ja-JP" dirty="0" smtClean="0"/>
              <a:t>383：過去に治療を受けた進行性の胃癌または胃食道接合部（G/GEJ）癌を対象としたニボルマブ（Nivo）の第3相試験（ATTRACTION-2試験）：3年間の更新データ</a:t>
            </a:r>
            <a:r>
              <a:rPr lang="ja-JP" altLang="en-US" dirty="0" smtClean="0"/>
              <a:t>－</a:t>
            </a:r>
            <a:r>
              <a:rPr lang="ja-JP" dirty="0" smtClean="0"/>
              <a:t>Chen L-T, et al.</a:t>
            </a:r>
            <a:endParaRPr lang="en-US" dirty="0"/>
          </a:p>
        </p:txBody>
      </p:sp>
      <p:sp>
        <p:nvSpPr>
          <p:cNvPr id="9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a:p>
            <a:pPr marL="0" indent="0">
              <a:buNone/>
            </a:pPr>
            <a:endParaRPr lang="en-US">
              <a:latin typeface="+mj-lt"/>
              <a:ea typeface="ＭＳ Ｐゴシック" panose="020B0600070205080204" pitchFamily="50" charset="-128"/>
            </a:endParaRPr>
          </a:p>
        </p:txBody>
      </p:sp>
      <p:sp>
        <p:nvSpPr>
          <p:cNvPr id="9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Chen L-T, et al. J Clin Oncol 2020; 38(suppl): abstr 383</a:t>
            </a:r>
            <a:endParaRPr lang="en-US">
              <a:latin typeface="+mj-lt"/>
              <a:ea typeface="ＭＳ Ｐゴシック" panose="020B0600070205080204" pitchFamily="50" charset="-128"/>
            </a:endParaRPr>
          </a:p>
        </p:txBody>
      </p:sp>
      <p:sp>
        <p:nvSpPr>
          <p:cNvPr id="94" name="TextBox 93"/>
          <p:cNvSpPr txBox="1"/>
          <p:nvPr/>
        </p:nvSpPr>
        <p:spPr>
          <a:xfrm>
            <a:off x="2405382" y="1454727"/>
            <a:ext cx="4333238" cy="584775"/>
          </a:xfrm>
          <a:prstGeom prst="rect">
            <a:avLst/>
          </a:prstGeom>
          <a:noFill/>
        </p:spPr>
        <p:txBody>
          <a:bodyPr wrap="none" rtlCol="0">
            <a:spAutoFit/>
          </a:bodyPr>
          <a:lstStyle/>
          <a:p>
            <a:pPr algn="ctr"/>
            <a:r>
              <a:rPr lang="ja-JP" sz="1600" b="1" i="0" strike="noStrike" cap="none" spc="0" baseline="0">
                <a:solidFill>
                  <a:srgbClr val="4D4D4D"/>
                </a:solidFill>
                <a:effectLst/>
                <a:latin typeface="+mj-lt"/>
                <a:ea typeface="ＭＳ Ｐゴシック" panose="020B0600070205080204" pitchFamily="50" charset="-128"/>
                <a:cs typeface="MS UI Gothic"/>
              </a:rPr>
              <a:t>ニボルマブを2ヵ月超継続した患者に認められた</a:t>
            </a:r>
            <a:r>
              <a:rPr sz="1600">
                <a:latin typeface="+mj-lt"/>
                <a:ea typeface="ＭＳ Ｐゴシック" panose="020B0600070205080204" pitchFamily="50" charset="-128"/>
              </a:rPr>
              <a:t/>
            </a:r>
            <a:br>
              <a:rPr sz="1600">
                <a:latin typeface="+mj-lt"/>
                <a:ea typeface="ＭＳ Ｐゴシック" panose="020B0600070205080204" pitchFamily="50" charset="-128"/>
              </a:rPr>
            </a:br>
            <a:r>
              <a:rPr lang="ja-JP" sz="1600" b="1" i="0" strike="noStrike" cap="none" spc="0" baseline="0">
                <a:solidFill>
                  <a:srgbClr val="4D4D4D"/>
                </a:solidFill>
                <a:effectLst/>
                <a:latin typeface="+mj-lt"/>
                <a:ea typeface="ＭＳ Ｐゴシック" panose="020B0600070205080204" pitchFamily="50" charset="-128"/>
                <a:cs typeface="MS UI Gothic"/>
              </a:rPr>
              <a:t>特に注目すべきTRAE別のOS</a:t>
            </a:r>
            <a:endParaRPr lang="en-US" b="1">
              <a:latin typeface="+mj-lt"/>
              <a:ea typeface="ＭＳ Ｐゴシック" panose="020B0600070205080204" pitchFamily="50" charset="-128"/>
            </a:endParaRPr>
          </a:p>
        </p:txBody>
      </p:sp>
      <p:graphicFrame>
        <p:nvGraphicFramePr>
          <p:cNvPr id="95" name="Table 94">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3651009895"/>
              </p:ext>
            </p:extLst>
          </p:nvPr>
        </p:nvGraphicFramePr>
        <p:xfrm>
          <a:off x="3507474" y="2084415"/>
          <a:ext cx="5493557" cy="1141440"/>
        </p:xfrm>
        <a:graphic>
          <a:graphicData uri="http://schemas.openxmlformats.org/drawingml/2006/table">
            <a:tbl>
              <a:tblPr firstRow="1" bandRow="1">
                <a:tableStyleId>{5C22544A-7EE6-4342-B048-85BDC9FD1C3A}</a:tableStyleId>
              </a:tblPr>
              <a:tblGrid>
                <a:gridCol w="1885620">
                  <a:extLst>
                    <a:ext uri="{9D8B030D-6E8A-4147-A177-3AD203B41FA5}">
                      <a16:colId xmlns:a16="http://schemas.microsoft.com/office/drawing/2014/main" xmlns="" val="1355162333"/>
                    </a:ext>
                  </a:extLst>
                </a:gridCol>
                <a:gridCol w="1883635">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r>
                        <a:rPr lang="ja-JP" sz="1400" b="1" i="0" strike="noStrike" cap="none" spc="0" baseline="0" dirty="0">
                          <a:solidFill>
                            <a:srgbClr val="4D4D4D"/>
                          </a:solidFill>
                          <a:effectLst/>
                          <a:latin typeface="+mn-ea"/>
                          <a:ea typeface="+mn-ea"/>
                          <a:cs typeface="MS UI Gothic"/>
                        </a:rPr>
                        <a:t>ニボルマブ</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2894FF"/>
                          </a:solidFill>
                          <a:effectLst/>
                          <a:latin typeface="+mn-ea"/>
                          <a:ea typeface="+mn-ea"/>
                          <a:cs typeface="MS UI Gothic"/>
                        </a:rPr>
                        <a:t>TRAE+</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FFC000"/>
                          </a:solidFill>
                          <a:effectLst/>
                          <a:latin typeface="+mn-ea"/>
                          <a:ea typeface="+mn-ea"/>
                          <a:cs typeface="MS UI Gothic"/>
                        </a:rPr>
                        <a:t>TRAE-</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ja-JP" sz="1400" b="0" i="0" strike="noStrike" cap="none" spc="0" baseline="0" dirty="0">
                          <a:solidFill>
                            <a:srgbClr val="4D4D4D"/>
                          </a:solidFill>
                          <a:effectLst/>
                          <a:latin typeface="+mn-ea"/>
                          <a:ea typeface="+mn-ea"/>
                          <a:cs typeface="MS UI Gothic"/>
                        </a:rPr>
                        <a:t>n（％）</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2894FF"/>
                          </a:solidFill>
                          <a:effectLst/>
                          <a:latin typeface="+mn-ea"/>
                          <a:ea typeface="+mn-ea"/>
                          <a:cs typeface="MS UI Gothic"/>
                        </a:rPr>
                        <a:t>115（71.0）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ea"/>
                          <a:ea typeface="+mn-ea"/>
                          <a:cs typeface="MS UI Gothic"/>
                        </a:rPr>
                        <a:t>47（29.0）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ja-JP" sz="1400" b="0" i="0" strike="noStrike" cap="none" spc="0" baseline="0" dirty="0">
                          <a:solidFill>
                            <a:srgbClr val="4D4D4D"/>
                          </a:solidFill>
                          <a:effectLst/>
                          <a:latin typeface="+mn-ea"/>
                          <a:ea typeface="+mn-ea"/>
                          <a:cs typeface="MS UI Gothic"/>
                        </a:rPr>
                        <a:t>mOS、月数（95％CI）</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2894FF"/>
                          </a:solidFill>
                          <a:effectLst/>
                          <a:latin typeface="+mn-ea"/>
                          <a:ea typeface="+mn-ea"/>
                          <a:cs typeface="MS UI Gothic"/>
                        </a:rPr>
                        <a:t>10.25（7.40、13.77）</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ea"/>
                          <a:ea typeface="+mn-ea"/>
                          <a:cs typeface="MS UI Gothic"/>
                        </a:rPr>
                        <a:t>9.33（6.87、10.81）</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20533556"/>
                  </a:ext>
                </a:extLst>
              </a:tr>
              <a:tr h="105896">
                <a:tc>
                  <a:txBody>
                    <a:bodyPr/>
                    <a:lstStyle/>
                    <a:p>
                      <a:r>
                        <a:rPr lang="ja-JP" sz="1400" b="0" i="0" strike="noStrike" cap="none" spc="0" baseline="0" dirty="0">
                          <a:solidFill>
                            <a:srgbClr val="4D4D4D"/>
                          </a:solidFill>
                          <a:effectLst/>
                          <a:latin typeface="+mn-ea"/>
                          <a:ea typeface="+mn-ea"/>
                          <a:cs typeface="MS UI Gothic"/>
                        </a:rPr>
                        <a:t>HR（95％CI）</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ea"/>
                          <a:ea typeface="+mn-ea"/>
                          <a:cs typeface="MS UI Gothic"/>
                        </a:rPr>
                        <a:t>0.58（0.40、0.85）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
        <p:nvSpPr>
          <p:cNvPr id="96" name="TextBox 42">
            <a:extLst>
              <a:ext uri="{FF2B5EF4-FFF2-40B4-BE49-F238E27FC236}">
                <a16:creationId xmlns:a16="http://schemas.microsoft.com/office/drawing/2014/main" xmlns="" id="{04E920E5-B65F-4D01-AF7A-2393B8E22E37}"/>
              </a:ext>
            </a:extLst>
          </p:cNvPr>
          <p:cNvSpPr txBox="1"/>
          <p:nvPr/>
        </p:nvSpPr>
        <p:spPr>
          <a:xfrm>
            <a:off x="208024" y="5421400"/>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dirty="0">
                <a:solidFill>
                  <a:srgbClr val="4D4D4D"/>
                </a:solidFill>
                <a:effectLst/>
                <a:latin typeface="+mj-lt"/>
                <a:ea typeface="ＭＳ Ｐゴシック" panose="020B0600070205080204" pitchFamily="50" charset="-128"/>
                <a:cs typeface="MS UI Gothic"/>
              </a:rPr>
              <a:t>リスク例数</a:t>
            </a:r>
            <a:endParaRPr lang="en-US" sz="1300" dirty="0">
              <a:latin typeface="+mj-lt"/>
              <a:ea typeface="ＭＳ Ｐゴシック" panose="020B0600070205080204" pitchFamily="50" charset="-128"/>
              <a:cs typeface="Arial" panose="020B0604020202020204" pitchFamily="34" charset="0"/>
            </a:endParaRPr>
          </a:p>
        </p:txBody>
      </p:sp>
      <p:grpSp>
        <p:nvGrpSpPr>
          <p:cNvPr id="97" name="Group 96">
            <a:extLst>
              <a:ext uri="{FF2B5EF4-FFF2-40B4-BE49-F238E27FC236}">
                <a16:creationId xmlns:a16="http://schemas.microsoft.com/office/drawing/2014/main" xmlns="" id="{A7AADE9E-FDB1-41F2-9AF7-723444DA2553}"/>
              </a:ext>
            </a:extLst>
          </p:cNvPr>
          <p:cNvGrpSpPr/>
          <p:nvPr/>
        </p:nvGrpSpPr>
        <p:grpSpPr>
          <a:xfrm>
            <a:off x="21686" y="5732395"/>
            <a:ext cx="8670139" cy="282090"/>
            <a:chOff x="114996" y="5732395"/>
            <a:chExt cx="8670139" cy="282090"/>
          </a:xfrm>
        </p:grpSpPr>
        <p:sp>
          <p:nvSpPr>
            <p:cNvPr id="98" name="TextBox 54">
              <a:extLst>
                <a:ext uri="{FF2B5EF4-FFF2-40B4-BE49-F238E27FC236}">
                  <a16:creationId xmlns:a16="http://schemas.microsoft.com/office/drawing/2014/main" xmlns="" id="{B31120FD-983F-4BD3-B30E-E50C7DC8EFF9}"/>
                </a:ext>
              </a:extLst>
            </p:cNvPr>
            <p:cNvSpPr txBox="1"/>
            <p:nvPr/>
          </p:nvSpPr>
          <p:spPr>
            <a:xfrm>
              <a:off x="114996" y="5732395"/>
              <a:ext cx="107618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lgn="r"/>
              <a:r>
                <a:rPr lang="ja-JP" sz="1300" b="0" i="0" strike="noStrike" cap="none" spc="0" baseline="0">
                  <a:solidFill>
                    <a:srgbClr val="2894FF"/>
                  </a:solidFill>
                  <a:effectLst/>
                  <a:latin typeface="+mj-lt"/>
                  <a:ea typeface="ＭＳ Ｐゴシック" panose="020B0600070205080204" pitchFamily="50" charset="-128"/>
                  <a:cs typeface="MS UI Gothic"/>
                </a:rPr>
                <a:t>TRAE+</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99" name="TextBox 46">
              <a:extLst>
                <a:ext uri="{FF2B5EF4-FFF2-40B4-BE49-F238E27FC236}">
                  <a16:creationId xmlns:a16="http://schemas.microsoft.com/office/drawing/2014/main" xmlns="" id="{C33B7F27-A15D-4C5B-8933-EAB720438D2D}"/>
                </a:ext>
              </a:extLst>
            </p:cNvPr>
            <p:cNvSpPr txBox="1"/>
            <p:nvPr/>
          </p:nvSpPr>
          <p:spPr>
            <a:xfrm>
              <a:off x="1274256" y="5741727"/>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115</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0" name="TextBox 48">
              <a:extLst>
                <a:ext uri="{FF2B5EF4-FFF2-40B4-BE49-F238E27FC236}">
                  <a16:creationId xmlns:a16="http://schemas.microsoft.com/office/drawing/2014/main" xmlns="" id="{ADA2E99E-9CAC-4A1D-8BFE-63CBB1FCD340}"/>
                </a:ext>
              </a:extLst>
            </p:cNvPr>
            <p:cNvSpPr txBox="1"/>
            <p:nvPr/>
          </p:nvSpPr>
          <p:spPr>
            <a:xfrm>
              <a:off x="1907062"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102</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1" name="TextBox 46">
              <a:extLst>
                <a:ext uri="{FF2B5EF4-FFF2-40B4-BE49-F238E27FC236}">
                  <a16:creationId xmlns:a16="http://schemas.microsoft.com/office/drawing/2014/main" xmlns="" id="{F552214B-69B9-4895-A14F-5A87778CFEAC}"/>
                </a:ext>
              </a:extLst>
            </p:cNvPr>
            <p:cNvSpPr txBox="1"/>
            <p:nvPr/>
          </p:nvSpPr>
          <p:spPr>
            <a:xfrm>
              <a:off x="260810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81</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2" name="TextBox 47">
              <a:extLst>
                <a:ext uri="{FF2B5EF4-FFF2-40B4-BE49-F238E27FC236}">
                  <a16:creationId xmlns:a16="http://schemas.microsoft.com/office/drawing/2014/main" xmlns="" id="{020122E1-F36C-49E9-AFBB-57324277D318}"/>
                </a:ext>
              </a:extLst>
            </p:cNvPr>
            <p:cNvSpPr txBox="1"/>
            <p:nvPr/>
          </p:nvSpPr>
          <p:spPr>
            <a:xfrm>
              <a:off x="3256205"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60</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3" name="TextBox 48">
              <a:extLst>
                <a:ext uri="{FF2B5EF4-FFF2-40B4-BE49-F238E27FC236}">
                  <a16:creationId xmlns:a16="http://schemas.microsoft.com/office/drawing/2014/main" xmlns="" id="{0767182E-451A-4296-83DC-B24054957D18}"/>
                </a:ext>
              </a:extLst>
            </p:cNvPr>
            <p:cNvSpPr txBox="1"/>
            <p:nvPr/>
          </p:nvSpPr>
          <p:spPr>
            <a:xfrm>
              <a:off x="3905321"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50</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4" name="TextBox 47">
              <a:extLst>
                <a:ext uri="{FF2B5EF4-FFF2-40B4-BE49-F238E27FC236}">
                  <a16:creationId xmlns:a16="http://schemas.microsoft.com/office/drawing/2014/main" xmlns="" id="{2CE1E4C7-984E-4A19-B24B-DFD9E107DA16}"/>
                </a:ext>
              </a:extLst>
            </p:cNvPr>
            <p:cNvSpPr txBox="1"/>
            <p:nvPr/>
          </p:nvSpPr>
          <p:spPr>
            <a:xfrm>
              <a:off x="4556858"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41</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5" name="TextBox 48">
              <a:extLst>
                <a:ext uri="{FF2B5EF4-FFF2-40B4-BE49-F238E27FC236}">
                  <a16:creationId xmlns:a16="http://schemas.microsoft.com/office/drawing/2014/main" xmlns="" id="{A8EEA9AB-5C19-4518-B13C-5ECF2CFF6C7F}"/>
                </a:ext>
              </a:extLst>
            </p:cNvPr>
            <p:cNvSpPr txBox="1"/>
            <p:nvPr/>
          </p:nvSpPr>
          <p:spPr>
            <a:xfrm>
              <a:off x="5209791"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36</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6" name="TextBox 46">
              <a:extLst>
                <a:ext uri="{FF2B5EF4-FFF2-40B4-BE49-F238E27FC236}">
                  <a16:creationId xmlns:a16="http://schemas.microsoft.com/office/drawing/2014/main" xmlns="" id="{C317C439-E35D-4B02-8784-57B5733666F6}"/>
                </a:ext>
              </a:extLst>
            </p:cNvPr>
            <p:cNvSpPr txBox="1"/>
            <p:nvPr/>
          </p:nvSpPr>
          <p:spPr>
            <a:xfrm>
              <a:off x="5865075"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32</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7" name="TextBox 48">
              <a:extLst>
                <a:ext uri="{FF2B5EF4-FFF2-40B4-BE49-F238E27FC236}">
                  <a16:creationId xmlns:a16="http://schemas.microsoft.com/office/drawing/2014/main" xmlns="" id="{0C3FF4EF-9B34-4C8E-8745-09F704BA2FB7}"/>
                </a:ext>
              </a:extLst>
            </p:cNvPr>
            <p:cNvSpPr txBox="1"/>
            <p:nvPr/>
          </p:nvSpPr>
          <p:spPr>
            <a:xfrm>
              <a:off x="654310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27</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8" name="TextBox 46">
              <a:extLst>
                <a:ext uri="{FF2B5EF4-FFF2-40B4-BE49-F238E27FC236}">
                  <a16:creationId xmlns:a16="http://schemas.microsoft.com/office/drawing/2014/main" xmlns="" id="{1EE81A33-5FCB-46C5-9D51-0F41B5D1AE6E}"/>
                </a:ext>
              </a:extLst>
            </p:cNvPr>
            <p:cNvSpPr txBox="1"/>
            <p:nvPr/>
          </p:nvSpPr>
          <p:spPr>
            <a:xfrm>
              <a:off x="7183314"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22</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09" name="TextBox 48">
              <a:extLst>
                <a:ext uri="{FF2B5EF4-FFF2-40B4-BE49-F238E27FC236}">
                  <a16:creationId xmlns:a16="http://schemas.microsoft.com/office/drawing/2014/main" xmlns="" id="{0F55F5FA-F4BE-4A90-B773-DE7151AC07AC}"/>
                </a:ext>
              </a:extLst>
            </p:cNvPr>
            <p:cNvSpPr txBox="1"/>
            <p:nvPr/>
          </p:nvSpPr>
          <p:spPr>
            <a:xfrm>
              <a:off x="7834185"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21</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sp>
          <p:nvSpPr>
            <p:cNvPr id="110" name="TextBox 48">
              <a:extLst>
                <a:ext uri="{FF2B5EF4-FFF2-40B4-BE49-F238E27FC236}">
                  <a16:creationId xmlns:a16="http://schemas.microsoft.com/office/drawing/2014/main" xmlns="" id="{F681EEC2-D947-459B-B8BB-CDB079209790}"/>
                </a:ext>
              </a:extLst>
            </p:cNvPr>
            <p:cNvSpPr txBox="1"/>
            <p:nvPr/>
          </p:nvSpPr>
          <p:spPr>
            <a:xfrm>
              <a:off x="8526484"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2894FF"/>
                  </a:solidFill>
                  <a:effectLst/>
                  <a:latin typeface="+mj-lt"/>
                  <a:ea typeface="ＭＳ Ｐゴシック" panose="020B0600070205080204" pitchFamily="50" charset="-128"/>
                  <a:cs typeface="MS UI Gothic"/>
                </a:rPr>
                <a:t>18</a:t>
              </a:r>
              <a:endParaRPr lang="en-US" sz="1300">
                <a:solidFill>
                  <a:schemeClr val="accent6"/>
                </a:solidFill>
                <a:latin typeface="+mj-lt"/>
                <a:ea typeface="ＭＳ Ｐゴシック" panose="020B0600070205080204" pitchFamily="50" charset="-128"/>
                <a:cs typeface="Arial" panose="020B0604020202020204" pitchFamily="34" charset="0"/>
              </a:endParaRPr>
            </a:p>
          </p:txBody>
        </p:sp>
      </p:grpSp>
      <p:sp>
        <p:nvSpPr>
          <p:cNvPr id="111" name="TextBox 18">
            <a:extLst>
              <a:ext uri="{FF2B5EF4-FFF2-40B4-BE49-F238E27FC236}">
                <a16:creationId xmlns:a16="http://schemas.microsoft.com/office/drawing/2014/main" xmlns="" id="{077C6899-3F74-4B8D-9816-679A8F2BD098}"/>
              </a:ext>
            </a:extLst>
          </p:cNvPr>
          <p:cNvSpPr txBox="1"/>
          <p:nvPr/>
        </p:nvSpPr>
        <p:spPr>
          <a:xfrm rot="16200000">
            <a:off x="177285" y="3517010"/>
            <a:ext cx="101687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dirty="0">
                <a:solidFill>
                  <a:srgbClr val="4D4D4D"/>
                </a:solidFill>
                <a:effectLst/>
                <a:latin typeface="+mj-lt"/>
                <a:ea typeface="ＭＳ Ｐゴシック" panose="020B0600070205080204" pitchFamily="50" charset="-128"/>
                <a:cs typeface="MS UI Gothic"/>
              </a:rPr>
              <a:t>生存確率</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endParaRPr lang="en-US" sz="1300" dirty="0">
              <a:latin typeface="+mj-lt"/>
              <a:ea typeface="ＭＳ Ｐゴシック" panose="020B0600070205080204" pitchFamily="50" charset="-128"/>
              <a:cs typeface="Arial" panose="020B0604020202020204" pitchFamily="34" charset="0"/>
            </a:endParaRPr>
          </a:p>
        </p:txBody>
      </p:sp>
      <p:sp>
        <p:nvSpPr>
          <p:cNvPr id="112" name="TextBox 10">
            <a:extLst>
              <a:ext uri="{FF2B5EF4-FFF2-40B4-BE49-F238E27FC236}">
                <a16:creationId xmlns:a16="http://schemas.microsoft.com/office/drawing/2014/main" xmlns="" id="{B1884981-9233-4650-AC78-E3FD16478E1D}"/>
              </a:ext>
            </a:extLst>
          </p:cNvPr>
          <p:cNvSpPr txBox="1"/>
          <p:nvPr/>
        </p:nvSpPr>
        <p:spPr>
          <a:xfrm>
            <a:off x="3656416" y="5399536"/>
            <a:ext cx="2626855"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ニボルマブ投与開始2ヵ月後の期間</a:t>
            </a:r>
            <a:endParaRPr lang="en-US" sz="1300">
              <a:latin typeface="+mj-lt"/>
              <a:ea typeface="ＭＳ Ｐゴシック" panose="020B0600070205080204" pitchFamily="50" charset="-128"/>
              <a:cs typeface="Arial" panose="020B0604020202020204" pitchFamily="34" charset="0"/>
            </a:endParaRPr>
          </a:p>
        </p:txBody>
      </p:sp>
      <p:sp>
        <p:nvSpPr>
          <p:cNvPr id="113" name="Freeform 21">
            <a:extLst>
              <a:ext uri="{FF2B5EF4-FFF2-40B4-BE49-F238E27FC236}">
                <a16:creationId xmlns:a16="http://schemas.microsoft.com/office/drawing/2014/main" xmlns="" id="{E3C0C9E3-CDD7-4EFA-A606-6970FEDC9529}"/>
              </a:ext>
            </a:extLst>
          </p:cNvPr>
          <p:cNvSpPr/>
          <p:nvPr/>
        </p:nvSpPr>
        <p:spPr bwMode="auto">
          <a:xfrm>
            <a:off x="1319588"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63636"/>
              </a:solidFill>
              <a:latin typeface="+mj-lt"/>
              <a:ea typeface="ＭＳ Ｐゴシック" panose="020B0600070205080204" pitchFamily="50" charset="-128"/>
            </a:endParaRPr>
          </a:p>
        </p:txBody>
      </p:sp>
      <p:sp>
        <p:nvSpPr>
          <p:cNvPr id="114" name="Line 6">
            <a:extLst>
              <a:ext uri="{FF2B5EF4-FFF2-40B4-BE49-F238E27FC236}">
                <a16:creationId xmlns:a16="http://schemas.microsoft.com/office/drawing/2014/main" xmlns="" id="{4583848F-4A79-4F7C-93EF-79EFE6C4693F}"/>
              </a:ext>
            </a:extLst>
          </p:cNvPr>
          <p:cNvSpPr>
            <a:spLocks noChangeShapeType="1"/>
          </p:cNvSpPr>
          <p:nvPr/>
        </p:nvSpPr>
        <p:spPr bwMode="auto">
          <a:xfrm>
            <a:off x="1202468" y="2198533"/>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15" name="Line 7">
            <a:extLst>
              <a:ext uri="{FF2B5EF4-FFF2-40B4-BE49-F238E27FC236}">
                <a16:creationId xmlns:a16="http://schemas.microsoft.com/office/drawing/2014/main" xmlns="" id="{A3F6B61C-02D6-48B2-91B0-9C262DBB5FF8}"/>
              </a:ext>
            </a:extLst>
          </p:cNvPr>
          <p:cNvSpPr>
            <a:spLocks noChangeShapeType="1"/>
          </p:cNvSpPr>
          <p:nvPr/>
        </p:nvSpPr>
        <p:spPr bwMode="auto">
          <a:xfrm>
            <a:off x="1202468" y="2789257"/>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16" name="Line 8">
            <a:extLst>
              <a:ext uri="{FF2B5EF4-FFF2-40B4-BE49-F238E27FC236}">
                <a16:creationId xmlns:a16="http://schemas.microsoft.com/office/drawing/2014/main" xmlns="" id="{A2EFB31C-2CCE-4840-AFBD-E9B4127C28FC}"/>
              </a:ext>
            </a:extLst>
          </p:cNvPr>
          <p:cNvSpPr>
            <a:spLocks noChangeShapeType="1"/>
          </p:cNvSpPr>
          <p:nvPr/>
        </p:nvSpPr>
        <p:spPr bwMode="auto">
          <a:xfrm>
            <a:off x="1202468" y="3353459"/>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17" name="Line 9">
            <a:extLst>
              <a:ext uri="{FF2B5EF4-FFF2-40B4-BE49-F238E27FC236}">
                <a16:creationId xmlns:a16="http://schemas.microsoft.com/office/drawing/2014/main" xmlns="" id="{BB5CC106-6F75-4FE4-8007-0163A4AB1E6A}"/>
              </a:ext>
            </a:extLst>
          </p:cNvPr>
          <p:cNvSpPr>
            <a:spLocks noChangeShapeType="1"/>
          </p:cNvSpPr>
          <p:nvPr/>
        </p:nvSpPr>
        <p:spPr bwMode="auto">
          <a:xfrm>
            <a:off x="1202468" y="3935893"/>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18"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202468" y="4506175"/>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19"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202468" y="5120350"/>
            <a:ext cx="11332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20" name="TextBox 19">
            <a:extLst>
              <a:ext uri="{FF2B5EF4-FFF2-40B4-BE49-F238E27FC236}">
                <a16:creationId xmlns:a16="http://schemas.microsoft.com/office/drawing/2014/main" xmlns="" id="{8F14014C-8FBF-46FD-8B77-811D2ED6DAA8}"/>
              </a:ext>
            </a:extLst>
          </p:cNvPr>
          <p:cNvSpPr txBox="1"/>
          <p:nvPr/>
        </p:nvSpPr>
        <p:spPr>
          <a:xfrm>
            <a:off x="833849"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endParaRPr lang="en-US" sz="1300">
              <a:latin typeface="+mj-lt"/>
              <a:ea typeface="ＭＳ Ｐゴシック" panose="020B0600070205080204" pitchFamily="50" charset="-128"/>
              <a:cs typeface="Arial" panose="020B0604020202020204" pitchFamily="34" charset="0"/>
            </a:endParaRPr>
          </a:p>
        </p:txBody>
      </p:sp>
      <p:sp>
        <p:nvSpPr>
          <p:cNvPr id="121" name="TextBox 20">
            <a:extLst>
              <a:ext uri="{FF2B5EF4-FFF2-40B4-BE49-F238E27FC236}">
                <a16:creationId xmlns:a16="http://schemas.microsoft.com/office/drawing/2014/main" xmlns="" id="{0502BD23-BE15-4668-B70E-32482960A7DC}"/>
              </a:ext>
            </a:extLst>
          </p:cNvPr>
          <p:cNvSpPr txBox="1"/>
          <p:nvPr/>
        </p:nvSpPr>
        <p:spPr>
          <a:xfrm>
            <a:off x="926824" y="265193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endParaRPr lang="en-US" sz="1300">
              <a:latin typeface="+mj-lt"/>
              <a:ea typeface="ＭＳ Ｐゴシック" panose="020B0600070205080204" pitchFamily="50" charset="-128"/>
              <a:cs typeface="Arial" panose="020B0604020202020204" pitchFamily="34" charset="0"/>
            </a:endParaRPr>
          </a:p>
        </p:txBody>
      </p:sp>
      <p:sp>
        <p:nvSpPr>
          <p:cNvPr id="122" name="TextBox 21">
            <a:extLst>
              <a:ext uri="{FF2B5EF4-FFF2-40B4-BE49-F238E27FC236}">
                <a16:creationId xmlns:a16="http://schemas.microsoft.com/office/drawing/2014/main" xmlns="" id="{031AC4BD-DAC3-4D02-A599-2904CADD5698}"/>
              </a:ext>
            </a:extLst>
          </p:cNvPr>
          <p:cNvSpPr txBox="1"/>
          <p:nvPr/>
        </p:nvSpPr>
        <p:spPr>
          <a:xfrm>
            <a:off x="926824" y="3197212"/>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endParaRPr lang="en-US" sz="1300">
              <a:latin typeface="+mj-lt"/>
              <a:ea typeface="ＭＳ Ｐゴシック" panose="020B0600070205080204" pitchFamily="50" charset="-128"/>
              <a:cs typeface="Arial" panose="020B0604020202020204" pitchFamily="34" charset="0"/>
            </a:endParaRPr>
          </a:p>
        </p:txBody>
      </p:sp>
      <p:sp>
        <p:nvSpPr>
          <p:cNvPr id="123" name="TextBox 22">
            <a:extLst>
              <a:ext uri="{FF2B5EF4-FFF2-40B4-BE49-F238E27FC236}">
                <a16:creationId xmlns:a16="http://schemas.microsoft.com/office/drawing/2014/main" xmlns="" id="{06168DCF-E672-41AA-82E9-9488FB231335}"/>
              </a:ext>
            </a:extLst>
          </p:cNvPr>
          <p:cNvSpPr txBox="1"/>
          <p:nvPr/>
        </p:nvSpPr>
        <p:spPr>
          <a:xfrm>
            <a:off x="926824" y="379805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endParaRPr lang="en-US" sz="1300">
              <a:latin typeface="+mj-lt"/>
              <a:ea typeface="ＭＳ Ｐゴシック" panose="020B0600070205080204" pitchFamily="50" charset="-128"/>
              <a:cs typeface="Arial" panose="020B0604020202020204" pitchFamily="34" charset="0"/>
            </a:endParaRPr>
          </a:p>
        </p:txBody>
      </p:sp>
      <p:sp>
        <p:nvSpPr>
          <p:cNvPr id="124" name="TextBox 23">
            <a:extLst>
              <a:ext uri="{FF2B5EF4-FFF2-40B4-BE49-F238E27FC236}">
                <a16:creationId xmlns:a16="http://schemas.microsoft.com/office/drawing/2014/main" xmlns="" id="{5E31FBA9-F0C0-4E8D-ADEC-FD6346569E66}"/>
              </a:ext>
            </a:extLst>
          </p:cNvPr>
          <p:cNvSpPr txBox="1"/>
          <p:nvPr/>
        </p:nvSpPr>
        <p:spPr>
          <a:xfrm>
            <a:off x="926824" y="436807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endParaRPr lang="en-US" sz="1300">
              <a:latin typeface="+mj-lt"/>
              <a:ea typeface="ＭＳ Ｐゴシック" panose="020B0600070205080204" pitchFamily="50" charset="-128"/>
              <a:cs typeface="Arial" panose="020B0604020202020204" pitchFamily="34" charset="0"/>
            </a:endParaRPr>
          </a:p>
        </p:txBody>
      </p:sp>
      <p:sp>
        <p:nvSpPr>
          <p:cNvPr id="125" name="TextBox 24">
            <a:extLst>
              <a:ext uri="{FF2B5EF4-FFF2-40B4-BE49-F238E27FC236}">
                <a16:creationId xmlns:a16="http://schemas.microsoft.com/office/drawing/2014/main" xmlns="" id="{2B99BF4A-8CA0-477C-A31F-9D97A435B218}"/>
              </a:ext>
            </a:extLst>
          </p:cNvPr>
          <p:cNvSpPr txBox="1"/>
          <p:nvPr/>
        </p:nvSpPr>
        <p:spPr>
          <a:xfrm>
            <a:off x="1019831"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US" sz="1300">
              <a:latin typeface="+mj-lt"/>
              <a:ea typeface="ＭＳ Ｐゴシック" panose="020B0600070205080204" pitchFamily="50" charset="-128"/>
              <a:cs typeface="Arial" panose="020B0604020202020204" pitchFamily="34" charset="0"/>
            </a:endParaRPr>
          </a:p>
        </p:txBody>
      </p:sp>
      <p:sp>
        <p:nvSpPr>
          <p:cNvPr id="126" name="TextBox 117">
            <a:extLst>
              <a:ext uri="{FF2B5EF4-FFF2-40B4-BE49-F238E27FC236}">
                <a16:creationId xmlns:a16="http://schemas.microsoft.com/office/drawing/2014/main" xmlns="" id="{80F976D0-7F54-4A9A-9FB5-E85D1FFC4CCD}"/>
              </a:ext>
            </a:extLst>
          </p:cNvPr>
          <p:cNvSpPr txBox="1"/>
          <p:nvPr/>
        </p:nvSpPr>
        <p:spPr>
          <a:xfrm>
            <a:off x="7547048" y="3659275"/>
            <a:ext cx="726481"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300" b="0" i="0" strike="noStrike" cap="none" spc="0" baseline="0">
                <a:solidFill>
                  <a:srgbClr val="4D4D4D"/>
                </a:solidFill>
                <a:effectLst/>
                <a:latin typeface="+mj-lt"/>
                <a:ea typeface="ＭＳ Ｐゴシック" panose="020B0600070205080204" pitchFamily="50" charset="-128"/>
                <a:cs typeface="MS UI Gothic"/>
              </a:rPr>
              <a:t>TRAE+</a:t>
            </a:r>
          </a:p>
          <a:p>
            <a:r>
              <a:rPr lang="ja-JP" sz="1300" b="0" i="0" strike="noStrike" cap="none" spc="0" baseline="0">
                <a:solidFill>
                  <a:srgbClr val="4D4D4D"/>
                </a:solidFill>
                <a:effectLst/>
                <a:latin typeface="+mj-lt"/>
                <a:ea typeface="ＭＳ Ｐゴシック" panose="020B0600070205080204" pitchFamily="50" charset="-128"/>
                <a:cs typeface="MS UI Gothic"/>
              </a:rPr>
              <a:t>TRAE-</a:t>
            </a:r>
            <a:endParaRPr lang="en-US" sz="1300">
              <a:latin typeface="+mj-lt"/>
              <a:ea typeface="ＭＳ Ｐゴシック" panose="020B0600070205080204" pitchFamily="50" charset="-128"/>
            </a:endParaRPr>
          </a:p>
        </p:txBody>
      </p:sp>
      <p:sp>
        <p:nvSpPr>
          <p:cNvPr id="127" name="Line 21">
            <a:extLst>
              <a:ext uri="{FF2B5EF4-FFF2-40B4-BE49-F238E27FC236}">
                <a16:creationId xmlns:a16="http://schemas.microsoft.com/office/drawing/2014/main" xmlns="" id="{0FF4873D-5DF9-4143-8007-F1F5E933250F}"/>
              </a:ext>
            </a:extLst>
          </p:cNvPr>
          <p:cNvSpPr>
            <a:spLocks noChangeShapeType="1"/>
          </p:cNvSpPr>
          <p:nvPr/>
        </p:nvSpPr>
        <p:spPr bwMode="auto">
          <a:xfrm flipH="1">
            <a:off x="1321882"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28" name="Line 21">
            <a:extLst>
              <a:ext uri="{FF2B5EF4-FFF2-40B4-BE49-F238E27FC236}">
                <a16:creationId xmlns:a16="http://schemas.microsoft.com/office/drawing/2014/main" xmlns="" id="{2D207CE2-FF92-4CDA-8983-7EBA0C51279C}"/>
              </a:ext>
            </a:extLst>
          </p:cNvPr>
          <p:cNvSpPr>
            <a:spLocks noChangeShapeType="1"/>
          </p:cNvSpPr>
          <p:nvPr/>
        </p:nvSpPr>
        <p:spPr bwMode="auto">
          <a:xfrm flipH="1">
            <a:off x="1971114"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29" name="TextBox 26">
            <a:extLst>
              <a:ext uri="{FF2B5EF4-FFF2-40B4-BE49-F238E27FC236}">
                <a16:creationId xmlns:a16="http://schemas.microsoft.com/office/drawing/2014/main" xmlns="" id="{E6B5991D-35AE-4A64-AC32-2E6DD9D60DCA}"/>
              </a:ext>
            </a:extLst>
          </p:cNvPr>
          <p:cNvSpPr txBox="1"/>
          <p:nvPr/>
        </p:nvSpPr>
        <p:spPr>
          <a:xfrm>
            <a:off x="1239044"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US" sz="1300">
              <a:latin typeface="+mj-lt"/>
              <a:ea typeface="ＭＳ Ｐゴシック" panose="020B0600070205080204" pitchFamily="50" charset="-128"/>
              <a:cs typeface="Arial" panose="020B0604020202020204" pitchFamily="34" charset="0"/>
            </a:endParaRPr>
          </a:p>
        </p:txBody>
      </p:sp>
      <p:sp>
        <p:nvSpPr>
          <p:cNvPr id="130" name="TextBox 30">
            <a:extLst>
              <a:ext uri="{FF2B5EF4-FFF2-40B4-BE49-F238E27FC236}">
                <a16:creationId xmlns:a16="http://schemas.microsoft.com/office/drawing/2014/main" xmlns="" id="{6A6D9552-D75F-4F4B-BE0F-04E3B9433CE3}"/>
              </a:ext>
            </a:extLst>
          </p:cNvPr>
          <p:cNvSpPr txBox="1"/>
          <p:nvPr/>
        </p:nvSpPr>
        <p:spPr>
          <a:xfrm>
            <a:off x="1884225"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a:t>
            </a:r>
            <a:endParaRPr lang="en-US" sz="1300">
              <a:latin typeface="+mj-lt"/>
              <a:ea typeface="ＭＳ Ｐゴシック" panose="020B0600070205080204" pitchFamily="50" charset="-128"/>
              <a:cs typeface="Arial" panose="020B0604020202020204" pitchFamily="34" charset="0"/>
            </a:endParaRPr>
          </a:p>
        </p:txBody>
      </p:sp>
      <p:sp>
        <p:nvSpPr>
          <p:cNvPr id="131" name="Line 21">
            <a:extLst>
              <a:ext uri="{FF2B5EF4-FFF2-40B4-BE49-F238E27FC236}">
                <a16:creationId xmlns:a16="http://schemas.microsoft.com/office/drawing/2014/main" xmlns="" id="{12C37265-37B2-473D-B059-CA9FA4895B27}"/>
              </a:ext>
            </a:extLst>
          </p:cNvPr>
          <p:cNvSpPr>
            <a:spLocks noChangeShapeType="1"/>
          </p:cNvSpPr>
          <p:nvPr/>
        </p:nvSpPr>
        <p:spPr bwMode="auto">
          <a:xfrm flipH="1">
            <a:off x="2626641"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32" name="Line 19">
            <a:extLst>
              <a:ext uri="{FF2B5EF4-FFF2-40B4-BE49-F238E27FC236}">
                <a16:creationId xmlns:a16="http://schemas.microsoft.com/office/drawing/2014/main" xmlns="" id="{F4FABF41-79A3-4C96-B3C5-FF852AC6FBB7}"/>
              </a:ext>
            </a:extLst>
          </p:cNvPr>
          <p:cNvSpPr>
            <a:spLocks noChangeShapeType="1"/>
          </p:cNvSpPr>
          <p:nvPr/>
        </p:nvSpPr>
        <p:spPr bwMode="auto">
          <a:xfrm flipH="1">
            <a:off x="3274738"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33" name="TextBox 26">
            <a:extLst>
              <a:ext uri="{FF2B5EF4-FFF2-40B4-BE49-F238E27FC236}">
                <a16:creationId xmlns:a16="http://schemas.microsoft.com/office/drawing/2014/main" xmlns="" id="{334826F9-9793-4ADE-B088-727C3C34787F}"/>
              </a:ext>
            </a:extLst>
          </p:cNvPr>
          <p:cNvSpPr txBox="1"/>
          <p:nvPr/>
        </p:nvSpPr>
        <p:spPr>
          <a:xfrm>
            <a:off x="2542942"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a:t>
            </a:r>
            <a:endParaRPr lang="en-US" sz="1300">
              <a:latin typeface="+mj-lt"/>
              <a:ea typeface="ＭＳ Ｐゴシック" panose="020B0600070205080204" pitchFamily="50" charset="-128"/>
              <a:cs typeface="Arial" panose="020B0604020202020204" pitchFamily="34" charset="0"/>
            </a:endParaRPr>
          </a:p>
        </p:txBody>
      </p:sp>
      <p:sp>
        <p:nvSpPr>
          <p:cNvPr id="134" name="TextBox 28">
            <a:extLst>
              <a:ext uri="{FF2B5EF4-FFF2-40B4-BE49-F238E27FC236}">
                <a16:creationId xmlns:a16="http://schemas.microsoft.com/office/drawing/2014/main" xmlns="" id="{2780D280-CC92-49D2-BD1D-952BE6DCB6BD}"/>
              </a:ext>
            </a:extLst>
          </p:cNvPr>
          <p:cNvSpPr txBox="1"/>
          <p:nvPr/>
        </p:nvSpPr>
        <p:spPr>
          <a:xfrm>
            <a:off x="3191038" y="518117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9</a:t>
            </a:r>
            <a:endParaRPr lang="en-US" sz="1300">
              <a:latin typeface="+mj-lt"/>
              <a:ea typeface="ＭＳ Ｐゴシック" panose="020B0600070205080204" pitchFamily="50" charset="-128"/>
              <a:cs typeface="Arial" panose="020B0604020202020204" pitchFamily="34" charset="0"/>
            </a:endParaRPr>
          </a:p>
        </p:txBody>
      </p:sp>
      <p:sp>
        <p:nvSpPr>
          <p:cNvPr id="135" name="Line 21">
            <a:extLst>
              <a:ext uri="{FF2B5EF4-FFF2-40B4-BE49-F238E27FC236}">
                <a16:creationId xmlns:a16="http://schemas.microsoft.com/office/drawing/2014/main" xmlns="" id="{97789CDC-D6ED-4553-8C03-9CB2418ECE1E}"/>
              </a:ext>
            </a:extLst>
          </p:cNvPr>
          <p:cNvSpPr>
            <a:spLocks noChangeShapeType="1"/>
          </p:cNvSpPr>
          <p:nvPr/>
        </p:nvSpPr>
        <p:spPr bwMode="auto">
          <a:xfrm flipH="1">
            <a:off x="3922915"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36" name="TextBox 30">
            <a:extLst>
              <a:ext uri="{FF2B5EF4-FFF2-40B4-BE49-F238E27FC236}">
                <a16:creationId xmlns:a16="http://schemas.microsoft.com/office/drawing/2014/main" xmlns="" id="{8606D0C7-45AD-4E5C-A5A4-674B0A9A5B63}"/>
              </a:ext>
            </a:extLst>
          </p:cNvPr>
          <p:cNvSpPr txBox="1"/>
          <p:nvPr/>
        </p:nvSpPr>
        <p:spPr>
          <a:xfrm>
            <a:off x="37936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endParaRPr lang="en-US" sz="1300">
              <a:latin typeface="+mj-lt"/>
              <a:ea typeface="ＭＳ Ｐゴシック" panose="020B0600070205080204" pitchFamily="50" charset="-128"/>
              <a:cs typeface="Arial" panose="020B0604020202020204" pitchFamily="34" charset="0"/>
            </a:endParaRPr>
          </a:p>
        </p:txBody>
      </p:sp>
      <p:sp>
        <p:nvSpPr>
          <p:cNvPr id="137" name="Line 19">
            <a:extLst>
              <a:ext uri="{FF2B5EF4-FFF2-40B4-BE49-F238E27FC236}">
                <a16:creationId xmlns:a16="http://schemas.microsoft.com/office/drawing/2014/main" xmlns="" id="{EA651AB5-22D0-4A1C-8E03-337D2362C378}"/>
              </a:ext>
            </a:extLst>
          </p:cNvPr>
          <p:cNvSpPr>
            <a:spLocks noChangeShapeType="1"/>
          </p:cNvSpPr>
          <p:nvPr/>
        </p:nvSpPr>
        <p:spPr bwMode="auto">
          <a:xfrm flipH="1">
            <a:off x="456354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endParaRPr>
          </a:p>
        </p:txBody>
      </p:sp>
      <p:sp>
        <p:nvSpPr>
          <p:cNvPr id="138" name="TextBox 28">
            <a:extLst>
              <a:ext uri="{FF2B5EF4-FFF2-40B4-BE49-F238E27FC236}">
                <a16:creationId xmlns:a16="http://schemas.microsoft.com/office/drawing/2014/main" xmlns="" id="{8F6E6A1B-CAC7-431E-BBF6-494EADB7DCA4}"/>
              </a:ext>
            </a:extLst>
          </p:cNvPr>
          <p:cNvSpPr txBox="1"/>
          <p:nvPr/>
        </p:nvSpPr>
        <p:spPr>
          <a:xfrm>
            <a:off x="444323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15</a:t>
            </a:r>
            <a:endParaRPr lang="en-US" sz="1300">
              <a:latin typeface="+mj-lt"/>
              <a:ea typeface="ＭＳ Ｐゴシック" panose="020B0600070205080204" pitchFamily="50" charset="-128"/>
              <a:cs typeface="Arial" panose="020B0604020202020204" pitchFamily="34" charset="0"/>
            </a:endParaRPr>
          </a:p>
        </p:txBody>
      </p:sp>
      <p:sp>
        <p:nvSpPr>
          <p:cNvPr id="139" name="Line 21">
            <a:extLst>
              <a:ext uri="{FF2B5EF4-FFF2-40B4-BE49-F238E27FC236}">
                <a16:creationId xmlns:a16="http://schemas.microsoft.com/office/drawing/2014/main" xmlns="" id="{D1A604F9-A196-4C14-B1A2-8E85EEC6AFEB}"/>
              </a:ext>
            </a:extLst>
          </p:cNvPr>
          <p:cNvSpPr>
            <a:spLocks noChangeShapeType="1"/>
          </p:cNvSpPr>
          <p:nvPr/>
        </p:nvSpPr>
        <p:spPr bwMode="auto">
          <a:xfrm flipH="1">
            <a:off x="5225797"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40" name="TextBox 30">
            <a:extLst>
              <a:ext uri="{FF2B5EF4-FFF2-40B4-BE49-F238E27FC236}">
                <a16:creationId xmlns:a16="http://schemas.microsoft.com/office/drawing/2014/main" xmlns="" id="{FFDDBD47-922F-4B39-A481-0103BB102FF8}"/>
              </a:ext>
            </a:extLst>
          </p:cNvPr>
          <p:cNvSpPr txBox="1"/>
          <p:nvPr/>
        </p:nvSpPr>
        <p:spPr>
          <a:xfrm>
            <a:off x="509813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18</a:t>
            </a:r>
            <a:endParaRPr lang="en-US" sz="1300">
              <a:latin typeface="+mj-lt"/>
              <a:ea typeface="ＭＳ Ｐゴシック" panose="020B0600070205080204" pitchFamily="50" charset="-128"/>
              <a:cs typeface="Arial" panose="020B0604020202020204" pitchFamily="34" charset="0"/>
            </a:endParaRPr>
          </a:p>
        </p:txBody>
      </p:sp>
      <p:sp>
        <p:nvSpPr>
          <p:cNvPr id="141" name="Line 21">
            <a:extLst>
              <a:ext uri="{FF2B5EF4-FFF2-40B4-BE49-F238E27FC236}">
                <a16:creationId xmlns:a16="http://schemas.microsoft.com/office/drawing/2014/main" xmlns="" id="{849069F0-0648-4B61-B4B3-35A2BE2D8170}"/>
              </a:ext>
            </a:extLst>
          </p:cNvPr>
          <p:cNvSpPr>
            <a:spLocks noChangeShapeType="1"/>
          </p:cNvSpPr>
          <p:nvPr/>
        </p:nvSpPr>
        <p:spPr bwMode="auto">
          <a:xfrm flipH="1">
            <a:off x="5884256"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42" name="TextBox 26">
            <a:extLst>
              <a:ext uri="{FF2B5EF4-FFF2-40B4-BE49-F238E27FC236}">
                <a16:creationId xmlns:a16="http://schemas.microsoft.com/office/drawing/2014/main" xmlns="" id="{B12D7FD1-9459-46A2-9D3A-3C9C458DE1C2}"/>
              </a:ext>
            </a:extLst>
          </p:cNvPr>
          <p:cNvSpPr txBox="1"/>
          <p:nvPr/>
        </p:nvSpPr>
        <p:spPr>
          <a:xfrm>
            <a:off x="5753420"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21</a:t>
            </a:r>
            <a:endParaRPr lang="en-US" sz="1300">
              <a:latin typeface="+mj-lt"/>
              <a:ea typeface="ＭＳ Ｐゴシック" panose="020B0600070205080204" pitchFamily="50" charset="-128"/>
              <a:cs typeface="Arial" panose="020B0604020202020204" pitchFamily="34" charset="0"/>
            </a:endParaRPr>
          </a:p>
        </p:txBody>
      </p:sp>
      <p:sp>
        <p:nvSpPr>
          <p:cNvPr id="143" name="Line 21">
            <a:extLst>
              <a:ext uri="{FF2B5EF4-FFF2-40B4-BE49-F238E27FC236}">
                <a16:creationId xmlns:a16="http://schemas.microsoft.com/office/drawing/2014/main" xmlns="" id="{5DB21DA9-0EFD-4428-B4B6-3158C9129D7F}"/>
              </a:ext>
            </a:extLst>
          </p:cNvPr>
          <p:cNvSpPr>
            <a:spLocks noChangeShapeType="1"/>
          </p:cNvSpPr>
          <p:nvPr/>
        </p:nvSpPr>
        <p:spPr bwMode="auto">
          <a:xfrm flipH="1">
            <a:off x="6549792"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44" name="TextBox 30">
            <a:extLst>
              <a:ext uri="{FF2B5EF4-FFF2-40B4-BE49-F238E27FC236}">
                <a16:creationId xmlns:a16="http://schemas.microsoft.com/office/drawing/2014/main" xmlns="" id="{9661B4DE-7D82-4844-BEEB-159472432092}"/>
              </a:ext>
            </a:extLst>
          </p:cNvPr>
          <p:cNvSpPr txBox="1"/>
          <p:nvPr/>
        </p:nvSpPr>
        <p:spPr>
          <a:xfrm>
            <a:off x="6420465"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endParaRPr lang="en-US" sz="1300">
              <a:latin typeface="+mj-lt"/>
              <a:ea typeface="ＭＳ Ｐゴシック" panose="020B0600070205080204" pitchFamily="50" charset="-128"/>
              <a:cs typeface="Arial" panose="020B0604020202020204" pitchFamily="34" charset="0"/>
            </a:endParaRPr>
          </a:p>
        </p:txBody>
      </p:sp>
      <p:sp>
        <p:nvSpPr>
          <p:cNvPr id="145" name="Line 21">
            <a:extLst>
              <a:ext uri="{FF2B5EF4-FFF2-40B4-BE49-F238E27FC236}">
                <a16:creationId xmlns:a16="http://schemas.microsoft.com/office/drawing/2014/main" xmlns="" id="{FC41A469-D2F0-4D02-A73B-74921545D1A3}"/>
              </a:ext>
            </a:extLst>
          </p:cNvPr>
          <p:cNvSpPr>
            <a:spLocks noChangeShapeType="1"/>
          </p:cNvSpPr>
          <p:nvPr/>
        </p:nvSpPr>
        <p:spPr bwMode="auto">
          <a:xfrm flipH="1">
            <a:off x="720999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46" name="Line 21">
            <a:extLst>
              <a:ext uri="{FF2B5EF4-FFF2-40B4-BE49-F238E27FC236}">
                <a16:creationId xmlns:a16="http://schemas.microsoft.com/office/drawing/2014/main" xmlns="" id="{308014A1-791B-4128-A5C0-C857DB677250}"/>
              </a:ext>
            </a:extLst>
          </p:cNvPr>
          <p:cNvSpPr>
            <a:spLocks noChangeShapeType="1"/>
          </p:cNvSpPr>
          <p:nvPr/>
        </p:nvSpPr>
        <p:spPr bwMode="auto">
          <a:xfrm flipH="1">
            <a:off x="7860870"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47" name="TextBox 26">
            <a:extLst>
              <a:ext uri="{FF2B5EF4-FFF2-40B4-BE49-F238E27FC236}">
                <a16:creationId xmlns:a16="http://schemas.microsoft.com/office/drawing/2014/main" xmlns="" id="{19C589B8-6363-4C41-BEBA-0F07D7DA3920}"/>
              </a:ext>
            </a:extLst>
          </p:cNvPr>
          <p:cNvSpPr txBox="1"/>
          <p:nvPr/>
        </p:nvSpPr>
        <p:spPr>
          <a:xfrm>
            <a:off x="708067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27</a:t>
            </a:r>
            <a:endParaRPr lang="en-US" sz="1300">
              <a:latin typeface="+mj-lt"/>
              <a:ea typeface="ＭＳ Ｐゴシック" panose="020B0600070205080204" pitchFamily="50" charset="-128"/>
              <a:cs typeface="Arial" panose="020B0604020202020204" pitchFamily="34" charset="0"/>
            </a:endParaRPr>
          </a:p>
        </p:txBody>
      </p:sp>
      <p:sp>
        <p:nvSpPr>
          <p:cNvPr id="148" name="TextBox 30">
            <a:extLst>
              <a:ext uri="{FF2B5EF4-FFF2-40B4-BE49-F238E27FC236}">
                <a16:creationId xmlns:a16="http://schemas.microsoft.com/office/drawing/2014/main" xmlns="" id="{81AAB45C-6691-4C8F-9F52-38CE4C756826}"/>
              </a:ext>
            </a:extLst>
          </p:cNvPr>
          <p:cNvSpPr txBox="1"/>
          <p:nvPr/>
        </p:nvSpPr>
        <p:spPr>
          <a:xfrm>
            <a:off x="773154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30</a:t>
            </a:r>
            <a:endParaRPr lang="en-US" sz="1300">
              <a:latin typeface="+mj-lt"/>
              <a:ea typeface="ＭＳ Ｐゴシック" panose="020B0600070205080204" pitchFamily="50" charset="-128"/>
              <a:cs typeface="Arial" panose="020B0604020202020204" pitchFamily="34" charset="0"/>
            </a:endParaRPr>
          </a:p>
        </p:txBody>
      </p:sp>
      <p:sp>
        <p:nvSpPr>
          <p:cNvPr id="149" name="Line 21">
            <a:extLst>
              <a:ext uri="{FF2B5EF4-FFF2-40B4-BE49-F238E27FC236}">
                <a16:creationId xmlns:a16="http://schemas.microsoft.com/office/drawing/2014/main" xmlns="" id="{887CCFB4-1AF7-4095-9DE1-094AA89551C0}"/>
              </a:ext>
            </a:extLst>
          </p:cNvPr>
          <p:cNvSpPr>
            <a:spLocks noChangeShapeType="1"/>
          </p:cNvSpPr>
          <p:nvPr/>
        </p:nvSpPr>
        <p:spPr bwMode="auto">
          <a:xfrm flipH="1">
            <a:off x="8553169" y="5120350"/>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a:solidFill>
                <a:srgbClr val="383838"/>
              </a:solidFill>
              <a:latin typeface="+mj-lt"/>
              <a:ea typeface="ＭＳ Ｐゴシック" panose="020B0600070205080204" pitchFamily="50" charset="-128"/>
              <a:cs typeface="Arial" panose="020B0604020202020204" pitchFamily="34" charset="0"/>
            </a:endParaRPr>
          </a:p>
        </p:txBody>
      </p:sp>
      <p:sp>
        <p:nvSpPr>
          <p:cNvPr id="150" name="TextBox 30">
            <a:extLst>
              <a:ext uri="{FF2B5EF4-FFF2-40B4-BE49-F238E27FC236}">
                <a16:creationId xmlns:a16="http://schemas.microsoft.com/office/drawing/2014/main" xmlns="" id="{A6E3566C-CD12-4D1A-A3D9-83A21D5D4201}"/>
              </a:ext>
            </a:extLst>
          </p:cNvPr>
          <p:cNvSpPr txBox="1"/>
          <p:nvPr/>
        </p:nvSpPr>
        <p:spPr>
          <a:xfrm>
            <a:off x="842384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33</a:t>
            </a:r>
            <a:endParaRPr lang="en-US" sz="1300">
              <a:latin typeface="+mj-lt"/>
              <a:ea typeface="ＭＳ Ｐゴシック" panose="020B0600070205080204" pitchFamily="50" charset="-128"/>
              <a:cs typeface="Arial" panose="020B0604020202020204" pitchFamily="34" charset="0"/>
            </a:endParaRPr>
          </a:p>
        </p:txBody>
      </p:sp>
      <p:grpSp>
        <p:nvGrpSpPr>
          <p:cNvPr id="151" name="Group 150">
            <a:extLst>
              <a:ext uri="{FF2B5EF4-FFF2-40B4-BE49-F238E27FC236}">
                <a16:creationId xmlns:a16="http://schemas.microsoft.com/office/drawing/2014/main" xmlns="" id="{8E0CD859-5176-40BE-B165-37923A58C055}"/>
              </a:ext>
            </a:extLst>
          </p:cNvPr>
          <p:cNvGrpSpPr/>
          <p:nvPr/>
        </p:nvGrpSpPr>
        <p:grpSpPr>
          <a:xfrm>
            <a:off x="515698" y="6007434"/>
            <a:ext cx="8166798" cy="282090"/>
            <a:chOff x="515698" y="6007434"/>
            <a:chExt cx="8166798" cy="282090"/>
          </a:xfrm>
        </p:grpSpPr>
        <p:sp>
          <p:nvSpPr>
            <p:cNvPr id="152" name="TextBox 151">
              <a:extLst>
                <a:ext uri="{FF2B5EF4-FFF2-40B4-BE49-F238E27FC236}">
                  <a16:creationId xmlns:a16="http://schemas.microsoft.com/office/drawing/2014/main" xmlns="" id="{805B931C-5CED-427B-A6A0-1D451CCB7367}"/>
                </a:ext>
              </a:extLst>
            </p:cNvPr>
            <p:cNvSpPr txBox="1"/>
            <p:nvPr/>
          </p:nvSpPr>
          <p:spPr>
            <a:xfrm>
              <a:off x="515698" y="6007434"/>
              <a:ext cx="57284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TRAE-</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3" name="TextBox 57">
              <a:extLst>
                <a:ext uri="{FF2B5EF4-FFF2-40B4-BE49-F238E27FC236}">
                  <a16:creationId xmlns:a16="http://schemas.microsoft.com/office/drawing/2014/main" xmlns="" id="{6AD50638-A6D2-46F2-8595-7022C39EC392}"/>
                </a:ext>
              </a:extLst>
            </p:cNvPr>
            <p:cNvSpPr txBox="1"/>
            <p:nvPr/>
          </p:nvSpPr>
          <p:spPr>
            <a:xfrm>
              <a:off x="1252215"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47</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4" name="TextBox 59">
              <a:extLst>
                <a:ext uri="{FF2B5EF4-FFF2-40B4-BE49-F238E27FC236}">
                  <a16:creationId xmlns:a16="http://schemas.microsoft.com/office/drawing/2014/main" xmlns="" id="{7DE77009-D5AB-4808-BA59-EA3BA719283A}"/>
                </a:ext>
              </a:extLst>
            </p:cNvPr>
            <p:cNvSpPr txBox="1"/>
            <p:nvPr/>
          </p:nvSpPr>
          <p:spPr>
            <a:xfrm>
              <a:off x="1897396"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37</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5" name="TextBox 57">
              <a:extLst>
                <a:ext uri="{FF2B5EF4-FFF2-40B4-BE49-F238E27FC236}">
                  <a16:creationId xmlns:a16="http://schemas.microsoft.com/office/drawing/2014/main" xmlns="" id="{0E85C177-FEC0-48F4-9ED7-5616099D7CB9}"/>
                </a:ext>
              </a:extLst>
            </p:cNvPr>
            <p:cNvSpPr txBox="1"/>
            <p:nvPr/>
          </p:nvSpPr>
          <p:spPr>
            <a:xfrm>
              <a:off x="2505468"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31</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6" name="TextBox 58">
              <a:extLst>
                <a:ext uri="{FF2B5EF4-FFF2-40B4-BE49-F238E27FC236}">
                  <a16:creationId xmlns:a16="http://schemas.microsoft.com/office/drawing/2014/main" xmlns="" id="{75432012-7B65-48F3-B0B5-7C44C351F828}"/>
                </a:ext>
              </a:extLst>
            </p:cNvPr>
            <p:cNvSpPr txBox="1"/>
            <p:nvPr/>
          </p:nvSpPr>
          <p:spPr>
            <a:xfrm>
              <a:off x="3153564"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25</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7" name="TextBox 59">
              <a:extLst>
                <a:ext uri="{FF2B5EF4-FFF2-40B4-BE49-F238E27FC236}">
                  <a16:creationId xmlns:a16="http://schemas.microsoft.com/office/drawing/2014/main" xmlns="" id="{96A399B4-AC31-46F5-8F6A-7E3852321DBA}"/>
                </a:ext>
              </a:extLst>
            </p:cNvPr>
            <p:cNvSpPr txBox="1"/>
            <p:nvPr/>
          </p:nvSpPr>
          <p:spPr>
            <a:xfrm>
              <a:off x="3802680"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15</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8" name="TextBox 58">
              <a:extLst>
                <a:ext uri="{FF2B5EF4-FFF2-40B4-BE49-F238E27FC236}">
                  <a16:creationId xmlns:a16="http://schemas.microsoft.com/office/drawing/2014/main" xmlns="" id="{A7B2662B-C37B-4D60-BC27-84C4016B75F5}"/>
                </a:ext>
              </a:extLst>
            </p:cNvPr>
            <p:cNvSpPr txBox="1"/>
            <p:nvPr/>
          </p:nvSpPr>
          <p:spPr>
            <a:xfrm>
              <a:off x="454719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8</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59" name="TextBox 59">
              <a:extLst>
                <a:ext uri="{FF2B5EF4-FFF2-40B4-BE49-F238E27FC236}">
                  <a16:creationId xmlns:a16="http://schemas.microsoft.com/office/drawing/2014/main" xmlns="" id="{1D381CB8-0E64-44F6-A2A2-874D2AFC3270}"/>
                </a:ext>
              </a:extLst>
            </p:cNvPr>
            <p:cNvSpPr txBox="1"/>
            <p:nvPr/>
          </p:nvSpPr>
          <p:spPr>
            <a:xfrm>
              <a:off x="520012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5</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60" name="TextBox 57">
              <a:extLst>
                <a:ext uri="{FF2B5EF4-FFF2-40B4-BE49-F238E27FC236}">
                  <a16:creationId xmlns:a16="http://schemas.microsoft.com/office/drawing/2014/main" xmlns="" id="{634E5335-FB43-422A-BCDA-25EFCB7FD3A6}"/>
                </a:ext>
              </a:extLst>
            </p:cNvPr>
            <p:cNvSpPr txBox="1"/>
            <p:nvPr/>
          </p:nvSpPr>
          <p:spPr>
            <a:xfrm>
              <a:off x="585540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1</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61" name="TextBox 59">
              <a:extLst>
                <a:ext uri="{FF2B5EF4-FFF2-40B4-BE49-F238E27FC236}">
                  <a16:creationId xmlns:a16="http://schemas.microsoft.com/office/drawing/2014/main" xmlns="" id="{828A62D3-CC96-4DFA-B560-6E61CB27523D}"/>
                </a:ext>
              </a:extLst>
            </p:cNvPr>
            <p:cNvSpPr txBox="1"/>
            <p:nvPr/>
          </p:nvSpPr>
          <p:spPr>
            <a:xfrm>
              <a:off x="6533630"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1</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62" name="TextBox 57">
              <a:extLst>
                <a:ext uri="{FF2B5EF4-FFF2-40B4-BE49-F238E27FC236}">
                  <a16:creationId xmlns:a16="http://schemas.microsoft.com/office/drawing/2014/main" xmlns="" id="{72920876-E5D8-4613-9390-EF1A48A714AD}"/>
                </a:ext>
              </a:extLst>
            </p:cNvPr>
            <p:cNvSpPr txBox="1"/>
            <p:nvPr/>
          </p:nvSpPr>
          <p:spPr>
            <a:xfrm>
              <a:off x="7173648"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1</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63" name="TextBox 59">
              <a:extLst>
                <a:ext uri="{FF2B5EF4-FFF2-40B4-BE49-F238E27FC236}">
                  <a16:creationId xmlns:a16="http://schemas.microsoft.com/office/drawing/2014/main" xmlns="" id="{F61F617E-CFC5-4D21-917D-903B4F858E4E}"/>
                </a:ext>
              </a:extLst>
            </p:cNvPr>
            <p:cNvSpPr txBox="1"/>
            <p:nvPr/>
          </p:nvSpPr>
          <p:spPr>
            <a:xfrm>
              <a:off x="7824519"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0</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sp>
          <p:nvSpPr>
            <p:cNvPr id="164" name="TextBox 59">
              <a:extLst>
                <a:ext uri="{FF2B5EF4-FFF2-40B4-BE49-F238E27FC236}">
                  <a16:creationId xmlns:a16="http://schemas.microsoft.com/office/drawing/2014/main" xmlns="" id="{5607ECE9-C191-4646-8656-F44A988BBA58}"/>
                </a:ext>
              </a:extLst>
            </p:cNvPr>
            <p:cNvSpPr txBox="1"/>
            <p:nvPr/>
          </p:nvSpPr>
          <p:spPr>
            <a:xfrm>
              <a:off x="8516819"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0</a:t>
              </a:r>
              <a:endParaRPr lang="en-US" sz="1300">
                <a:solidFill>
                  <a:schemeClr val="accent4"/>
                </a:solidFill>
                <a:latin typeface="+mj-lt"/>
                <a:ea typeface="ＭＳ Ｐゴシック" panose="020B0600070205080204" pitchFamily="50" charset="-128"/>
                <a:cs typeface="Arial" panose="020B0604020202020204" pitchFamily="34" charset="0"/>
              </a:endParaRPr>
            </a:p>
          </p:txBody>
        </p:sp>
      </p:grpSp>
      <p:grpSp>
        <p:nvGrpSpPr>
          <p:cNvPr id="165" name="Group 164">
            <a:extLst>
              <a:ext uri="{FF2B5EF4-FFF2-40B4-BE49-F238E27FC236}">
                <a16:creationId xmlns:a16="http://schemas.microsoft.com/office/drawing/2014/main" xmlns="" id="{FBCA13EB-C69E-4AE8-A9A3-69E2061448F4}"/>
              </a:ext>
            </a:extLst>
          </p:cNvPr>
          <p:cNvGrpSpPr/>
          <p:nvPr/>
        </p:nvGrpSpPr>
        <p:grpSpPr>
          <a:xfrm>
            <a:off x="1314095" y="2209729"/>
            <a:ext cx="7220404" cy="2421769"/>
            <a:chOff x="1314095" y="2209729"/>
            <a:chExt cx="7220404" cy="2421769"/>
          </a:xfrm>
        </p:grpSpPr>
        <p:cxnSp>
          <p:nvCxnSpPr>
            <p:cNvPr id="166" name="Straight Connector 165">
              <a:extLst>
                <a:ext uri="{FF2B5EF4-FFF2-40B4-BE49-F238E27FC236}">
                  <a16:creationId xmlns:a16="http://schemas.microsoft.com/office/drawing/2014/main" xmlns="" id="{EE1380F0-D886-49FB-9049-030184BE0B00}"/>
                </a:ext>
              </a:extLst>
            </p:cNvPr>
            <p:cNvCxnSpPr/>
            <p:nvPr/>
          </p:nvCxnSpPr>
          <p:spPr>
            <a:xfrm>
              <a:off x="7358255" y="3814196"/>
              <a:ext cx="237609" cy="0"/>
            </a:xfrm>
            <a:prstGeom prst="line">
              <a:avLst/>
            </a:prstGeom>
            <a:noFill/>
            <a:ln w="25400" cap="flat">
              <a:solidFill>
                <a:schemeClr val="accent6"/>
              </a:solidFill>
              <a:prstDash val="solid"/>
              <a:miter/>
            </a:ln>
          </p:spPr>
        </p:cxnSp>
        <p:sp>
          <p:nvSpPr>
            <p:cNvPr id="167" name="Freeform: Shape 225">
              <a:extLst>
                <a:ext uri="{FF2B5EF4-FFF2-40B4-BE49-F238E27FC236}">
                  <a16:creationId xmlns:a16="http://schemas.microsoft.com/office/drawing/2014/main" xmlns="" id="{FE4DDBE1-C717-4E92-8195-F43AAD6D51DB}"/>
                </a:ext>
              </a:extLst>
            </p:cNvPr>
            <p:cNvSpPr/>
            <p:nvPr/>
          </p:nvSpPr>
          <p:spPr>
            <a:xfrm>
              <a:off x="1314095" y="2209729"/>
              <a:ext cx="7220404" cy="2421769"/>
            </a:xfrm>
            <a:custGeom>
              <a:avLst/>
              <a:gdLst>
                <a:gd name="connsiteX0" fmla="*/ 9146974 w 9144000"/>
                <a:gd name="connsiteY0" fmla="*/ 3055217 h 3050542"/>
                <a:gd name="connsiteX1" fmla="*/ 8973856 w 9144000"/>
                <a:gd name="connsiteY1" fmla="*/ 3055217 h 3050542"/>
                <a:gd name="connsiteX2" fmla="*/ 8973856 w 9144000"/>
                <a:gd name="connsiteY2" fmla="*/ 2994397 h 3050542"/>
                <a:gd name="connsiteX3" fmla="*/ 8599554 w 9144000"/>
                <a:gd name="connsiteY3" fmla="*/ 2994397 h 3050542"/>
                <a:gd name="connsiteX4" fmla="*/ 8599554 w 9144000"/>
                <a:gd name="connsiteY4" fmla="*/ 2971007 h 3050542"/>
                <a:gd name="connsiteX5" fmla="*/ 7659072 w 9144000"/>
                <a:gd name="connsiteY5" fmla="*/ 2971007 h 3050542"/>
                <a:gd name="connsiteX6" fmla="*/ 7659072 w 9144000"/>
                <a:gd name="connsiteY6" fmla="*/ 2942935 h 3050542"/>
                <a:gd name="connsiteX7" fmla="*/ 7387742 w 9144000"/>
                <a:gd name="connsiteY7" fmla="*/ 2942935 h 3050542"/>
                <a:gd name="connsiteX8" fmla="*/ 7387742 w 9144000"/>
                <a:gd name="connsiteY8" fmla="*/ 2914862 h 3050542"/>
                <a:gd name="connsiteX9" fmla="*/ 7069586 w 9144000"/>
                <a:gd name="connsiteY9" fmla="*/ 2914862 h 3050542"/>
                <a:gd name="connsiteX10" fmla="*/ 7069586 w 9144000"/>
                <a:gd name="connsiteY10" fmla="*/ 2886789 h 3050542"/>
                <a:gd name="connsiteX11" fmla="*/ 6821615 w 9144000"/>
                <a:gd name="connsiteY11" fmla="*/ 2886789 h 3050542"/>
                <a:gd name="connsiteX12" fmla="*/ 6821615 w 9144000"/>
                <a:gd name="connsiteY12" fmla="*/ 2858717 h 3050542"/>
                <a:gd name="connsiteX13" fmla="*/ 6798217 w 9144000"/>
                <a:gd name="connsiteY13" fmla="*/ 2858717 h 3050542"/>
                <a:gd name="connsiteX14" fmla="*/ 6798217 w 9144000"/>
                <a:gd name="connsiteY14" fmla="*/ 2825962 h 3050542"/>
                <a:gd name="connsiteX15" fmla="*/ 6699967 w 9144000"/>
                <a:gd name="connsiteY15" fmla="*/ 2825962 h 3050542"/>
                <a:gd name="connsiteX16" fmla="*/ 6699967 w 9144000"/>
                <a:gd name="connsiteY16" fmla="*/ 2793214 h 3050542"/>
                <a:gd name="connsiteX17" fmla="*/ 6606392 w 9144000"/>
                <a:gd name="connsiteY17" fmla="*/ 2793214 h 3050542"/>
                <a:gd name="connsiteX18" fmla="*/ 6606392 w 9144000"/>
                <a:gd name="connsiteY18" fmla="*/ 2760459 h 3050542"/>
                <a:gd name="connsiteX19" fmla="*/ 6395843 w 9144000"/>
                <a:gd name="connsiteY19" fmla="*/ 2760459 h 3050542"/>
                <a:gd name="connsiteX20" fmla="*/ 6395843 w 9144000"/>
                <a:gd name="connsiteY20" fmla="*/ 2723029 h 3050542"/>
                <a:gd name="connsiteX21" fmla="*/ 5932649 w 9144000"/>
                <a:gd name="connsiteY21" fmla="*/ 2723029 h 3050542"/>
                <a:gd name="connsiteX22" fmla="*/ 5932649 w 9144000"/>
                <a:gd name="connsiteY22" fmla="*/ 2704314 h 3050542"/>
                <a:gd name="connsiteX23" fmla="*/ 5904576 w 9144000"/>
                <a:gd name="connsiteY23" fmla="*/ 2704314 h 3050542"/>
                <a:gd name="connsiteX24" fmla="*/ 5904576 w 9144000"/>
                <a:gd name="connsiteY24" fmla="*/ 2662208 h 3050542"/>
                <a:gd name="connsiteX25" fmla="*/ 5834399 w 9144000"/>
                <a:gd name="connsiteY25" fmla="*/ 2662208 h 3050542"/>
                <a:gd name="connsiteX26" fmla="*/ 5834399 w 9144000"/>
                <a:gd name="connsiteY26" fmla="*/ 2629453 h 3050542"/>
                <a:gd name="connsiteX27" fmla="*/ 5548990 w 9144000"/>
                <a:gd name="connsiteY27" fmla="*/ 2629453 h 3050542"/>
                <a:gd name="connsiteX28" fmla="*/ 5548990 w 9144000"/>
                <a:gd name="connsiteY28" fmla="*/ 2596706 h 3050542"/>
                <a:gd name="connsiteX29" fmla="*/ 5417984 w 9144000"/>
                <a:gd name="connsiteY29" fmla="*/ 2596706 h 3050542"/>
                <a:gd name="connsiteX30" fmla="*/ 5417984 w 9144000"/>
                <a:gd name="connsiteY30" fmla="*/ 2535878 h 3050542"/>
                <a:gd name="connsiteX31" fmla="*/ 5240199 w 9144000"/>
                <a:gd name="connsiteY31" fmla="*/ 2535878 h 3050542"/>
                <a:gd name="connsiteX32" fmla="*/ 5240199 w 9144000"/>
                <a:gd name="connsiteY32" fmla="*/ 2512488 h 3050542"/>
                <a:gd name="connsiteX33" fmla="*/ 4870572 w 9144000"/>
                <a:gd name="connsiteY33" fmla="*/ 2512488 h 3050542"/>
                <a:gd name="connsiteX34" fmla="*/ 4870572 w 9144000"/>
                <a:gd name="connsiteY34" fmla="*/ 2461018 h 3050542"/>
                <a:gd name="connsiteX35" fmla="*/ 4823784 w 9144000"/>
                <a:gd name="connsiteY35" fmla="*/ 2461018 h 3050542"/>
                <a:gd name="connsiteX36" fmla="*/ 4823784 w 9144000"/>
                <a:gd name="connsiteY36" fmla="*/ 2414230 h 3050542"/>
                <a:gd name="connsiteX37" fmla="*/ 4482238 w 9144000"/>
                <a:gd name="connsiteY37" fmla="*/ 2414230 h 3050542"/>
                <a:gd name="connsiteX38" fmla="*/ 4482238 w 9144000"/>
                <a:gd name="connsiteY38" fmla="*/ 2386157 h 3050542"/>
                <a:gd name="connsiteX39" fmla="*/ 4393345 w 9144000"/>
                <a:gd name="connsiteY39" fmla="*/ 2386157 h 3050542"/>
                <a:gd name="connsiteX40" fmla="*/ 4393345 w 9144000"/>
                <a:gd name="connsiteY40" fmla="*/ 2344052 h 3050542"/>
                <a:gd name="connsiteX41" fmla="*/ 4126652 w 9144000"/>
                <a:gd name="connsiteY41" fmla="*/ 2344052 h 3050542"/>
                <a:gd name="connsiteX42" fmla="*/ 4126652 w 9144000"/>
                <a:gd name="connsiteY42" fmla="*/ 2273867 h 3050542"/>
                <a:gd name="connsiteX43" fmla="*/ 3934826 w 9144000"/>
                <a:gd name="connsiteY43" fmla="*/ 2273867 h 3050542"/>
                <a:gd name="connsiteX44" fmla="*/ 3934826 w 9144000"/>
                <a:gd name="connsiteY44" fmla="*/ 2231762 h 3050542"/>
                <a:gd name="connsiteX45" fmla="*/ 3803820 w 9144000"/>
                <a:gd name="connsiteY45" fmla="*/ 2231762 h 3050542"/>
                <a:gd name="connsiteX46" fmla="*/ 3803820 w 9144000"/>
                <a:gd name="connsiteY46" fmla="*/ 2199014 h 3050542"/>
                <a:gd name="connsiteX47" fmla="*/ 3621352 w 9144000"/>
                <a:gd name="connsiteY47" fmla="*/ 2199014 h 3050542"/>
                <a:gd name="connsiteX48" fmla="*/ 3621352 w 9144000"/>
                <a:gd name="connsiteY48" fmla="*/ 2161584 h 3050542"/>
                <a:gd name="connsiteX49" fmla="*/ 3485664 w 9144000"/>
                <a:gd name="connsiteY49" fmla="*/ 2161584 h 3050542"/>
                <a:gd name="connsiteX50" fmla="*/ 3485664 w 9144000"/>
                <a:gd name="connsiteY50" fmla="*/ 2138186 h 3050542"/>
                <a:gd name="connsiteX51" fmla="*/ 3434201 w 9144000"/>
                <a:gd name="connsiteY51" fmla="*/ 2138186 h 3050542"/>
                <a:gd name="connsiteX52" fmla="*/ 3434201 w 9144000"/>
                <a:gd name="connsiteY52" fmla="*/ 2100756 h 3050542"/>
                <a:gd name="connsiteX53" fmla="*/ 3284481 w 9144000"/>
                <a:gd name="connsiteY53" fmla="*/ 2100756 h 3050542"/>
                <a:gd name="connsiteX54" fmla="*/ 3284481 w 9144000"/>
                <a:gd name="connsiteY54" fmla="*/ 2072683 h 3050542"/>
                <a:gd name="connsiteX55" fmla="*/ 3078615 w 9144000"/>
                <a:gd name="connsiteY55" fmla="*/ 2072683 h 3050542"/>
                <a:gd name="connsiteX56" fmla="*/ 3078615 w 9144000"/>
                <a:gd name="connsiteY56" fmla="*/ 2039936 h 3050542"/>
                <a:gd name="connsiteX57" fmla="*/ 3003754 w 9144000"/>
                <a:gd name="connsiteY57" fmla="*/ 2039936 h 3050542"/>
                <a:gd name="connsiteX58" fmla="*/ 3003754 w 9144000"/>
                <a:gd name="connsiteY58" fmla="*/ 2011863 h 3050542"/>
                <a:gd name="connsiteX59" fmla="*/ 2961649 w 9144000"/>
                <a:gd name="connsiteY59" fmla="*/ 2011863 h 3050542"/>
                <a:gd name="connsiteX60" fmla="*/ 2961649 w 9144000"/>
                <a:gd name="connsiteY60" fmla="*/ 1965076 h 3050542"/>
                <a:gd name="connsiteX61" fmla="*/ 2891464 w 9144000"/>
                <a:gd name="connsiteY61" fmla="*/ 1965076 h 3050542"/>
                <a:gd name="connsiteX62" fmla="*/ 2891464 w 9144000"/>
                <a:gd name="connsiteY62" fmla="*/ 1918288 h 3050542"/>
                <a:gd name="connsiteX63" fmla="*/ 2858716 w 9144000"/>
                <a:gd name="connsiteY63" fmla="*/ 1918288 h 3050542"/>
                <a:gd name="connsiteX64" fmla="*/ 2858716 w 9144000"/>
                <a:gd name="connsiteY64" fmla="*/ 1885533 h 3050542"/>
                <a:gd name="connsiteX65" fmla="*/ 2802571 w 9144000"/>
                <a:gd name="connsiteY65" fmla="*/ 1885533 h 3050542"/>
                <a:gd name="connsiteX66" fmla="*/ 2802571 w 9144000"/>
                <a:gd name="connsiteY66" fmla="*/ 1848102 h 3050542"/>
                <a:gd name="connsiteX67" fmla="*/ 2676241 w 9144000"/>
                <a:gd name="connsiteY67" fmla="*/ 1848102 h 3050542"/>
                <a:gd name="connsiteX68" fmla="*/ 2676241 w 9144000"/>
                <a:gd name="connsiteY68" fmla="*/ 1820030 h 3050542"/>
                <a:gd name="connsiteX69" fmla="*/ 2493772 w 9144000"/>
                <a:gd name="connsiteY69" fmla="*/ 1820030 h 3050542"/>
                <a:gd name="connsiteX70" fmla="*/ 2493772 w 9144000"/>
                <a:gd name="connsiteY70" fmla="*/ 1787282 h 3050542"/>
                <a:gd name="connsiteX71" fmla="*/ 2334694 w 9144000"/>
                <a:gd name="connsiteY71" fmla="*/ 1787282 h 3050542"/>
                <a:gd name="connsiteX72" fmla="*/ 2334694 w 9144000"/>
                <a:gd name="connsiteY72" fmla="*/ 1726455 h 3050542"/>
                <a:gd name="connsiteX73" fmla="*/ 2142869 w 9144000"/>
                <a:gd name="connsiteY73" fmla="*/ 1726455 h 3050542"/>
                <a:gd name="connsiteX74" fmla="*/ 2142869 w 9144000"/>
                <a:gd name="connsiteY74" fmla="*/ 1665634 h 3050542"/>
                <a:gd name="connsiteX75" fmla="*/ 2091398 w 9144000"/>
                <a:gd name="connsiteY75" fmla="*/ 1665634 h 3050542"/>
                <a:gd name="connsiteX76" fmla="*/ 2091398 w 9144000"/>
                <a:gd name="connsiteY76" fmla="*/ 1600131 h 3050542"/>
                <a:gd name="connsiteX77" fmla="*/ 2058651 w 9144000"/>
                <a:gd name="connsiteY77" fmla="*/ 1600131 h 3050542"/>
                <a:gd name="connsiteX78" fmla="*/ 2058651 w 9144000"/>
                <a:gd name="connsiteY78" fmla="*/ 1529954 h 3050542"/>
                <a:gd name="connsiteX79" fmla="*/ 2030578 w 9144000"/>
                <a:gd name="connsiteY79" fmla="*/ 1529954 h 3050542"/>
                <a:gd name="connsiteX80" fmla="*/ 2030578 w 9144000"/>
                <a:gd name="connsiteY80" fmla="*/ 1501881 h 3050542"/>
                <a:gd name="connsiteX81" fmla="*/ 1885533 w 9144000"/>
                <a:gd name="connsiteY81" fmla="*/ 1501881 h 3050542"/>
                <a:gd name="connsiteX82" fmla="*/ 1885533 w 9144000"/>
                <a:gd name="connsiteY82" fmla="*/ 1389591 h 3050542"/>
                <a:gd name="connsiteX83" fmla="*/ 1834070 w 9144000"/>
                <a:gd name="connsiteY83" fmla="*/ 1389591 h 3050542"/>
                <a:gd name="connsiteX84" fmla="*/ 1834070 w 9144000"/>
                <a:gd name="connsiteY84" fmla="*/ 1356836 h 3050542"/>
                <a:gd name="connsiteX85" fmla="*/ 1801315 w 9144000"/>
                <a:gd name="connsiteY85" fmla="*/ 1356836 h 3050542"/>
                <a:gd name="connsiteX86" fmla="*/ 1801315 w 9144000"/>
                <a:gd name="connsiteY86" fmla="*/ 1277300 h 3050542"/>
                <a:gd name="connsiteX87" fmla="*/ 1777925 w 9144000"/>
                <a:gd name="connsiteY87" fmla="*/ 1277300 h 3050542"/>
                <a:gd name="connsiteX88" fmla="*/ 1777925 w 9144000"/>
                <a:gd name="connsiteY88" fmla="*/ 1211797 h 3050542"/>
                <a:gd name="connsiteX89" fmla="*/ 1712422 w 9144000"/>
                <a:gd name="connsiteY89" fmla="*/ 1211797 h 3050542"/>
                <a:gd name="connsiteX90" fmla="*/ 1712422 w 9144000"/>
                <a:gd name="connsiteY90" fmla="*/ 1122897 h 3050542"/>
                <a:gd name="connsiteX91" fmla="*/ 1674992 w 9144000"/>
                <a:gd name="connsiteY91" fmla="*/ 1122897 h 3050542"/>
                <a:gd name="connsiteX92" fmla="*/ 1674992 w 9144000"/>
                <a:gd name="connsiteY92" fmla="*/ 1057394 h 3050542"/>
                <a:gd name="connsiteX93" fmla="*/ 1520596 w 9144000"/>
                <a:gd name="connsiteY93" fmla="*/ 1057394 h 3050542"/>
                <a:gd name="connsiteX94" fmla="*/ 1520596 w 9144000"/>
                <a:gd name="connsiteY94" fmla="*/ 996574 h 3050542"/>
                <a:gd name="connsiteX95" fmla="*/ 1459768 w 9144000"/>
                <a:gd name="connsiteY95" fmla="*/ 996574 h 3050542"/>
                <a:gd name="connsiteX96" fmla="*/ 1459768 w 9144000"/>
                <a:gd name="connsiteY96" fmla="*/ 926389 h 3050542"/>
                <a:gd name="connsiteX97" fmla="*/ 1296015 w 9144000"/>
                <a:gd name="connsiteY97" fmla="*/ 926389 h 3050542"/>
                <a:gd name="connsiteX98" fmla="*/ 1296015 w 9144000"/>
                <a:gd name="connsiteY98" fmla="*/ 888959 h 3050542"/>
                <a:gd name="connsiteX99" fmla="*/ 1235187 w 9144000"/>
                <a:gd name="connsiteY99" fmla="*/ 888959 h 3050542"/>
                <a:gd name="connsiteX100" fmla="*/ 1235187 w 9144000"/>
                <a:gd name="connsiteY100" fmla="*/ 828138 h 3050542"/>
                <a:gd name="connsiteX101" fmla="*/ 1150970 w 9144000"/>
                <a:gd name="connsiteY101" fmla="*/ 828138 h 3050542"/>
                <a:gd name="connsiteX102" fmla="*/ 1150970 w 9144000"/>
                <a:gd name="connsiteY102" fmla="*/ 771993 h 3050542"/>
                <a:gd name="connsiteX103" fmla="*/ 1085467 w 9144000"/>
                <a:gd name="connsiteY103" fmla="*/ 771993 h 3050542"/>
                <a:gd name="connsiteX104" fmla="*/ 1085467 w 9144000"/>
                <a:gd name="connsiteY104" fmla="*/ 715848 h 3050542"/>
                <a:gd name="connsiteX105" fmla="*/ 1010606 w 9144000"/>
                <a:gd name="connsiteY105" fmla="*/ 715848 h 3050542"/>
                <a:gd name="connsiteX106" fmla="*/ 1010606 w 9144000"/>
                <a:gd name="connsiteY106" fmla="*/ 664382 h 3050542"/>
                <a:gd name="connsiteX107" fmla="*/ 963819 w 9144000"/>
                <a:gd name="connsiteY107" fmla="*/ 664382 h 3050542"/>
                <a:gd name="connsiteX108" fmla="*/ 963819 w 9144000"/>
                <a:gd name="connsiteY108" fmla="*/ 547413 h 3050542"/>
                <a:gd name="connsiteX109" fmla="*/ 931071 w 9144000"/>
                <a:gd name="connsiteY109" fmla="*/ 547413 h 3050542"/>
                <a:gd name="connsiteX110" fmla="*/ 931071 w 9144000"/>
                <a:gd name="connsiteY110" fmla="*/ 500626 h 3050542"/>
                <a:gd name="connsiteX111" fmla="*/ 912356 w 9144000"/>
                <a:gd name="connsiteY111" fmla="*/ 500626 h 3050542"/>
                <a:gd name="connsiteX112" fmla="*/ 912356 w 9144000"/>
                <a:gd name="connsiteY112" fmla="*/ 444481 h 3050542"/>
                <a:gd name="connsiteX113" fmla="*/ 856211 w 9144000"/>
                <a:gd name="connsiteY113" fmla="*/ 444481 h 3050542"/>
                <a:gd name="connsiteX114" fmla="*/ 856211 w 9144000"/>
                <a:gd name="connsiteY114" fmla="*/ 350906 h 3050542"/>
                <a:gd name="connsiteX115" fmla="*/ 818781 w 9144000"/>
                <a:gd name="connsiteY115" fmla="*/ 350906 h 3050542"/>
                <a:gd name="connsiteX116" fmla="*/ 818781 w 9144000"/>
                <a:gd name="connsiteY116" fmla="*/ 299440 h 3050542"/>
                <a:gd name="connsiteX117" fmla="*/ 776668 w 9144000"/>
                <a:gd name="connsiteY117" fmla="*/ 299440 h 3050542"/>
                <a:gd name="connsiteX118" fmla="*/ 776668 w 9144000"/>
                <a:gd name="connsiteY118" fmla="*/ 243294 h 3050542"/>
                <a:gd name="connsiteX119" fmla="*/ 608237 w 9144000"/>
                <a:gd name="connsiteY119" fmla="*/ 243294 h 3050542"/>
                <a:gd name="connsiteX120" fmla="*/ 608237 w 9144000"/>
                <a:gd name="connsiteY120" fmla="*/ 191829 h 3050542"/>
                <a:gd name="connsiteX121" fmla="*/ 430444 w 9144000"/>
                <a:gd name="connsiteY121" fmla="*/ 191829 h 3050542"/>
                <a:gd name="connsiteX122" fmla="*/ 430444 w 9144000"/>
                <a:gd name="connsiteY122" fmla="*/ 140362 h 3050542"/>
                <a:gd name="connsiteX123" fmla="*/ 374300 w 9144000"/>
                <a:gd name="connsiteY123" fmla="*/ 140362 h 3050542"/>
                <a:gd name="connsiteX124" fmla="*/ 374300 w 9144000"/>
                <a:gd name="connsiteY124" fmla="*/ 84217 h 3050542"/>
                <a:gd name="connsiteX125" fmla="*/ 327512 w 9144000"/>
                <a:gd name="connsiteY125" fmla="*/ 84217 h 3050542"/>
                <a:gd name="connsiteX126" fmla="*/ 327512 w 9144000"/>
                <a:gd name="connsiteY126" fmla="*/ 42109 h 3050542"/>
                <a:gd name="connsiteX127" fmla="*/ 219901 w 9144000"/>
                <a:gd name="connsiteY127" fmla="*/ 42109 h 3050542"/>
                <a:gd name="connsiteX128" fmla="*/ 219901 w 9144000"/>
                <a:gd name="connsiteY128" fmla="*/ 0 h 3050542"/>
                <a:gd name="connsiteX129" fmla="*/ 0 w 9144000"/>
                <a:gd name="connsiteY129" fmla="*/ 0 h 305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144000" h="3050542">
                  <a:moveTo>
                    <a:pt x="9146974" y="3055217"/>
                  </a:moveTo>
                  <a:lnTo>
                    <a:pt x="8973856" y="3055217"/>
                  </a:lnTo>
                  <a:lnTo>
                    <a:pt x="8973856" y="2994397"/>
                  </a:lnTo>
                  <a:lnTo>
                    <a:pt x="8599554" y="2994397"/>
                  </a:lnTo>
                  <a:lnTo>
                    <a:pt x="8599554" y="2971007"/>
                  </a:lnTo>
                  <a:lnTo>
                    <a:pt x="7659072" y="2971007"/>
                  </a:lnTo>
                  <a:lnTo>
                    <a:pt x="7659072" y="2942935"/>
                  </a:lnTo>
                  <a:lnTo>
                    <a:pt x="7387742" y="2942935"/>
                  </a:lnTo>
                  <a:lnTo>
                    <a:pt x="7387742" y="2914862"/>
                  </a:lnTo>
                  <a:lnTo>
                    <a:pt x="7069586" y="2914862"/>
                  </a:lnTo>
                  <a:lnTo>
                    <a:pt x="7069586" y="2886789"/>
                  </a:lnTo>
                  <a:lnTo>
                    <a:pt x="6821615" y="2886789"/>
                  </a:lnTo>
                  <a:lnTo>
                    <a:pt x="6821615" y="2858717"/>
                  </a:lnTo>
                  <a:lnTo>
                    <a:pt x="6798217" y="2858717"/>
                  </a:lnTo>
                  <a:lnTo>
                    <a:pt x="6798217" y="2825962"/>
                  </a:lnTo>
                  <a:lnTo>
                    <a:pt x="6699967" y="2825962"/>
                  </a:lnTo>
                  <a:lnTo>
                    <a:pt x="6699967" y="2793214"/>
                  </a:lnTo>
                  <a:lnTo>
                    <a:pt x="6606392" y="2793214"/>
                  </a:lnTo>
                  <a:lnTo>
                    <a:pt x="6606392" y="2760459"/>
                  </a:lnTo>
                  <a:lnTo>
                    <a:pt x="6395843" y="2760459"/>
                  </a:lnTo>
                  <a:lnTo>
                    <a:pt x="6395843" y="2723029"/>
                  </a:lnTo>
                  <a:lnTo>
                    <a:pt x="5932649" y="2723029"/>
                  </a:lnTo>
                  <a:lnTo>
                    <a:pt x="5932649" y="2704314"/>
                  </a:lnTo>
                  <a:lnTo>
                    <a:pt x="5904576" y="2704314"/>
                  </a:lnTo>
                  <a:lnTo>
                    <a:pt x="5904576" y="2662208"/>
                  </a:lnTo>
                  <a:lnTo>
                    <a:pt x="5834399" y="2662208"/>
                  </a:lnTo>
                  <a:lnTo>
                    <a:pt x="5834399" y="2629453"/>
                  </a:lnTo>
                  <a:lnTo>
                    <a:pt x="5548990" y="2629453"/>
                  </a:lnTo>
                  <a:lnTo>
                    <a:pt x="5548990" y="2596706"/>
                  </a:lnTo>
                  <a:lnTo>
                    <a:pt x="5417984" y="2596706"/>
                  </a:lnTo>
                  <a:lnTo>
                    <a:pt x="5417984" y="2535878"/>
                  </a:lnTo>
                  <a:lnTo>
                    <a:pt x="5240199" y="2535878"/>
                  </a:lnTo>
                  <a:lnTo>
                    <a:pt x="5240199" y="2512488"/>
                  </a:lnTo>
                  <a:lnTo>
                    <a:pt x="4870572" y="2512488"/>
                  </a:lnTo>
                  <a:lnTo>
                    <a:pt x="4870572" y="2461018"/>
                  </a:lnTo>
                  <a:lnTo>
                    <a:pt x="4823784" y="2461018"/>
                  </a:lnTo>
                  <a:lnTo>
                    <a:pt x="4823784" y="2414230"/>
                  </a:lnTo>
                  <a:lnTo>
                    <a:pt x="4482238" y="2414230"/>
                  </a:lnTo>
                  <a:lnTo>
                    <a:pt x="4482238" y="2386157"/>
                  </a:lnTo>
                  <a:lnTo>
                    <a:pt x="4393345" y="2386157"/>
                  </a:lnTo>
                  <a:lnTo>
                    <a:pt x="4393345" y="2344052"/>
                  </a:lnTo>
                  <a:lnTo>
                    <a:pt x="4126652" y="2344052"/>
                  </a:lnTo>
                  <a:lnTo>
                    <a:pt x="4126652" y="2273867"/>
                  </a:lnTo>
                  <a:lnTo>
                    <a:pt x="3934826" y="2273867"/>
                  </a:lnTo>
                  <a:lnTo>
                    <a:pt x="3934826" y="2231762"/>
                  </a:lnTo>
                  <a:lnTo>
                    <a:pt x="3803820" y="2231762"/>
                  </a:lnTo>
                  <a:lnTo>
                    <a:pt x="3803820" y="2199014"/>
                  </a:lnTo>
                  <a:lnTo>
                    <a:pt x="3621352" y="2199014"/>
                  </a:lnTo>
                  <a:lnTo>
                    <a:pt x="3621352" y="2161584"/>
                  </a:lnTo>
                  <a:lnTo>
                    <a:pt x="3485664" y="2161584"/>
                  </a:lnTo>
                  <a:lnTo>
                    <a:pt x="3485664" y="2138186"/>
                  </a:lnTo>
                  <a:lnTo>
                    <a:pt x="3434201" y="2138186"/>
                  </a:lnTo>
                  <a:lnTo>
                    <a:pt x="3434201" y="2100756"/>
                  </a:lnTo>
                  <a:lnTo>
                    <a:pt x="3284481" y="2100756"/>
                  </a:lnTo>
                  <a:lnTo>
                    <a:pt x="3284481" y="2072683"/>
                  </a:lnTo>
                  <a:lnTo>
                    <a:pt x="3078615" y="2072683"/>
                  </a:lnTo>
                  <a:lnTo>
                    <a:pt x="3078615" y="2039936"/>
                  </a:lnTo>
                  <a:lnTo>
                    <a:pt x="3003754" y="2039936"/>
                  </a:lnTo>
                  <a:lnTo>
                    <a:pt x="3003754" y="2011863"/>
                  </a:lnTo>
                  <a:lnTo>
                    <a:pt x="2961649" y="2011863"/>
                  </a:lnTo>
                  <a:lnTo>
                    <a:pt x="2961649" y="1965076"/>
                  </a:lnTo>
                  <a:lnTo>
                    <a:pt x="2891464" y="1965076"/>
                  </a:lnTo>
                  <a:lnTo>
                    <a:pt x="2891464" y="1918288"/>
                  </a:lnTo>
                  <a:lnTo>
                    <a:pt x="2858716" y="1918288"/>
                  </a:lnTo>
                  <a:lnTo>
                    <a:pt x="2858716" y="1885533"/>
                  </a:lnTo>
                  <a:lnTo>
                    <a:pt x="2802571" y="1885533"/>
                  </a:lnTo>
                  <a:lnTo>
                    <a:pt x="2802571" y="1848102"/>
                  </a:lnTo>
                  <a:lnTo>
                    <a:pt x="2676241" y="1848102"/>
                  </a:lnTo>
                  <a:lnTo>
                    <a:pt x="2676241" y="1820030"/>
                  </a:lnTo>
                  <a:lnTo>
                    <a:pt x="2493772" y="1820030"/>
                  </a:lnTo>
                  <a:lnTo>
                    <a:pt x="2493772" y="1787282"/>
                  </a:lnTo>
                  <a:lnTo>
                    <a:pt x="2334694" y="1787282"/>
                  </a:lnTo>
                  <a:lnTo>
                    <a:pt x="2334694" y="1726455"/>
                  </a:lnTo>
                  <a:lnTo>
                    <a:pt x="2142869" y="1726455"/>
                  </a:lnTo>
                  <a:lnTo>
                    <a:pt x="2142869" y="1665634"/>
                  </a:lnTo>
                  <a:lnTo>
                    <a:pt x="2091398" y="1665634"/>
                  </a:lnTo>
                  <a:lnTo>
                    <a:pt x="2091398" y="1600131"/>
                  </a:lnTo>
                  <a:lnTo>
                    <a:pt x="2058651" y="1600131"/>
                  </a:lnTo>
                  <a:lnTo>
                    <a:pt x="2058651" y="1529954"/>
                  </a:lnTo>
                  <a:lnTo>
                    <a:pt x="2030578" y="1529954"/>
                  </a:lnTo>
                  <a:lnTo>
                    <a:pt x="2030578" y="1501881"/>
                  </a:lnTo>
                  <a:lnTo>
                    <a:pt x="1885533" y="1501881"/>
                  </a:lnTo>
                  <a:lnTo>
                    <a:pt x="1885533" y="1389591"/>
                  </a:lnTo>
                  <a:lnTo>
                    <a:pt x="1834070" y="1389591"/>
                  </a:lnTo>
                  <a:lnTo>
                    <a:pt x="1834070" y="1356836"/>
                  </a:lnTo>
                  <a:lnTo>
                    <a:pt x="1801315" y="1356836"/>
                  </a:lnTo>
                  <a:lnTo>
                    <a:pt x="1801315" y="1277300"/>
                  </a:lnTo>
                  <a:lnTo>
                    <a:pt x="1777925" y="1277300"/>
                  </a:lnTo>
                  <a:lnTo>
                    <a:pt x="1777925" y="1211797"/>
                  </a:lnTo>
                  <a:lnTo>
                    <a:pt x="1712422" y="1211797"/>
                  </a:lnTo>
                  <a:lnTo>
                    <a:pt x="1712422" y="1122897"/>
                  </a:lnTo>
                  <a:lnTo>
                    <a:pt x="1674992" y="1122897"/>
                  </a:lnTo>
                  <a:lnTo>
                    <a:pt x="1674992" y="1057394"/>
                  </a:lnTo>
                  <a:lnTo>
                    <a:pt x="1520596" y="1057394"/>
                  </a:lnTo>
                  <a:lnTo>
                    <a:pt x="1520596" y="996574"/>
                  </a:lnTo>
                  <a:lnTo>
                    <a:pt x="1459768" y="996574"/>
                  </a:lnTo>
                  <a:lnTo>
                    <a:pt x="1459768" y="926389"/>
                  </a:lnTo>
                  <a:lnTo>
                    <a:pt x="1296015" y="926389"/>
                  </a:lnTo>
                  <a:lnTo>
                    <a:pt x="1296015" y="888959"/>
                  </a:lnTo>
                  <a:lnTo>
                    <a:pt x="1235187" y="888959"/>
                  </a:lnTo>
                  <a:lnTo>
                    <a:pt x="1235187" y="828138"/>
                  </a:lnTo>
                  <a:lnTo>
                    <a:pt x="1150970" y="828138"/>
                  </a:lnTo>
                  <a:lnTo>
                    <a:pt x="1150970" y="771993"/>
                  </a:lnTo>
                  <a:lnTo>
                    <a:pt x="1085467" y="771993"/>
                  </a:lnTo>
                  <a:lnTo>
                    <a:pt x="1085467" y="715848"/>
                  </a:lnTo>
                  <a:lnTo>
                    <a:pt x="1010606" y="715848"/>
                  </a:lnTo>
                  <a:lnTo>
                    <a:pt x="1010606" y="664382"/>
                  </a:lnTo>
                  <a:lnTo>
                    <a:pt x="963819" y="664382"/>
                  </a:lnTo>
                  <a:lnTo>
                    <a:pt x="963819" y="547413"/>
                  </a:lnTo>
                  <a:lnTo>
                    <a:pt x="931071" y="547413"/>
                  </a:lnTo>
                  <a:lnTo>
                    <a:pt x="931071" y="500626"/>
                  </a:lnTo>
                  <a:lnTo>
                    <a:pt x="912356" y="500626"/>
                  </a:lnTo>
                  <a:lnTo>
                    <a:pt x="912356" y="444481"/>
                  </a:lnTo>
                  <a:lnTo>
                    <a:pt x="856211" y="444481"/>
                  </a:lnTo>
                  <a:lnTo>
                    <a:pt x="856211" y="350906"/>
                  </a:lnTo>
                  <a:lnTo>
                    <a:pt x="818781" y="350906"/>
                  </a:lnTo>
                  <a:lnTo>
                    <a:pt x="818781" y="299440"/>
                  </a:lnTo>
                  <a:lnTo>
                    <a:pt x="776668" y="299440"/>
                  </a:lnTo>
                  <a:lnTo>
                    <a:pt x="776668" y="243294"/>
                  </a:lnTo>
                  <a:lnTo>
                    <a:pt x="608237" y="243294"/>
                  </a:lnTo>
                  <a:lnTo>
                    <a:pt x="608237" y="191829"/>
                  </a:lnTo>
                  <a:lnTo>
                    <a:pt x="430444" y="191829"/>
                  </a:lnTo>
                  <a:lnTo>
                    <a:pt x="430444" y="140362"/>
                  </a:lnTo>
                  <a:lnTo>
                    <a:pt x="374300" y="140362"/>
                  </a:lnTo>
                  <a:lnTo>
                    <a:pt x="374300" y="84217"/>
                  </a:lnTo>
                  <a:lnTo>
                    <a:pt x="327512" y="84217"/>
                  </a:lnTo>
                  <a:lnTo>
                    <a:pt x="327512" y="42109"/>
                  </a:lnTo>
                  <a:lnTo>
                    <a:pt x="219901" y="42109"/>
                  </a:lnTo>
                  <a:lnTo>
                    <a:pt x="219901" y="0"/>
                  </a:lnTo>
                  <a:lnTo>
                    <a:pt x="0" y="0"/>
                  </a:lnTo>
                </a:path>
              </a:pathLst>
            </a:custGeom>
            <a:noFill/>
            <a:ln w="25400"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168" name="Freeform: Shape 226">
              <a:extLst>
                <a:ext uri="{FF2B5EF4-FFF2-40B4-BE49-F238E27FC236}">
                  <a16:creationId xmlns:a16="http://schemas.microsoft.com/office/drawing/2014/main" xmlns="" id="{4A4072C5-D9C5-4C87-96FA-B2C7D6823666}"/>
                </a:ext>
              </a:extLst>
            </p:cNvPr>
            <p:cNvSpPr/>
            <p:nvPr/>
          </p:nvSpPr>
          <p:spPr>
            <a:xfrm>
              <a:off x="2575028" y="2950470"/>
              <a:ext cx="6022" cy="90816"/>
            </a:xfrm>
            <a:custGeom>
              <a:avLst/>
              <a:gdLst>
                <a:gd name="connsiteX0" fmla="*/ 0 w 0"/>
                <a:gd name="connsiteY0" fmla="*/ 0 h 114395"/>
                <a:gd name="connsiteX1" fmla="*/ 0 w 0"/>
                <a:gd name="connsiteY1" fmla="*/ 115295 h 114395"/>
              </a:gdLst>
              <a:ahLst/>
              <a:cxnLst>
                <a:cxn ang="0">
                  <a:pos x="connsiteX0" y="connsiteY0"/>
                </a:cxn>
                <a:cxn ang="0">
                  <a:pos x="connsiteX1" y="connsiteY1"/>
                </a:cxn>
              </a:cxnLst>
              <a:rect l="l" t="t" r="r" b="b"/>
              <a:pathLst>
                <a:path h="114394">
                  <a:moveTo>
                    <a:pt x="0" y="0"/>
                  </a:moveTo>
                  <a:lnTo>
                    <a:pt x="0" y="115295"/>
                  </a:lnTo>
                </a:path>
              </a:pathLst>
            </a:custGeom>
            <a:noFill/>
            <a:ln w="25400"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sp>
          <p:nvSpPr>
            <p:cNvPr id="169" name="Freeform: Shape 227">
              <a:extLst>
                <a:ext uri="{FF2B5EF4-FFF2-40B4-BE49-F238E27FC236}">
                  <a16:creationId xmlns:a16="http://schemas.microsoft.com/office/drawing/2014/main" xmlns="" id="{B10425A3-6DB2-4B83-9DDD-D67C9345CDA2}"/>
                </a:ext>
              </a:extLst>
            </p:cNvPr>
            <p:cNvSpPr/>
            <p:nvPr/>
          </p:nvSpPr>
          <p:spPr>
            <a:xfrm>
              <a:off x="4477999" y="3926509"/>
              <a:ext cx="6022" cy="90816"/>
            </a:xfrm>
            <a:custGeom>
              <a:avLst/>
              <a:gdLst>
                <a:gd name="connsiteX0" fmla="*/ 0 w 0"/>
                <a:gd name="connsiteY0" fmla="*/ 0 h 114395"/>
                <a:gd name="connsiteX1" fmla="*/ 0 w 0"/>
                <a:gd name="connsiteY1" fmla="*/ 115295 h 114395"/>
              </a:gdLst>
              <a:ahLst/>
              <a:cxnLst>
                <a:cxn ang="0">
                  <a:pos x="connsiteX0" y="connsiteY0"/>
                </a:cxn>
                <a:cxn ang="0">
                  <a:pos x="connsiteX1" y="connsiteY1"/>
                </a:cxn>
              </a:cxnLst>
              <a:rect l="l" t="t" r="r" b="b"/>
              <a:pathLst>
                <a:path h="114394">
                  <a:moveTo>
                    <a:pt x="0" y="0"/>
                  </a:moveTo>
                  <a:lnTo>
                    <a:pt x="0" y="115295"/>
                  </a:lnTo>
                </a:path>
              </a:pathLst>
            </a:custGeom>
            <a:noFill/>
            <a:ln w="25400" cap="flat">
              <a:solidFill>
                <a:schemeClr val="accent6"/>
              </a:solidFill>
              <a:prstDash val="solid"/>
              <a:miter/>
            </a:ln>
          </p:spPr>
          <p:txBody>
            <a:bodyPr rtlCol="0" anchor="ctr"/>
            <a:lstStyle/>
            <a:p>
              <a:endParaRPr lang="en-US">
                <a:latin typeface="+mj-lt"/>
                <a:ea typeface="ＭＳ Ｐゴシック" panose="020B0600070205080204" pitchFamily="50" charset="-128"/>
              </a:endParaRPr>
            </a:p>
          </p:txBody>
        </p:sp>
      </p:grpSp>
      <p:grpSp>
        <p:nvGrpSpPr>
          <p:cNvPr id="170" name="Group 169">
            <a:extLst>
              <a:ext uri="{FF2B5EF4-FFF2-40B4-BE49-F238E27FC236}">
                <a16:creationId xmlns:a16="http://schemas.microsoft.com/office/drawing/2014/main" xmlns="" id="{2F7E7765-A902-4FF6-A849-CD9679BD8BB3}"/>
              </a:ext>
            </a:extLst>
          </p:cNvPr>
          <p:cNvGrpSpPr/>
          <p:nvPr/>
        </p:nvGrpSpPr>
        <p:grpSpPr>
          <a:xfrm>
            <a:off x="1314095" y="2112224"/>
            <a:ext cx="6491750" cy="3024000"/>
            <a:chOff x="1314095" y="2112224"/>
            <a:chExt cx="6491750" cy="3024000"/>
          </a:xfrm>
        </p:grpSpPr>
        <p:cxnSp>
          <p:nvCxnSpPr>
            <p:cNvPr id="171" name="Straight Connector 170">
              <a:extLst>
                <a:ext uri="{FF2B5EF4-FFF2-40B4-BE49-F238E27FC236}">
                  <a16:creationId xmlns:a16="http://schemas.microsoft.com/office/drawing/2014/main" xmlns="" id="{D18039B0-5B88-4566-A733-FEA4EEC20364}"/>
                </a:ext>
              </a:extLst>
            </p:cNvPr>
            <p:cNvCxnSpPr/>
            <p:nvPr/>
          </p:nvCxnSpPr>
          <p:spPr>
            <a:xfrm>
              <a:off x="7358255" y="4017109"/>
              <a:ext cx="237609" cy="0"/>
            </a:xfrm>
            <a:prstGeom prst="line">
              <a:avLst/>
            </a:prstGeom>
            <a:noFill/>
            <a:ln w="25400" cap="flat">
              <a:solidFill>
                <a:schemeClr val="accent4"/>
              </a:solidFill>
              <a:prstDash val="solid"/>
              <a:miter/>
            </a:ln>
          </p:spPr>
        </p:cxnSp>
        <p:sp>
          <p:nvSpPr>
            <p:cNvPr id="172" name="Freeform: Shape 232">
              <a:extLst>
                <a:ext uri="{FF2B5EF4-FFF2-40B4-BE49-F238E27FC236}">
                  <a16:creationId xmlns:a16="http://schemas.microsoft.com/office/drawing/2014/main" xmlns="" id="{0EC1AB63-C95C-4049-B11B-04355ABB428B}"/>
                </a:ext>
              </a:extLst>
            </p:cNvPr>
            <p:cNvSpPr/>
            <p:nvPr/>
          </p:nvSpPr>
          <p:spPr>
            <a:xfrm>
              <a:off x="1314095" y="2202311"/>
              <a:ext cx="6491750" cy="2933913"/>
            </a:xfrm>
            <a:custGeom>
              <a:avLst/>
              <a:gdLst>
                <a:gd name="connsiteX0" fmla="*/ 9142800 w 9135430"/>
                <a:gd name="connsiteY0" fmla="*/ 4071068 h 4070665"/>
                <a:gd name="connsiteX1" fmla="*/ 9142800 w 9135430"/>
                <a:gd name="connsiteY1" fmla="*/ 3984256 h 4070665"/>
                <a:gd name="connsiteX2" fmla="*/ 6086039 w 9135430"/>
                <a:gd name="connsiteY2" fmla="*/ 3984256 h 4070665"/>
                <a:gd name="connsiteX3" fmla="*/ 6086039 w 9135430"/>
                <a:gd name="connsiteY3" fmla="*/ 3828902 h 4070665"/>
                <a:gd name="connsiteX4" fmla="*/ 6017506 w 9135430"/>
                <a:gd name="connsiteY4" fmla="*/ 3828902 h 4070665"/>
                <a:gd name="connsiteX5" fmla="*/ 6017506 w 9135430"/>
                <a:gd name="connsiteY5" fmla="*/ 3737522 h 4070665"/>
                <a:gd name="connsiteX6" fmla="*/ 5729655 w 9135430"/>
                <a:gd name="connsiteY6" fmla="*/ 3737522 h 4070665"/>
                <a:gd name="connsiteX7" fmla="*/ 5729655 w 9135430"/>
                <a:gd name="connsiteY7" fmla="*/ 3646143 h 4070665"/>
                <a:gd name="connsiteX8" fmla="*/ 5263602 w 9135430"/>
                <a:gd name="connsiteY8" fmla="*/ 3646143 h 4070665"/>
                <a:gd name="connsiteX9" fmla="*/ 5263602 w 9135430"/>
                <a:gd name="connsiteY9" fmla="*/ 3568466 h 4070665"/>
                <a:gd name="connsiteX10" fmla="*/ 5089978 w 9135430"/>
                <a:gd name="connsiteY10" fmla="*/ 3568466 h 4070665"/>
                <a:gd name="connsiteX11" fmla="*/ 5089978 w 9135430"/>
                <a:gd name="connsiteY11" fmla="*/ 3463382 h 4070665"/>
                <a:gd name="connsiteX12" fmla="*/ 5035148 w 9135430"/>
                <a:gd name="connsiteY12" fmla="*/ 3463382 h 4070665"/>
                <a:gd name="connsiteX13" fmla="*/ 5035148 w 9135430"/>
                <a:gd name="connsiteY13" fmla="*/ 3371994 h 4070665"/>
                <a:gd name="connsiteX14" fmla="*/ 4587375 w 9135430"/>
                <a:gd name="connsiteY14" fmla="*/ 3371994 h 4070665"/>
                <a:gd name="connsiteX15" fmla="*/ 4587375 w 9135430"/>
                <a:gd name="connsiteY15" fmla="*/ 3276046 h 4070665"/>
                <a:gd name="connsiteX16" fmla="*/ 4450300 w 9135430"/>
                <a:gd name="connsiteY16" fmla="*/ 3276046 h 4070665"/>
                <a:gd name="connsiteX17" fmla="*/ 4450300 w 9135430"/>
                <a:gd name="connsiteY17" fmla="*/ 3198369 h 4070665"/>
                <a:gd name="connsiteX18" fmla="*/ 4262972 w 9135430"/>
                <a:gd name="connsiteY18" fmla="*/ 3198369 h 4070665"/>
                <a:gd name="connsiteX19" fmla="*/ 4262972 w 9135430"/>
                <a:gd name="connsiteY19" fmla="*/ 3033880 h 4070665"/>
                <a:gd name="connsiteX20" fmla="*/ 4221846 w 9135430"/>
                <a:gd name="connsiteY20" fmla="*/ 3033880 h 4070665"/>
                <a:gd name="connsiteX21" fmla="*/ 4221846 w 9135430"/>
                <a:gd name="connsiteY21" fmla="*/ 2937932 h 4070665"/>
                <a:gd name="connsiteX22" fmla="*/ 4116763 w 9135430"/>
                <a:gd name="connsiteY22" fmla="*/ 2937932 h 4070665"/>
                <a:gd name="connsiteX23" fmla="*/ 4116763 w 9135430"/>
                <a:gd name="connsiteY23" fmla="*/ 2851120 h 4070665"/>
                <a:gd name="connsiteX24" fmla="*/ 3851749 w 9135430"/>
                <a:gd name="connsiteY24" fmla="*/ 2851120 h 4070665"/>
                <a:gd name="connsiteX25" fmla="*/ 3851749 w 9135430"/>
                <a:gd name="connsiteY25" fmla="*/ 2741461 h 4070665"/>
                <a:gd name="connsiteX26" fmla="*/ 3335443 w 9135430"/>
                <a:gd name="connsiteY26" fmla="*/ 2741461 h 4070665"/>
                <a:gd name="connsiteX27" fmla="*/ 3335443 w 9135430"/>
                <a:gd name="connsiteY27" fmla="*/ 2654648 h 4070665"/>
                <a:gd name="connsiteX28" fmla="*/ 3285181 w 9135430"/>
                <a:gd name="connsiteY28" fmla="*/ 2654648 h 4070665"/>
                <a:gd name="connsiteX29" fmla="*/ 3285181 w 9135430"/>
                <a:gd name="connsiteY29" fmla="*/ 2581539 h 4070665"/>
                <a:gd name="connsiteX30" fmla="*/ 3257767 w 9135430"/>
                <a:gd name="connsiteY30" fmla="*/ 2581539 h 4070665"/>
                <a:gd name="connsiteX31" fmla="*/ 3257767 w 9135430"/>
                <a:gd name="connsiteY31" fmla="*/ 2490159 h 4070665"/>
                <a:gd name="connsiteX32" fmla="*/ 3230352 w 9135430"/>
                <a:gd name="connsiteY32" fmla="*/ 2490159 h 4070665"/>
                <a:gd name="connsiteX33" fmla="*/ 3230352 w 9135430"/>
                <a:gd name="connsiteY33" fmla="*/ 2389644 h 4070665"/>
                <a:gd name="connsiteX34" fmla="*/ 2933365 w 9135430"/>
                <a:gd name="connsiteY34" fmla="*/ 2389644 h 4070665"/>
                <a:gd name="connsiteX35" fmla="*/ 2933365 w 9135430"/>
                <a:gd name="connsiteY35" fmla="*/ 2193172 h 4070665"/>
                <a:gd name="connsiteX36" fmla="*/ 2892238 w 9135430"/>
                <a:gd name="connsiteY36" fmla="*/ 2193172 h 4070665"/>
                <a:gd name="connsiteX37" fmla="*/ 2892238 w 9135430"/>
                <a:gd name="connsiteY37" fmla="*/ 2101783 h 4070665"/>
                <a:gd name="connsiteX38" fmla="*/ 2873967 w 9135430"/>
                <a:gd name="connsiteY38" fmla="*/ 2101783 h 4070665"/>
                <a:gd name="connsiteX39" fmla="*/ 2873967 w 9135430"/>
                <a:gd name="connsiteY39" fmla="*/ 1914456 h 4070665"/>
                <a:gd name="connsiteX40" fmla="*/ 2823705 w 9135430"/>
                <a:gd name="connsiteY40" fmla="*/ 1914456 h 4070665"/>
                <a:gd name="connsiteX41" fmla="*/ 2823705 w 9135430"/>
                <a:gd name="connsiteY41" fmla="*/ 1823067 h 4070665"/>
                <a:gd name="connsiteX42" fmla="*/ 2618098 w 9135430"/>
                <a:gd name="connsiteY42" fmla="*/ 1823067 h 4070665"/>
                <a:gd name="connsiteX43" fmla="*/ 2618098 w 9135430"/>
                <a:gd name="connsiteY43" fmla="*/ 1740831 h 4070665"/>
                <a:gd name="connsiteX44" fmla="*/ 2394211 w 9135430"/>
                <a:gd name="connsiteY44" fmla="*/ 1740831 h 4070665"/>
                <a:gd name="connsiteX45" fmla="*/ 2394211 w 9135430"/>
                <a:gd name="connsiteY45" fmla="*/ 1640307 h 4070665"/>
                <a:gd name="connsiteX46" fmla="*/ 2243425 w 9135430"/>
                <a:gd name="connsiteY46" fmla="*/ 1640307 h 4070665"/>
                <a:gd name="connsiteX47" fmla="*/ 2243425 w 9135430"/>
                <a:gd name="connsiteY47" fmla="*/ 1544359 h 4070665"/>
                <a:gd name="connsiteX48" fmla="*/ 2133774 w 9135430"/>
                <a:gd name="connsiteY48" fmla="*/ 1544359 h 4070665"/>
                <a:gd name="connsiteX49" fmla="*/ 2133774 w 9135430"/>
                <a:gd name="connsiteY49" fmla="*/ 1443835 h 4070665"/>
                <a:gd name="connsiteX50" fmla="*/ 1973853 w 9135430"/>
                <a:gd name="connsiteY50" fmla="*/ 1443835 h 4070665"/>
                <a:gd name="connsiteX51" fmla="*/ 1973853 w 9135430"/>
                <a:gd name="connsiteY51" fmla="*/ 1352455 h 4070665"/>
                <a:gd name="connsiteX52" fmla="*/ 1896176 w 9135430"/>
                <a:gd name="connsiteY52" fmla="*/ 1352455 h 4070665"/>
                <a:gd name="connsiteX53" fmla="*/ 1896176 w 9135430"/>
                <a:gd name="connsiteY53" fmla="*/ 1256499 h 4070665"/>
                <a:gd name="connsiteX54" fmla="*/ 1708840 w 9135430"/>
                <a:gd name="connsiteY54" fmla="*/ 1256499 h 4070665"/>
                <a:gd name="connsiteX55" fmla="*/ 1708840 w 9135430"/>
                <a:gd name="connsiteY55" fmla="*/ 1160551 h 4070665"/>
                <a:gd name="connsiteX56" fmla="*/ 1512377 w 9135430"/>
                <a:gd name="connsiteY56" fmla="*/ 1160551 h 4070665"/>
                <a:gd name="connsiteX57" fmla="*/ 1512377 w 9135430"/>
                <a:gd name="connsiteY57" fmla="*/ 1069171 h 4070665"/>
                <a:gd name="connsiteX58" fmla="*/ 1229093 w 9135430"/>
                <a:gd name="connsiteY58" fmla="*/ 1069171 h 4070665"/>
                <a:gd name="connsiteX59" fmla="*/ 1229093 w 9135430"/>
                <a:gd name="connsiteY59" fmla="*/ 964079 h 4070665"/>
                <a:gd name="connsiteX60" fmla="*/ 945800 w 9135430"/>
                <a:gd name="connsiteY60" fmla="*/ 964079 h 4070665"/>
                <a:gd name="connsiteX61" fmla="*/ 945800 w 9135430"/>
                <a:gd name="connsiteY61" fmla="*/ 854420 h 4070665"/>
                <a:gd name="connsiteX62" fmla="*/ 913817 w 9135430"/>
                <a:gd name="connsiteY62" fmla="*/ 854420 h 4070665"/>
                <a:gd name="connsiteX63" fmla="*/ 913817 w 9135430"/>
                <a:gd name="connsiteY63" fmla="*/ 767608 h 4070665"/>
                <a:gd name="connsiteX64" fmla="*/ 858988 w 9135430"/>
                <a:gd name="connsiteY64" fmla="*/ 767608 h 4070665"/>
                <a:gd name="connsiteX65" fmla="*/ 858988 w 9135430"/>
                <a:gd name="connsiteY65" fmla="*/ 667089 h 4070665"/>
                <a:gd name="connsiteX66" fmla="*/ 817869 w 9135430"/>
                <a:gd name="connsiteY66" fmla="*/ 667089 h 4070665"/>
                <a:gd name="connsiteX67" fmla="*/ 817869 w 9135430"/>
                <a:gd name="connsiteY67" fmla="*/ 475186 h 4070665"/>
                <a:gd name="connsiteX68" fmla="*/ 689934 w 9135430"/>
                <a:gd name="connsiteY68" fmla="*/ 475186 h 4070665"/>
                <a:gd name="connsiteX69" fmla="*/ 689934 w 9135430"/>
                <a:gd name="connsiteY69" fmla="*/ 379235 h 4070665"/>
                <a:gd name="connsiteX70" fmla="*/ 562000 w 9135430"/>
                <a:gd name="connsiteY70" fmla="*/ 379235 h 4070665"/>
                <a:gd name="connsiteX71" fmla="*/ 562000 w 9135430"/>
                <a:gd name="connsiteY71" fmla="*/ 296992 h 4070665"/>
                <a:gd name="connsiteX72" fmla="*/ 498032 w 9135430"/>
                <a:gd name="connsiteY72" fmla="*/ 296992 h 4070665"/>
                <a:gd name="connsiteX73" fmla="*/ 498032 w 9135430"/>
                <a:gd name="connsiteY73" fmla="*/ 191902 h 4070665"/>
                <a:gd name="connsiteX74" fmla="*/ 365528 w 9135430"/>
                <a:gd name="connsiteY74" fmla="*/ 191902 h 4070665"/>
                <a:gd name="connsiteX75" fmla="*/ 365528 w 9135430"/>
                <a:gd name="connsiteY75" fmla="*/ 105089 h 4070665"/>
                <a:gd name="connsiteX76" fmla="*/ 301561 w 9135430"/>
                <a:gd name="connsiteY76" fmla="*/ 105089 h 4070665"/>
                <a:gd name="connsiteX77" fmla="*/ 301561 w 9135430"/>
                <a:gd name="connsiteY77" fmla="*/ 0 h 4070665"/>
                <a:gd name="connsiteX78" fmla="*/ 0 w 9135430"/>
                <a:gd name="connsiteY78" fmla="*/ 0 h 407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135430" h="4070664">
                  <a:moveTo>
                    <a:pt x="9142800" y="4071068"/>
                  </a:moveTo>
                  <a:lnTo>
                    <a:pt x="9142800" y="3984256"/>
                  </a:lnTo>
                  <a:lnTo>
                    <a:pt x="6086039" y="3984256"/>
                  </a:lnTo>
                  <a:lnTo>
                    <a:pt x="6086039" y="3828902"/>
                  </a:lnTo>
                  <a:lnTo>
                    <a:pt x="6017506" y="3828902"/>
                  </a:lnTo>
                  <a:lnTo>
                    <a:pt x="6017506" y="3737522"/>
                  </a:lnTo>
                  <a:lnTo>
                    <a:pt x="5729655" y="3737522"/>
                  </a:lnTo>
                  <a:lnTo>
                    <a:pt x="5729655" y="3646143"/>
                  </a:lnTo>
                  <a:lnTo>
                    <a:pt x="5263602" y="3646143"/>
                  </a:lnTo>
                  <a:lnTo>
                    <a:pt x="5263602" y="3568466"/>
                  </a:lnTo>
                  <a:lnTo>
                    <a:pt x="5089978" y="3568466"/>
                  </a:lnTo>
                  <a:lnTo>
                    <a:pt x="5089978" y="3463382"/>
                  </a:lnTo>
                  <a:lnTo>
                    <a:pt x="5035148" y="3463382"/>
                  </a:lnTo>
                  <a:lnTo>
                    <a:pt x="5035148" y="3371994"/>
                  </a:lnTo>
                  <a:lnTo>
                    <a:pt x="4587375" y="3371994"/>
                  </a:lnTo>
                  <a:lnTo>
                    <a:pt x="4587375" y="3276046"/>
                  </a:lnTo>
                  <a:lnTo>
                    <a:pt x="4450300" y="3276046"/>
                  </a:lnTo>
                  <a:lnTo>
                    <a:pt x="4450300" y="3198369"/>
                  </a:lnTo>
                  <a:lnTo>
                    <a:pt x="4262972" y="3198369"/>
                  </a:lnTo>
                  <a:lnTo>
                    <a:pt x="4262972" y="3033880"/>
                  </a:lnTo>
                  <a:lnTo>
                    <a:pt x="4221846" y="3033880"/>
                  </a:lnTo>
                  <a:lnTo>
                    <a:pt x="4221846" y="2937932"/>
                  </a:lnTo>
                  <a:lnTo>
                    <a:pt x="4116763" y="2937932"/>
                  </a:lnTo>
                  <a:lnTo>
                    <a:pt x="4116763" y="2851120"/>
                  </a:lnTo>
                  <a:lnTo>
                    <a:pt x="3851749" y="2851120"/>
                  </a:lnTo>
                  <a:lnTo>
                    <a:pt x="3851749" y="2741461"/>
                  </a:lnTo>
                  <a:lnTo>
                    <a:pt x="3335443" y="2741461"/>
                  </a:lnTo>
                  <a:lnTo>
                    <a:pt x="3335443" y="2654648"/>
                  </a:lnTo>
                  <a:lnTo>
                    <a:pt x="3285181" y="2654648"/>
                  </a:lnTo>
                  <a:lnTo>
                    <a:pt x="3285181" y="2581539"/>
                  </a:lnTo>
                  <a:lnTo>
                    <a:pt x="3257767" y="2581539"/>
                  </a:lnTo>
                  <a:lnTo>
                    <a:pt x="3257767" y="2490159"/>
                  </a:lnTo>
                  <a:lnTo>
                    <a:pt x="3230352" y="2490159"/>
                  </a:lnTo>
                  <a:lnTo>
                    <a:pt x="3230352" y="2389644"/>
                  </a:lnTo>
                  <a:lnTo>
                    <a:pt x="2933365" y="2389644"/>
                  </a:lnTo>
                  <a:lnTo>
                    <a:pt x="2933365" y="2193172"/>
                  </a:lnTo>
                  <a:lnTo>
                    <a:pt x="2892238" y="2193172"/>
                  </a:lnTo>
                  <a:lnTo>
                    <a:pt x="2892238" y="2101783"/>
                  </a:lnTo>
                  <a:lnTo>
                    <a:pt x="2873967" y="2101783"/>
                  </a:lnTo>
                  <a:lnTo>
                    <a:pt x="2873967" y="1914456"/>
                  </a:lnTo>
                  <a:lnTo>
                    <a:pt x="2823705" y="1914456"/>
                  </a:lnTo>
                  <a:lnTo>
                    <a:pt x="2823705" y="1823067"/>
                  </a:lnTo>
                  <a:lnTo>
                    <a:pt x="2618098" y="1823067"/>
                  </a:lnTo>
                  <a:lnTo>
                    <a:pt x="2618098" y="1740831"/>
                  </a:lnTo>
                  <a:lnTo>
                    <a:pt x="2394211" y="1740831"/>
                  </a:lnTo>
                  <a:lnTo>
                    <a:pt x="2394211" y="1640307"/>
                  </a:lnTo>
                  <a:lnTo>
                    <a:pt x="2243425" y="1640307"/>
                  </a:lnTo>
                  <a:lnTo>
                    <a:pt x="2243425" y="1544359"/>
                  </a:lnTo>
                  <a:lnTo>
                    <a:pt x="2133774" y="1544359"/>
                  </a:lnTo>
                  <a:lnTo>
                    <a:pt x="2133774" y="1443835"/>
                  </a:lnTo>
                  <a:lnTo>
                    <a:pt x="1973853" y="1443835"/>
                  </a:lnTo>
                  <a:lnTo>
                    <a:pt x="1973853" y="1352455"/>
                  </a:lnTo>
                  <a:lnTo>
                    <a:pt x="1896176" y="1352455"/>
                  </a:lnTo>
                  <a:lnTo>
                    <a:pt x="1896176" y="1256499"/>
                  </a:lnTo>
                  <a:lnTo>
                    <a:pt x="1708840" y="1256499"/>
                  </a:lnTo>
                  <a:lnTo>
                    <a:pt x="1708840" y="1160551"/>
                  </a:lnTo>
                  <a:lnTo>
                    <a:pt x="1512377" y="1160551"/>
                  </a:lnTo>
                  <a:lnTo>
                    <a:pt x="1512377" y="1069171"/>
                  </a:lnTo>
                  <a:lnTo>
                    <a:pt x="1229093" y="1069171"/>
                  </a:lnTo>
                  <a:lnTo>
                    <a:pt x="1229093" y="964079"/>
                  </a:lnTo>
                  <a:lnTo>
                    <a:pt x="945800" y="964079"/>
                  </a:lnTo>
                  <a:lnTo>
                    <a:pt x="945800" y="854420"/>
                  </a:lnTo>
                  <a:lnTo>
                    <a:pt x="913817" y="854420"/>
                  </a:lnTo>
                  <a:lnTo>
                    <a:pt x="913817" y="767608"/>
                  </a:lnTo>
                  <a:lnTo>
                    <a:pt x="858988" y="767608"/>
                  </a:lnTo>
                  <a:lnTo>
                    <a:pt x="858988" y="667089"/>
                  </a:lnTo>
                  <a:lnTo>
                    <a:pt x="817869" y="667089"/>
                  </a:lnTo>
                  <a:lnTo>
                    <a:pt x="817869" y="475186"/>
                  </a:lnTo>
                  <a:lnTo>
                    <a:pt x="689934" y="475186"/>
                  </a:lnTo>
                  <a:lnTo>
                    <a:pt x="689934" y="379235"/>
                  </a:lnTo>
                  <a:lnTo>
                    <a:pt x="562000" y="379235"/>
                  </a:lnTo>
                  <a:lnTo>
                    <a:pt x="562000" y="296992"/>
                  </a:lnTo>
                  <a:lnTo>
                    <a:pt x="498032" y="296992"/>
                  </a:lnTo>
                  <a:lnTo>
                    <a:pt x="498032" y="191902"/>
                  </a:lnTo>
                  <a:lnTo>
                    <a:pt x="365528" y="191902"/>
                  </a:lnTo>
                  <a:lnTo>
                    <a:pt x="365528" y="105089"/>
                  </a:lnTo>
                  <a:lnTo>
                    <a:pt x="301561" y="105089"/>
                  </a:lnTo>
                  <a:lnTo>
                    <a:pt x="301561" y="0"/>
                  </a:lnTo>
                  <a:lnTo>
                    <a:pt x="0" y="0"/>
                  </a:lnTo>
                </a:path>
              </a:pathLst>
            </a:custGeom>
            <a:noFill/>
            <a:ln w="25400" cap="flat">
              <a:solidFill>
                <a:schemeClr val="accent4"/>
              </a:solidFill>
              <a:prstDash val="solid"/>
              <a:miter/>
            </a:ln>
          </p:spPr>
          <p:txBody>
            <a:bodyPr rtlCol="0" anchor="ctr"/>
            <a:lstStyle/>
            <a:p>
              <a:endParaRPr lang="en-US">
                <a:latin typeface="+mj-lt"/>
                <a:ea typeface="ＭＳ Ｐゴシック" panose="020B0600070205080204" pitchFamily="50" charset="-128"/>
              </a:endParaRPr>
            </a:p>
          </p:txBody>
        </p:sp>
        <p:sp>
          <p:nvSpPr>
            <p:cNvPr id="173" name="Freeform: Shape 233">
              <a:extLst>
                <a:ext uri="{FF2B5EF4-FFF2-40B4-BE49-F238E27FC236}">
                  <a16:creationId xmlns:a16="http://schemas.microsoft.com/office/drawing/2014/main" xmlns="" id="{EB598B2F-2C4C-4211-BB72-C35BF5DE1A94}"/>
                </a:ext>
              </a:extLst>
            </p:cNvPr>
            <p:cNvSpPr/>
            <p:nvPr/>
          </p:nvSpPr>
          <p:spPr>
            <a:xfrm>
              <a:off x="1452902" y="2112224"/>
              <a:ext cx="6090" cy="92650"/>
            </a:xfrm>
            <a:custGeom>
              <a:avLst/>
              <a:gdLst>
                <a:gd name="connsiteX0" fmla="*/ 0 w 0"/>
                <a:gd name="connsiteY0" fmla="*/ 0 h 128547"/>
                <a:gd name="connsiteX1" fmla="*/ 0 w 0"/>
                <a:gd name="connsiteY1" fmla="*/ 129559 h 128547"/>
              </a:gdLst>
              <a:ahLst/>
              <a:cxnLst>
                <a:cxn ang="0">
                  <a:pos x="connsiteX0" y="connsiteY0"/>
                </a:cxn>
                <a:cxn ang="0">
                  <a:pos x="connsiteX1" y="connsiteY1"/>
                </a:cxn>
              </a:cxnLst>
              <a:rect l="l" t="t" r="r" b="b"/>
              <a:pathLst>
                <a:path h="128547">
                  <a:moveTo>
                    <a:pt x="0" y="0"/>
                  </a:moveTo>
                  <a:lnTo>
                    <a:pt x="0" y="129559"/>
                  </a:lnTo>
                </a:path>
              </a:pathLst>
            </a:custGeom>
            <a:noFill/>
            <a:ln w="25400" cap="flat">
              <a:solidFill>
                <a:schemeClr val="accent4"/>
              </a:solidFill>
              <a:prstDash val="solid"/>
              <a:miter/>
            </a:ln>
          </p:spPr>
          <p:txBody>
            <a:bodyPr rtlCol="0" anchor="ctr"/>
            <a:lstStyle/>
            <a:p>
              <a:endParaRPr lang="en-US">
                <a:latin typeface="+mj-lt"/>
                <a:ea typeface="ＭＳ Ｐゴシック" panose="020B0600070205080204" pitchFamily="50" charset="-128"/>
              </a:endParaRPr>
            </a:p>
          </p:txBody>
        </p:sp>
        <p:sp>
          <p:nvSpPr>
            <p:cNvPr id="174" name="Freeform: Shape 234">
              <a:extLst>
                <a:ext uri="{FF2B5EF4-FFF2-40B4-BE49-F238E27FC236}">
                  <a16:creationId xmlns:a16="http://schemas.microsoft.com/office/drawing/2014/main" xmlns="" id="{4466FB7F-CCAD-43D5-9C3B-926C4E59ECEE}"/>
                </a:ext>
              </a:extLst>
            </p:cNvPr>
            <p:cNvSpPr/>
            <p:nvPr/>
          </p:nvSpPr>
          <p:spPr>
            <a:xfrm>
              <a:off x="2049702" y="2804016"/>
              <a:ext cx="6090" cy="92650"/>
            </a:xfrm>
            <a:custGeom>
              <a:avLst/>
              <a:gdLst>
                <a:gd name="connsiteX0" fmla="*/ 0 w 0"/>
                <a:gd name="connsiteY0" fmla="*/ 0 h 128547"/>
                <a:gd name="connsiteX1" fmla="*/ 0 w 0"/>
                <a:gd name="connsiteY1" fmla="*/ 129559 h 128547"/>
              </a:gdLst>
              <a:ahLst/>
              <a:cxnLst>
                <a:cxn ang="0">
                  <a:pos x="connsiteX0" y="connsiteY0"/>
                </a:cxn>
                <a:cxn ang="0">
                  <a:pos x="connsiteX1" y="connsiteY1"/>
                </a:cxn>
              </a:cxnLst>
              <a:rect l="l" t="t" r="r" b="b"/>
              <a:pathLst>
                <a:path h="128547">
                  <a:moveTo>
                    <a:pt x="0" y="0"/>
                  </a:moveTo>
                  <a:lnTo>
                    <a:pt x="0" y="129559"/>
                  </a:lnTo>
                </a:path>
              </a:pathLst>
            </a:custGeom>
            <a:noFill/>
            <a:ln w="25400" cap="flat">
              <a:solidFill>
                <a:schemeClr val="accent4"/>
              </a:solidFill>
              <a:prstDash val="solid"/>
              <a:miter/>
            </a:ln>
          </p:spPr>
          <p:txBody>
            <a:bodyPr rtlCol="0" anchor="ctr"/>
            <a:lstStyle/>
            <a:p>
              <a:endParaRPr lang="en-US">
                <a:latin typeface="+mj-lt"/>
                <a:ea typeface="ＭＳ Ｐゴシック" panose="020B0600070205080204" pitchFamily="50" charset="-128"/>
              </a:endParaRPr>
            </a:p>
          </p:txBody>
        </p:sp>
      </p:grpSp>
    </p:spTree>
    <p:extLst>
      <p:ext uri="{BB962C8B-B14F-4D97-AF65-F5344CB8AC3E}">
        <p14:creationId xmlns:p14="http://schemas.microsoft.com/office/powerpoint/2010/main" xmlns="" val="8793274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705856" cy="807720"/>
          </a:xfrm>
        </p:spPr>
        <p:txBody>
          <a:bodyPr/>
          <a:lstStyle/>
          <a:p>
            <a:r>
              <a:rPr lang="ja-JP" sz="1800" b="1" i="0" strike="noStrike" cap="none" spc="0" baseline="0" dirty="0">
                <a:solidFill>
                  <a:srgbClr val="043882"/>
                </a:solidFill>
                <a:effectLst/>
                <a:latin typeface="+mj-ea"/>
                <a:cs typeface="MS UI Gothic"/>
              </a:rPr>
              <a:t>383：過去に治療を受けた進行性の胃癌または胃食道接合部（G/GEJ）癌を対象としたニボルマブ（Nivo）の第3相試験（ATTRACTION-2試験）：3年間の更新デー</a:t>
            </a:r>
            <a:r>
              <a:rPr lang="ja-JP" altLang="en-US" dirty="0">
                <a:solidFill>
                  <a:srgbClr val="043882"/>
                </a:solidFill>
                <a:latin typeface="+mj-ea"/>
                <a:cs typeface="MS UI Gothic"/>
              </a:rPr>
              <a:t>タ</a:t>
            </a:r>
            <a:r>
              <a:rPr lang="ja-JP" altLang="en-US" dirty="0" smtClean="0">
                <a:solidFill>
                  <a:srgbClr val="043882"/>
                </a:solidFill>
                <a:latin typeface="+mj-ea"/>
                <a:cs typeface="MS UI Gothic"/>
              </a:rPr>
              <a:t>－</a:t>
            </a:r>
            <a:r>
              <a:rPr lang="en-US" altLang="ja-JP" dirty="0" smtClean="0">
                <a:solidFill>
                  <a:srgbClr val="043882"/>
                </a:solidFill>
                <a:latin typeface="+mj-ea"/>
                <a:cs typeface="MS UI Gothic"/>
              </a:rPr>
              <a:t>C</a:t>
            </a:r>
            <a:r>
              <a:rPr lang="ja-JP" sz="1800" b="1" i="0" strike="noStrike" cap="none" spc="0" baseline="0" dirty="0">
                <a:solidFill>
                  <a:srgbClr val="043882"/>
                </a:solidFill>
                <a:effectLst/>
                <a:latin typeface="+mj-ea"/>
                <a:cs typeface="MS UI Gothic"/>
              </a:rPr>
              <a:t>hen L-T, et al.</a:t>
            </a:r>
            <a:endParaRPr lang="en-US" dirty="0">
              <a:latin typeface="+mj-ea"/>
            </a:endParaRPr>
          </a:p>
        </p:txBody>
      </p:sp>
      <p:sp>
        <p:nvSpPr>
          <p:cNvPr id="3" name="Content Placeholder 2"/>
          <p:cNvSpPr>
            <a:spLocks noGrp="1"/>
          </p:cNvSpPr>
          <p:nvPr>
            <p:ph idx="1"/>
          </p:nvPr>
        </p:nvSpPr>
        <p:spPr>
          <a:xfrm>
            <a:off x="365124" y="1254035"/>
            <a:ext cx="8461635"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主な結果（続き）</a:t>
            </a:r>
          </a:p>
          <a:p>
            <a:r>
              <a:rPr lang="ja-JP" sz="1600" b="0" i="0" strike="noStrike" cap="none" spc="0" baseline="0" dirty="0">
                <a:solidFill>
                  <a:srgbClr val="4D4D4D"/>
                </a:solidFill>
                <a:effectLst/>
                <a:latin typeface="+mj-ea"/>
                <a:ea typeface="+mj-ea"/>
                <a:cs typeface="MS UI Gothic"/>
              </a:rPr>
              <a:t>特に注目すべきTRAE*は、CRまたはPRを有した患者32例中21例に発現しており、これらの21例中9例ではニボルマブへの初回奏効前にTRAEが発現</a:t>
            </a:r>
          </a:p>
          <a:p>
            <a:r>
              <a:rPr lang="ja-JP" sz="1600" b="0" i="0" strike="noStrike" cap="none" spc="0" baseline="0" dirty="0">
                <a:solidFill>
                  <a:srgbClr val="4D4D4D"/>
                </a:solidFill>
                <a:effectLst/>
                <a:latin typeface="+mj-ea"/>
                <a:ea typeface="+mj-ea"/>
                <a:cs typeface="MS UI Gothic"/>
              </a:rPr>
              <a:t>過半数の症例では、特に注目すべきTRAEの初回発現は、ニボルマブの開始後3ヵ月以内</a:t>
            </a:r>
          </a:p>
          <a:p>
            <a:r>
              <a:rPr lang="ja-JP" sz="1600" b="0" i="0" strike="noStrike" cap="none" spc="0" baseline="0" dirty="0">
                <a:solidFill>
                  <a:srgbClr val="4D4D4D"/>
                </a:solidFill>
                <a:effectLst/>
                <a:latin typeface="+mj-ea"/>
                <a:ea typeface="+mj-ea"/>
                <a:cs typeface="MS UI Gothic"/>
              </a:rPr>
              <a:t>3年間の追跡調査に渡り、新たな安全性シグナルが報告されることはなかった </a:t>
            </a:r>
          </a:p>
          <a:p>
            <a:pPr marL="0" indent="0">
              <a:spcBef>
                <a:spcPts val="1200"/>
              </a:spcBef>
              <a:buNone/>
            </a:pPr>
            <a:r>
              <a:rPr lang="ja-JP" sz="1600" b="1" i="0" strike="noStrike" cap="none" spc="0" baseline="0" dirty="0">
                <a:solidFill>
                  <a:srgbClr val="4D4D4D"/>
                </a:solidFill>
                <a:effectLst/>
                <a:latin typeface="+mj-ea"/>
                <a:ea typeface="+mj-ea"/>
                <a:cs typeface="MS UI Gothic"/>
              </a:rPr>
              <a:t>結論</a:t>
            </a:r>
          </a:p>
          <a:p>
            <a:r>
              <a:rPr lang="ja-JP" sz="1600" b="1" i="0" strike="noStrike" cap="none" spc="0" baseline="0" dirty="0">
                <a:solidFill>
                  <a:srgbClr val="4D4D4D"/>
                </a:solidFill>
                <a:effectLst/>
                <a:latin typeface="+mj-ea"/>
                <a:ea typeface="+mj-ea"/>
                <a:cs typeface="MS UI Gothic"/>
              </a:rPr>
              <a:t>治療歴のある進行性の胃癌またはGEJ癌を有する患者では、ニボルマブは意義のある長期生存期間に利益をもたらしたが、新たな安全性シグナルは認められなかった</a:t>
            </a:r>
          </a:p>
          <a:p>
            <a:r>
              <a:rPr lang="ja-JP" sz="1600" b="1" i="0" strike="noStrike" cap="none" spc="0" baseline="0" dirty="0">
                <a:solidFill>
                  <a:srgbClr val="4D4D4D"/>
                </a:solidFill>
                <a:effectLst/>
                <a:latin typeface="+mj-ea"/>
                <a:ea typeface="+mj-ea"/>
                <a:cs typeface="MS UI Gothic"/>
              </a:rPr>
              <a:t>特に注目すべきTRAEが発現した患者では、発現しなかった患者と比較してより長期間のmOSが認められた</a:t>
            </a:r>
          </a:p>
          <a:p>
            <a:r>
              <a:rPr lang="ja-JP" sz="1600" b="1" i="0" strike="noStrike" cap="none" spc="0" baseline="0" dirty="0">
                <a:solidFill>
                  <a:srgbClr val="4D4D4D"/>
                </a:solidFill>
                <a:effectLst/>
                <a:latin typeface="+mj-ea"/>
                <a:ea typeface="+mj-ea"/>
                <a:cs typeface="MS UI Gothic"/>
              </a:rPr>
              <a:t>特に注目すべきTRAEは、ニボルマブを投与している期間および投与後の両期間に慎重なモニタリングを行う</a:t>
            </a:r>
          </a:p>
          <a:p>
            <a:pPr marL="0" indent="0">
              <a:buNone/>
            </a:pPr>
            <a:endParaRPr lang="en-US" dirty="0">
              <a:latin typeface="+mj-ea"/>
              <a:ea typeface="+mj-ea"/>
            </a:endParaRPr>
          </a:p>
        </p:txBody>
      </p:sp>
      <p:sp>
        <p:nvSpPr>
          <p:cNvPr id="9" name="Text Placeholder 8"/>
          <p:cNvSpPr>
            <a:spLocks noGrp="1"/>
          </p:cNvSpPr>
          <p:nvPr>
            <p:ph type="body" sz="quarter" idx="10"/>
          </p:nvPr>
        </p:nvSpPr>
        <p:spPr>
          <a:xfrm>
            <a:off x="365125" y="6096000"/>
            <a:ext cx="4402817" cy="487363"/>
          </a:xfrm>
        </p:spPr>
        <p:txBody>
          <a:bodyPr/>
          <a:lstStyle/>
          <a:p>
            <a:r>
              <a:rPr lang="ja-JP" sz="1200" b="0" i="0" strike="noStrike" cap="none" spc="0" baseline="0" dirty="0">
                <a:solidFill>
                  <a:srgbClr val="4D4D4D"/>
                </a:solidFill>
                <a:effectLst/>
                <a:latin typeface="+mj-ea"/>
                <a:ea typeface="+mj-ea"/>
                <a:cs typeface="MS UI Gothic"/>
              </a:rPr>
              <a:t>*内分泌系、消化管系、肝臓、過敏症反応、肺、腎臓または皮膚</a:t>
            </a:r>
            <a:endParaRPr lang="en-US" dirty="0">
              <a:latin typeface="+mj-ea"/>
              <a:ea typeface="+mj-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Chen L-T, et al. J Clin Oncol 2020; 38(suppl): abstr 383</a:t>
            </a:r>
            <a:endParaRPr lang="en-US">
              <a:latin typeface="+mj-ea"/>
              <a:ea typeface="+mj-ea"/>
            </a:endParaRPr>
          </a:p>
        </p:txBody>
      </p:sp>
    </p:spTree>
    <p:extLst>
      <p:ext uri="{BB962C8B-B14F-4D97-AF65-F5344CB8AC3E}">
        <p14:creationId xmlns:p14="http://schemas.microsoft.com/office/powerpoint/2010/main" xmlns="" val="34951025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ea typeface="ＭＳ Ｐゴシック" panose="020B0600070205080204" pitchFamily="50" charset="-128"/>
                <a:cs typeface="MS UI Gothic"/>
              </a:rPr>
              <a:t>ESDO腫瘍内科スライド資料</a:t>
            </a:r>
            <a:r>
              <a:rPr sz="1800" dirty="0">
                <a:ea typeface="ＭＳ Ｐゴシック" panose="020B0600070205080204" pitchFamily="50" charset="-128"/>
              </a:rPr>
              <a:t/>
            </a:r>
            <a:br>
              <a:rPr sz="1800" dirty="0">
                <a:ea typeface="ＭＳ Ｐゴシック" panose="020B0600070205080204" pitchFamily="50" charset="-128"/>
              </a:rPr>
            </a:br>
            <a:r>
              <a:rPr lang="ja-JP" sz="1800" b="0" i="0" strike="noStrike" cap="none" spc="0" baseline="0" dirty="0">
                <a:solidFill>
                  <a:srgbClr val="043882"/>
                </a:solidFill>
                <a:effectLst/>
                <a:ea typeface="ＭＳ Ｐゴシック" panose="020B0600070205080204" pitchFamily="50" charset="-128"/>
                <a:cs typeface="MS UI Gothic"/>
              </a:rPr>
              <a:t>2020年担当編集者</a:t>
            </a:r>
            <a:endParaRPr lang="en-GB" b="0" dirty="0">
              <a:ea typeface="ＭＳ Ｐゴシック" panose="020B0600070205080204" pitchFamily="50" charset="-128"/>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8" name="Group 27"/>
          <p:cNvGrpSpPr/>
          <p:nvPr/>
        </p:nvGrpSpPr>
        <p:grpSpPr>
          <a:xfrm>
            <a:off x="365124" y="4983516"/>
            <a:ext cx="8441919" cy="861223"/>
            <a:chOff x="365124" y="4904298"/>
            <a:chExt cx="8441919" cy="861223"/>
          </a:xfrm>
        </p:grpSpPr>
        <p:sp>
          <p:nvSpPr>
            <p:cNvPr id="53" name="Content Placeholder 9"/>
            <p:cNvSpPr txBox="1">
              <a:spLocks/>
            </p:cNvSpPr>
            <p:nvPr/>
          </p:nvSpPr>
          <p:spPr bwMode="auto">
            <a:xfrm>
              <a:off x="365124" y="4904299"/>
              <a:ext cx="8441919" cy="861222"/>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altLang="en-US" sz="1400" b="1" dirty="0">
                  <a:solidFill>
                    <a:srgbClr val="043882"/>
                  </a:solidFill>
                  <a:ea typeface="ＭＳ Ｐゴシック" panose="020B0600070205080204" pitchFamily="50" charset="-128"/>
                  <a:cs typeface="MS UI Gothic"/>
                </a:rPr>
                <a:t>バイオマーカー</a:t>
              </a:r>
              <a:endParaRPr lang="en-GB" sz="1200" b="1" dirty="0">
                <a:solidFill>
                  <a:srgbClr val="043882"/>
                </a:solidFill>
                <a:ea typeface="ＭＳ Ｐゴシック" panose="020B0600070205080204" pitchFamily="50" charset="-128"/>
              </a:endParaRPr>
            </a:p>
            <a:p>
              <a:pPr>
                <a:lnSpc>
                  <a:spcPct val="150000"/>
                </a:lnSpc>
                <a:spcAft>
                  <a:spcPct val="0"/>
                </a:spcAft>
                <a:tabLst>
                  <a:tab pos="1973263" algn="l"/>
                </a:tabLst>
              </a:pPr>
              <a:r>
                <a:rPr lang="en-US" altLang="ja-JP" sz="1100" b="1" dirty="0">
                  <a:solidFill>
                    <a:srgbClr val="4D4D4D"/>
                  </a:solidFill>
                  <a:ea typeface="ＭＳ Ｐゴシック" panose="020B0600070205080204" pitchFamily="50" charset="-128"/>
                  <a:cs typeface="MS UI Gothic"/>
                </a:rPr>
                <a:t>Eric Van Cutsem</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University Hospital</a:t>
              </a:r>
              <a:r>
                <a:rPr lang="ja-JP" altLang="en-US" sz="1100" dirty="0">
                  <a:solidFill>
                    <a:srgbClr val="4D4D4D"/>
                  </a:solidFill>
                  <a:ea typeface="ＭＳ Ｐゴシック" panose="020B0600070205080204" pitchFamily="50" charset="-128"/>
                  <a:cs typeface="MS UI Gothic"/>
                </a:rPr>
                <a:t>、消化器腫瘍科（ベルギー、ルーバン）</a:t>
              </a:r>
            </a:p>
            <a:p>
              <a:pPr>
                <a:lnSpc>
                  <a:spcPct val="150000"/>
                </a:lnSpc>
                <a:spcAft>
                  <a:spcPct val="0"/>
                </a:spcAft>
                <a:tabLst>
                  <a:tab pos="1973263" algn="l"/>
                </a:tabLst>
              </a:pPr>
              <a:r>
                <a:rPr lang="en-US" altLang="ja-JP" sz="1100" b="1" dirty="0">
                  <a:solidFill>
                    <a:srgbClr val="4D4D4D"/>
                  </a:solidFill>
                  <a:ea typeface="ＭＳ Ｐゴシック" panose="020B0600070205080204" pitchFamily="50" charset="-128"/>
                  <a:cs typeface="MS UI Gothic"/>
                </a:rPr>
                <a:t>Thomas Seufferlein</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University of Ulm</a:t>
              </a:r>
              <a:r>
                <a:rPr lang="ja-JP" altLang="en-US" sz="1100" dirty="0">
                  <a:solidFill>
                    <a:srgbClr val="4D4D4D"/>
                  </a:solidFill>
                  <a:ea typeface="ＭＳ Ｐゴシック" panose="020B0600070205080204" pitchFamily="50" charset="-128"/>
                  <a:cs typeface="MS UI Gothic"/>
                </a:rPr>
                <a:t>、内科クリニック</a:t>
              </a:r>
              <a:r>
                <a:rPr lang="en-US" altLang="ja-JP" sz="1100" dirty="0">
                  <a:solidFill>
                    <a:srgbClr val="4D4D4D"/>
                  </a:solidFill>
                  <a:ea typeface="ＭＳ Ｐゴシック" panose="020B0600070205080204" pitchFamily="50" charset="-128"/>
                  <a:cs typeface="MS UI Gothic"/>
                </a:rPr>
                <a:t>I</a:t>
              </a:r>
              <a:r>
                <a:rPr lang="ja-JP" altLang="en-US" sz="1100" dirty="0">
                  <a:solidFill>
                    <a:srgbClr val="4D4D4D"/>
                  </a:solidFill>
                  <a:ea typeface="ＭＳ Ｐゴシック" panose="020B0600070205080204" pitchFamily="50" charset="-128"/>
                  <a:cs typeface="MS UI Gothic"/>
                </a:rPr>
                <a:t>（ドイツ、ウルム）</a:t>
              </a:r>
            </a:p>
          </p:txBody>
        </p:sp>
        <p:pic>
          <p:nvPicPr>
            <p:cNvPr id="54" name="Picture 5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55" name="Group 54"/>
          <p:cNvGrpSpPr/>
          <p:nvPr/>
        </p:nvGrpSpPr>
        <p:grpSpPr>
          <a:xfrm>
            <a:off x="365125" y="1307744"/>
            <a:ext cx="8428808" cy="1233944"/>
            <a:chOff x="365125" y="1307744"/>
            <a:chExt cx="8428808" cy="1233944"/>
          </a:xfrm>
        </p:grpSpPr>
        <p:grpSp>
          <p:nvGrpSpPr>
            <p:cNvPr id="56" name="Group 55"/>
            <p:cNvGrpSpPr/>
            <p:nvPr/>
          </p:nvGrpSpPr>
          <p:grpSpPr>
            <a:xfrm>
              <a:off x="365125" y="1307744"/>
              <a:ext cx="8428808" cy="1233944"/>
              <a:chOff x="365125" y="1307744"/>
              <a:chExt cx="8428808" cy="1233944"/>
            </a:xfrm>
          </p:grpSpPr>
          <p:sp>
            <p:nvSpPr>
              <p:cNvPr id="58" name="Content Placeholder 9"/>
              <p:cNvSpPr txBox="1">
                <a:spLocks/>
              </p:cNvSpPr>
              <p:nvPr/>
            </p:nvSpPr>
            <p:spPr bwMode="auto">
              <a:xfrm>
                <a:off x="365125" y="1307746"/>
                <a:ext cx="8428808" cy="1233942"/>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altLang="en-US" sz="1400" b="1" dirty="0">
                    <a:solidFill>
                      <a:srgbClr val="043882"/>
                    </a:solidFill>
                    <a:ea typeface="ＭＳ Ｐゴシック" panose="020B0600070205080204" pitchFamily="50" charset="-128"/>
                    <a:cs typeface="MS UI Gothic"/>
                  </a:rPr>
                  <a:t>結腸直腸癌</a:t>
                </a:r>
              </a:p>
              <a:p>
                <a:pPr>
                  <a:lnSpc>
                    <a:spcPct val="150000"/>
                  </a:lnSpc>
                  <a:spcAft>
                    <a:spcPct val="0"/>
                  </a:spcAft>
                  <a:tabLst>
                    <a:tab pos="1973263" algn="l"/>
                  </a:tabLst>
                </a:pPr>
                <a:r>
                  <a:rPr lang="en-US" altLang="ja-JP" sz="1100" b="1" dirty="0">
                    <a:solidFill>
                      <a:srgbClr val="4D4D4D"/>
                    </a:solidFill>
                    <a:ea typeface="ＭＳ Ｐゴシック" panose="020B0600070205080204" pitchFamily="50" charset="-128"/>
                    <a:cs typeface="MS UI Gothic"/>
                  </a:rPr>
                  <a:t>Eric Van Cutsem</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University Hospital</a:t>
                </a:r>
                <a:r>
                  <a:rPr lang="ja-JP" altLang="en-US" sz="1100" dirty="0">
                    <a:solidFill>
                      <a:srgbClr val="4D4D4D"/>
                    </a:solidFill>
                    <a:ea typeface="ＭＳ Ｐゴシック" panose="020B0600070205080204" pitchFamily="50" charset="-128"/>
                    <a:cs typeface="MS UI Gothic"/>
                  </a:rPr>
                  <a:t>、消化器腫瘍科（ベルギー、ルーバン）</a:t>
                </a:r>
              </a:p>
              <a:p>
                <a:pPr>
                  <a:lnSpc>
                    <a:spcPct val="150000"/>
                  </a:lnSpc>
                  <a:spcAft>
                    <a:spcPct val="0"/>
                  </a:spcAft>
                  <a:tabLst>
                    <a:tab pos="1973263" algn="l"/>
                  </a:tabLst>
                </a:pPr>
                <a:r>
                  <a:rPr lang="en-US" altLang="ja-JP" sz="1100" b="1" dirty="0">
                    <a:solidFill>
                      <a:srgbClr val="4D4D4D"/>
                    </a:solidFill>
                    <a:ea typeface="ＭＳ Ｐゴシック" panose="020B0600070205080204" pitchFamily="50" charset="-128"/>
                    <a:cs typeface="MS UI Gothic"/>
                  </a:rPr>
                  <a:t>Thomas </a:t>
                </a:r>
                <a:r>
                  <a:rPr lang="en-US" altLang="ja-JP" sz="1100" b="1" dirty="0" err="1">
                    <a:solidFill>
                      <a:srgbClr val="4D4D4D"/>
                    </a:solidFill>
                    <a:ea typeface="ＭＳ Ｐゴシック" panose="020B0600070205080204" pitchFamily="50" charset="-128"/>
                    <a:cs typeface="MS UI Gothic"/>
                  </a:rPr>
                  <a:t>Gruenberger</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Kaiser-Franz-Josef Hospital</a:t>
                </a:r>
                <a:r>
                  <a:rPr lang="ja-JP" altLang="en-US" sz="1100" dirty="0">
                    <a:solidFill>
                      <a:srgbClr val="4D4D4D"/>
                    </a:solidFill>
                    <a:ea typeface="ＭＳ Ｐゴシック" panose="020B0600070205080204" pitchFamily="50" charset="-128"/>
                    <a:cs typeface="MS UI Gothic"/>
                  </a:rPr>
                  <a:t>、外科（オーストリア、ウィーン）</a:t>
                </a:r>
              </a:p>
              <a:p>
                <a:pPr>
                  <a:lnSpc>
                    <a:spcPct val="150000"/>
                  </a:lnSpc>
                  <a:spcAft>
                    <a:spcPct val="0"/>
                  </a:spcAft>
                  <a:tabLst>
                    <a:tab pos="1973263" algn="l"/>
                  </a:tabLst>
                </a:pPr>
                <a:r>
                  <a:rPr lang="en-US" altLang="ja-JP" sz="1100" b="1" dirty="0">
                    <a:solidFill>
                      <a:srgbClr val="4D4D4D"/>
                    </a:solidFill>
                    <a:ea typeface="ＭＳ Ｐゴシック" panose="020B0600070205080204" pitchFamily="50" charset="-128"/>
                    <a:cs typeface="MS UI Gothic"/>
                  </a:rPr>
                  <a:t>Jaroslaw Regula</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Institute of Oncology</a:t>
                </a:r>
                <a:r>
                  <a:rPr lang="ja-JP" altLang="en-US" sz="1100" dirty="0">
                    <a:solidFill>
                      <a:srgbClr val="4D4D4D"/>
                    </a:solidFill>
                    <a:ea typeface="ＭＳ Ｐゴシック" panose="020B0600070205080204" pitchFamily="50" charset="-128"/>
                    <a:cs typeface="MS UI Gothic"/>
                  </a:rPr>
                  <a:t>、胃腸病学／肝臓学科（ポーランド、ワルシャワ）</a:t>
                </a:r>
                <a:endParaRPr lang="en-US" sz="1100" dirty="0">
                  <a:solidFill>
                    <a:srgbClr val="4D4D4D"/>
                  </a:solidFill>
                  <a:ea typeface="ＭＳ Ｐゴシック" panose="020B0600070205080204" pitchFamily="50" charset="-128"/>
                </a:endParaRPr>
              </a:p>
            </p:txBody>
          </p:sp>
          <p:pic>
            <p:nvPicPr>
              <p:cNvPr id="59" name="Picture 5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8599" y="1307744"/>
                <a:ext cx="603112"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57" name="Picture 56"/>
            <p:cNvPicPr>
              <a:picLocks noChangeAspect="1"/>
            </p:cNvPicPr>
            <p:nvPr/>
          </p:nvPicPr>
          <p:blipFill rotWithShape="1">
            <a:blip r:embed="rId5" cstate="print">
              <a:extLst>
                <a:ext uri="{28A0092B-C50C-407E-A947-70E740481C1C}">
                  <a14:useLocalDpi xmlns:a14="http://schemas.microsoft.com/office/drawing/2010/main" xmlns="" val="0"/>
                </a:ext>
              </a:extLst>
            </a:blip>
            <a:srcRect t="5212" b="14357"/>
            <a:stretch/>
          </p:blipFill>
          <p:spPr>
            <a:xfrm>
              <a:off x="8190823" y="1307745"/>
              <a:ext cx="603110" cy="724256"/>
            </a:xfrm>
            <a:prstGeom prst="rect">
              <a:avLst/>
            </a:prstGeom>
          </p:spPr>
        </p:pic>
      </p:grpSp>
      <p:grpSp>
        <p:nvGrpSpPr>
          <p:cNvPr id="60" name="Group 59"/>
          <p:cNvGrpSpPr/>
          <p:nvPr/>
        </p:nvGrpSpPr>
        <p:grpSpPr>
          <a:xfrm>
            <a:off x="365124" y="2677089"/>
            <a:ext cx="8439811" cy="992410"/>
            <a:chOff x="365124" y="2654296"/>
            <a:chExt cx="8439811" cy="992410"/>
          </a:xfrm>
        </p:grpSpPr>
        <p:sp>
          <p:nvSpPr>
            <p:cNvPr id="61" name="Content Placeholder 9"/>
            <p:cNvSpPr txBox="1">
              <a:spLocks/>
            </p:cNvSpPr>
            <p:nvPr/>
          </p:nvSpPr>
          <p:spPr>
            <a:xfrm>
              <a:off x="365124" y="2654296"/>
              <a:ext cx="8439811" cy="99241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altLang="en-US" sz="1400" b="1" dirty="0">
                  <a:solidFill>
                    <a:srgbClr val="043882"/>
                  </a:solidFill>
                  <a:ea typeface="ＭＳ Ｐゴシック" panose="020B0600070205080204" pitchFamily="50" charset="-128"/>
                  <a:cs typeface="MS UI Gothic"/>
                </a:rPr>
                <a:t>膵臓癌および肝胆道腫瘍</a:t>
              </a:r>
            </a:p>
            <a:p>
              <a:pPr marL="0" indent="0" fontAlgn="auto">
                <a:lnSpc>
                  <a:spcPct val="150000"/>
                </a:lnSpc>
                <a:spcBef>
                  <a:spcPct val="0"/>
                </a:spcBef>
                <a:buClrTx/>
                <a:buSzTx/>
                <a:buNone/>
                <a:tabLst>
                  <a:tab pos="1973263" algn="l"/>
                </a:tabLst>
              </a:pPr>
              <a:r>
                <a:rPr lang="en-US" altLang="ja-JP" sz="1100" b="1" dirty="0">
                  <a:solidFill>
                    <a:srgbClr val="4D4D4D"/>
                  </a:solidFill>
                  <a:ea typeface="ＭＳ Ｐゴシック" panose="020B0600070205080204" pitchFamily="50" charset="-128"/>
                  <a:cs typeface="MS UI Gothic"/>
                </a:rPr>
                <a:t>Thomas Seufferlein</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University of Ulm</a:t>
              </a:r>
              <a:r>
                <a:rPr lang="ja-JP" altLang="en-US" sz="1100" dirty="0">
                  <a:solidFill>
                    <a:srgbClr val="4D4D4D"/>
                  </a:solidFill>
                  <a:ea typeface="ＭＳ Ｐゴシック" panose="020B0600070205080204" pitchFamily="50" charset="-128"/>
                  <a:cs typeface="MS UI Gothic"/>
                </a:rPr>
                <a:t>、内科クリニック</a:t>
              </a:r>
              <a:r>
                <a:rPr lang="en-US" altLang="ja-JP" sz="1100" dirty="0">
                  <a:solidFill>
                    <a:srgbClr val="4D4D4D"/>
                  </a:solidFill>
                  <a:ea typeface="ＭＳ Ｐゴシック" panose="020B0600070205080204" pitchFamily="50" charset="-128"/>
                  <a:cs typeface="MS UI Gothic"/>
                </a:rPr>
                <a:t>I</a:t>
              </a:r>
              <a:r>
                <a:rPr lang="ja-JP" altLang="en-US" sz="1100" dirty="0">
                  <a:solidFill>
                    <a:srgbClr val="4D4D4D"/>
                  </a:solidFill>
                  <a:ea typeface="ＭＳ Ｐゴシック" panose="020B0600070205080204" pitchFamily="50" charset="-128"/>
                  <a:cs typeface="MS UI Gothic"/>
                </a:rPr>
                <a:t>（ドイツ、ウルム）</a:t>
              </a:r>
            </a:p>
            <a:p>
              <a:pPr marL="0" indent="0" fontAlgn="auto">
                <a:lnSpc>
                  <a:spcPct val="150000"/>
                </a:lnSpc>
                <a:spcBef>
                  <a:spcPct val="0"/>
                </a:spcBef>
                <a:buClrTx/>
                <a:buSzTx/>
                <a:buNone/>
                <a:tabLst>
                  <a:tab pos="1973263" algn="l"/>
                </a:tabLst>
              </a:pPr>
              <a:r>
                <a:rPr lang="en-US" altLang="ja-JP" sz="1100" b="1" dirty="0">
                  <a:solidFill>
                    <a:srgbClr val="4D4D4D"/>
                  </a:solidFill>
                  <a:ea typeface="ＭＳ Ｐゴシック" panose="020B0600070205080204" pitchFamily="50" charset="-128"/>
                  <a:cs typeface="MS UI Gothic"/>
                </a:rPr>
                <a:t>Jean-Luc Van </a:t>
              </a:r>
              <a:r>
                <a:rPr lang="en-US" altLang="ja-JP" sz="1100" b="1" dirty="0" err="1">
                  <a:solidFill>
                    <a:srgbClr val="4D4D4D"/>
                  </a:solidFill>
                  <a:ea typeface="ＭＳ Ｐゴシック" panose="020B0600070205080204" pitchFamily="50" charset="-128"/>
                  <a:cs typeface="MS UI Gothic"/>
                </a:rPr>
                <a:t>Laethem</a:t>
              </a:r>
              <a:r>
                <a:rPr lang="ja-JP" altLang="en-US" sz="1100" b="1" dirty="0">
                  <a:solidFill>
                    <a:srgbClr val="4D4D4D"/>
                  </a:solidFill>
                  <a:ea typeface="ＭＳ Ｐゴシック" panose="020B0600070205080204" pitchFamily="50" charset="-128"/>
                  <a:cs typeface="MS UI Gothic"/>
                </a:rPr>
                <a:t>教授	</a:t>
              </a:r>
              <a:r>
                <a:rPr lang="en-US" altLang="ja-JP" sz="1100" dirty="0" err="1">
                  <a:solidFill>
                    <a:srgbClr val="4D4D4D"/>
                  </a:solidFill>
                  <a:ea typeface="ＭＳ Ｐゴシック" panose="020B0600070205080204" pitchFamily="50" charset="-128"/>
                  <a:cs typeface="MS UI Gothic"/>
                </a:rPr>
                <a:t>Erasme</a:t>
              </a:r>
              <a:r>
                <a:rPr lang="en-US" altLang="ja-JP" sz="1100" dirty="0">
                  <a:solidFill>
                    <a:srgbClr val="4D4D4D"/>
                  </a:solidFill>
                  <a:ea typeface="ＭＳ Ｐゴシック" panose="020B0600070205080204" pitchFamily="50" charset="-128"/>
                  <a:cs typeface="MS UI Gothic"/>
                </a:rPr>
                <a:t> University Hospital</a:t>
              </a:r>
              <a:r>
                <a:rPr lang="ja-JP" altLang="en-US" sz="1100" dirty="0">
                  <a:solidFill>
                    <a:srgbClr val="4D4D4D"/>
                  </a:solidFill>
                  <a:ea typeface="ＭＳ Ｐゴシック" panose="020B0600070205080204" pitchFamily="50" charset="-128"/>
                  <a:cs typeface="MS UI Gothic"/>
                </a:rPr>
                <a:t>、消化器腫瘍学科（ベルギー、ブリュッセル）</a:t>
              </a:r>
            </a:p>
          </p:txBody>
        </p:sp>
        <p:grpSp>
          <p:nvGrpSpPr>
            <p:cNvPr id="62" name="Group 61"/>
            <p:cNvGrpSpPr/>
            <p:nvPr/>
          </p:nvGrpSpPr>
          <p:grpSpPr>
            <a:xfrm>
              <a:off x="7538599" y="2654298"/>
              <a:ext cx="1266333" cy="728288"/>
              <a:chOff x="6999733" y="3166724"/>
              <a:chExt cx="1017569" cy="585219"/>
            </a:xfrm>
          </p:grpSpPr>
          <p:pic>
            <p:nvPicPr>
              <p:cNvPr id="63" name="Picture 6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32670"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 name="Picture 6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9733" y="3166724"/>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65" name="Group 64"/>
          <p:cNvGrpSpPr/>
          <p:nvPr/>
        </p:nvGrpSpPr>
        <p:grpSpPr>
          <a:xfrm>
            <a:off x="365125" y="3804900"/>
            <a:ext cx="8428808" cy="1045676"/>
            <a:chOff x="365125" y="4016876"/>
            <a:chExt cx="8428808" cy="1045676"/>
          </a:xfrm>
        </p:grpSpPr>
        <p:grpSp>
          <p:nvGrpSpPr>
            <p:cNvPr id="66" name="Group 65"/>
            <p:cNvGrpSpPr/>
            <p:nvPr/>
          </p:nvGrpSpPr>
          <p:grpSpPr>
            <a:xfrm>
              <a:off x="365125" y="4016876"/>
              <a:ext cx="8428808" cy="1045676"/>
              <a:chOff x="365125" y="3819832"/>
              <a:chExt cx="8428808" cy="1045676"/>
            </a:xfrm>
          </p:grpSpPr>
          <p:sp>
            <p:nvSpPr>
              <p:cNvPr id="68"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altLang="en-US" sz="1400" b="1" dirty="0">
                    <a:solidFill>
                      <a:srgbClr val="043882"/>
                    </a:solidFill>
                    <a:ea typeface="ＭＳ Ｐゴシック" panose="020B0600070205080204" pitchFamily="50" charset="-128"/>
                    <a:cs typeface="MS UI Gothic"/>
                  </a:rPr>
                  <a:t>食道／胃腫瘍および神経内分泌腫瘍</a:t>
                </a:r>
              </a:p>
              <a:p>
                <a:pPr>
                  <a:lnSpc>
                    <a:spcPct val="150000"/>
                  </a:lnSpc>
                  <a:spcAft>
                    <a:spcPct val="0"/>
                  </a:spcAft>
                  <a:tabLst>
                    <a:tab pos="1973263" algn="l"/>
                  </a:tabLst>
                </a:pPr>
                <a:r>
                  <a:rPr lang="en-US" altLang="ja-JP" sz="1100" b="1" dirty="0" err="1">
                    <a:solidFill>
                      <a:srgbClr val="4D4D4D"/>
                    </a:solidFill>
                    <a:ea typeface="ＭＳ Ｐゴシック" panose="020B0600070205080204" pitchFamily="50" charset="-128"/>
                    <a:cs typeface="MS UI Gothic"/>
                  </a:rPr>
                  <a:t>Côme</a:t>
                </a:r>
                <a:r>
                  <a:rPr lang="en-US" altLang="ja-JP" sz="1100" b="1" dirty="0">
                    <a:solidFill>
                      <a:srgbClr val="4D4D4D"/>
                    </a:solidFill>
                    <a:ea typeface="ＭＳ Ｐゴシック" panose="020B0600070205080204" pitchFamily="50" charset="-128"/>
                    <a:cs typeface="MS UI Gothic"/>
                  </a:rPr>
                  <a:t> Lepage</a:t>
                </a:r>
                <a:r>
                  <a:rPr lang="ja-JP" altLang="en-US" sz="1100" b="1" dirty="0">
                    <a:solidFill>
                      <a:srgbClr val="4D4D4D"/>
                    </a:solidFill>
                    <a:ea typeface="ＭＳ Ｐゴシック" panose="020B0600070205080204" pitchFamily="50" charset="-128"/>
                    <a:cs typeface="MS UI Gothic"/>
                  </a:rPr>
                  <a:t>教授	</a:t>
                </a:r>
                <a:r>
                  <a:rPr lang="en-US" altLang="ja-JP" sz="1100" dirty="0">
                    <a:solidFill>
                      <a:srgbClr val="4D4D4D"/>
                    </a:solidFill>
                    <a:ea typeface="ＭＳ Ｐゴシック" panose="020B0600070205080204" pitchFamily="50" charset="-128"/>
                    <a:cs typeface="MS UI Gothic"/>
                  </a:rPr>
                  <a:t>University Hospital &amp; INSERM</a:t>
                </a:r>
                <a:r>
                  <a:rPr lang="ja-JP" altLang="en-US" sz="1100" dirty="0">
                    <a:solidFill>
                      <a:srgbClr val="4D4D4D"/>
                    </a:solidFill>
                    <a:ea typeface="ＭＳ Ｐゴシック" panose="020B0600070205080204" pitchFamily="50" charset="-128"/>
                    <a:cs typeface="MS UI Gothic"/>
                  </a:rPr>
                  <a:t>（フランス、ディジョン）</a:t>
                </a:r>
              </a:p>
              <a:p>
                <a:pPr>
                  <a:spcBef>
                    <a:spcPts val="600"/>
                  </a:spcBef>
                  <a:spcAft>
                    <a:spcPct val="0"/>
                  </a:spcAft>
                  <a:tabLst>
                    <a:tab pos="1973263" algn="l"/>
                  </a:tabLst>
                </a:pPr>
                <a:r>
                  <a:rPr lang="en-GB" altLang="ja-JP" sz="1100" b="1" dirty="0">
                    <a:solidFill>
                      <a:srgbClr val="4D4D4D"/>
                    </a:solidFill>
                    <a:ea typeface="ＭＳ Ｐゴシック" panose="020B0600070205080204" pitchFamily="50" charset="-128"/>
                    <a:cs typeface="MS UI Gothic"/>
                  </a:rPr>
                  <a:t>Tamara </a:t>
                </a:r>
                <a:r>
                  <a:rPr lang="en-GB" altLang="ja-JP" sz="1100" b="1" dirty="0" err="1">
                    <a:solidFill>
                      <a:srgbClr val="4D4D4D"/>
                    </a:solidFill>
                    <a:ea typeface="ＭＳ Ｐゴシック" panose="020B0600070205080204" pitchFamily="50" charset="-128"/>
                    <a:cs typeface="MS UI Gothic"/>
                  </a:rPr>
                  <a:t>Matysiak</a:t>
                </a:r>
                <a:r>
                  <a:rPr lang="ja-JP" altLang="en-US" sz="1100" b="1" dirty="0">
                    <a:solidFill>
                      <a:srgbClr val="4D4D4D"/>
                    </a:solidFill>
                    <a:ea typeface="ＭＳ Ｐゴシック" panose="020B0600070205080204" pitchFamily="50" charset="-128"/>
                    <a:cs typeface="MS UI Gothic"/>
                  </a:rPr>
                  <a:t>教授</a:t>
                </a:r>
                <a:r>
                  <a:rPr lang="ja-JP" altLang="en-US" sz="1100" dirty="0">
                    <a:solidFill>
                      <a:srgbClr val="4D4D4D"/>
                    </a:solidFill>
                    <a:ea typeface="ＭＳ Ｐゴシック" panose="020B0600070205080204" pitchFamily="50" charset="-128"/>
                    <a:cs typeface="MS UI Gothic"/>
                  </a:rPr>
                  <a:t>	</a:t>
                </a:r>
                <a:r>
                  <a:rPr lang="en-GB" altLang="ja-JP" sz="1100" dirty="0">
                    <a:solidFill>
                      <a:srgbClr val="4D4D4D"/>
                    </a:solidFill>
                    <a:ea typeface="ＭＳ Ｐゴシック" panose="020B0600070205080204" pitchFamily="50" charset="-128"/>
                    <a:cs typeface="MS UI Gothic"/>
                  </a:rPr>
                  <a:t>Institute of Digestive Diseases</a:t>
                </a:r>
                <a:r>
                  <a:rPr lang="ja-JP" altLang="en-GB" sz="1100" dirty="0">
                    <a:solidFill>
                      <a:srgbClr val="4D4D4D"/>
                    </a:solidFill>
                    <a:ea typeface="ＭＳ Ｐゴシック" panose="020B0600070205080204" pitchFamily="50" charset="-128"/>
                    <a:cs typeface="MS UI Gothic"/>
                  </a:rPr>
                  <a:t>、</a:t>
                </a:r>
                <a:r>
                  <a:rPr lang="ja-JP" altLang="en-US" sz="1100" dirty="0">
                    <a:solidFill>
                      <a:srgbClr val="4D4D4D"/>
                    </a:solidFill>
                    <a:ea typeface="ＭＳ Ｐゴシック" panose="020B0600070205080204" pitchFamily="50" charset="-128"/>
                    <a:cs typeface="MS UI Gothic"/>
                  </a:rPr>
                  <a:t>肝消化器病学および消化器腫瘍学科</a:t>
                </a:r>
                <a:r>
                  <a:rPr lang="ja-JP" altLang="en-US" sz="1100" dirty="0">
                    <a:ea typeface="ＭＳ Ｐゴシック" panose="020B0600070205080204" pitchFamily="50" charset="-128"/>
                  </a:rPr>
                  <a:t/>
                </a:r>
                <a:br>
                  <a:rPr lang="ja-JP" altLang="en-US" sz="1100" dirty="0">
                    <a:ea typeface="ＭＳ Ｐゴシック" panose="020B0600070205080204" pitchFamily="50" charset="-128"/>
                  </a:rPr>
                </a:br>
                <a:r>
                  <a:rPr lang="ja-JP" altLang="en-US" sz="1100" dirty="0">
                    <a:solidFill>
                      <a:srgbClr val="4D4D4D"/>
                    </a:solidFill>
                    <a:ea typeface="ＭＳ Ｐゴシック" panose="020B0600070205080204" pitchFamily="50" charset="-128"/>
                    <a:cs typeface="MS UI Gothic"/>
                  </a:rPr>
                  <a:t>	（フランス、ナント）</a:t>
                </a:r>
              </a:p>
            </p:txBody>
          </p:sp>
          <p:pic>
            <p:nvPicPr>
              <p:cNvPr id="69" name="Picture 68"/>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67" name="Picture 66"/>
            <p:cNvPicPr>
              <a:picLocks noChangeAspect="1"/>
            </p:cNvPicPr>
            <p:nvPr/>
          </p:nvPicPr>
          <p:blipFill rotWithShape="1">
            <a:blip r:embed="rId8" cstate="print">
              <a:extLst>
                <a:ext uri="{28A0092B-C50C-407E-A947-70E740481C1C}">
                  <a14:useLocalDpi xmlns:a14="http://schemas.microsoft.com/office/drawing/2010/main" xmlns="" val="0"/>
                </a:ext>
              </a:extLst>
            </a:blip>
            <a:srcRect l="19305" t="10567" r="8517" b="24084"/>
            <a:stretch/>
          </p:blipFill>
          <p:spPr>
            <a:xfrm>
              <a:off x="8207839" y="4016876"/>
              <a:ext cx="586094" cy="707524"/>
            </a:xfrm>
            <a:prstGeom prst="rect">
              <a:avLst/>
            </a:prstGeom>
          </p:spPr>
        </p:pic>
      </p:grpSp>
      <p:pic>
        <p:nvPicPr>
          <p:cNvPr id="70" name="Picture 69"/>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7554321" y="4985761"/>
            <a:ext cx="587384" cy="727360"/>
          </a:xfrm>
          <a:prstGeom prst="rect">
            <a:avLst/>
          </a:prstGeom>
        </p:spPr>
      </p:pic>
      <p:pic>
        <p:nvPicPr>
          <p:cNvPr id="71" name="Picture 70"/>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6891101" y="1308787"/>
            <a:ext cx="587384" cy="727360"/>
          </a:xfrm>
          <a:prstGeom prst="rect">
            <a:avLst/>
          </a:prstGeom>
        </p:spPr>
      </p:pic>
    </p:spTree>
    <p:extLst>
      <p:ext uri="{BB962C8B-B14F-4D97-AF65-F5344CB8AC3E}">
        <p14:creationId xmlns:p14="http://schemas.microsoft.com/office/powerpoint/2010/main" xmlns="" val="3405558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strike="noStrike" cap="all" spc="0" baseline="0" dirty="0">
                <a:solidFill>
                  <a:srgbClr val="043882"/>
                </a:solidFill>
                <a:effectLst/>
                <a:latin typeface="ＭＳ Ｐゴシック" panose="020B0600070205080204" pitchFamily="50" charset="-128"/>
                <a:ea typeface="ＭＳ Ｐゴシック" panose="020B0600070205080204" pitchFamily="50" charset="-128"/>
                <a:cs typeface="MS UI Gothic"/>
              </a:rPr>
              <a:t>膵癌、小腸癌および肝胆管癌</a:t>
            </a:r>
          </a:p>
        </p:txBody>
      </p:sp>
    </p:spTree>
    <p:extLst>
      <p:ext uri="{BB962C8B-B14F-4D97-AF65-F5344CB8AC3E}">
        <p14:creationId xmlns:p14="http://schemas.microsoft.com/office/powerpoint/2010/main" xmlns="" val="16078326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ＭＳ Ｐゴシック" panose="020B0600070205080204" pitchFamily="50" charset="-128"/>
                <a:ea typeface="ＭＳ Ｐゴシック" panose="020B0600070205080204" pitchFamily="50" charset="-128"/>
                <a:cs typeface="MS UI Gothic"/>
              </a:rPr>
              <a:t>膵癌</a:t>
            </a:r>
          </a:p>
        </p:txBody>
      </p:sp>
      <p:sp>
        <p:nvSpPr>
          <p:cNvPr id="3" name="Text Placeholder 2"/>
          <p:cNvSpPr>
            <a:spLocks noGrp="1"/>
          </p:cNvSpPr>
          <p:nvPr>
            <p:ph type="body" idx="1"/>
          </p:nvPr>
        </p:nvSpPr>
        <p:spPr/>
        <p:txBody>
          <a:bodyPr/>
          <a:lstStyle/>
          <a:p>
            <a:r>
              <a:rPr lang="ja-JP" sz="2000" b="1" i="0" strike="noStrike" cap="none" spc="0" baseline="0" dirty="0">
                <a:solidFill>
                  <a:srgbClr val="4D4D4D"/>
                </a:solidFill>
                <a:effectLst/>
                <a:latin typeface="ＭＳ Ｐゴシック" panose="020B0600070205080204" pitchFamily="50" charset="-128"/>
                <a:ea typeface="ＭＳ Ｐゴシック" panose="020B0600070205080204" pitchFamily="50" charset="-128"/>
                <a:cs typeface="MS UI Gothic"/>
              </a:rPr>
              <a:t>膵癌、小腸癌および肝胆管癌</a:t>
            </a:r>
          </a:p>
        </p:txBody>
      </p:sp>
    </p:spTree>
    <p:extLst>
      <p:ext uri="{BB962C8B-B14F-4D97-AF65-F5344CB8AC3E}">
        <p14:creationId xmlns:p14="http://schemas.microsoft.com/office/powerpoint/2010/main" xmlns="" val="39735437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637：転移性膵癌患者を対象とした二次療法としてのFOLFOXの単独療法およびpegilodecakinとの併用療法に関する無作為化第3相試験（SEQUOIA試験</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Hecht JR,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a:xfrm>
            <a:off x="365124" y="1254035"/>
            <a:ext cx="8518682"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転移性膵癌患者を対象とした二次療法としてのpegilodecakin＋FOLFOXの有効性および安全性を評価</a:t>
            </a:r>
            <a:endParaRPr lang="en-GB" dirty="0">
              <a:ea typeface="ＭＳ Ｐゴシック" panose="020B0600070205080204" pitchFamily="50" charset="-128"/>
            </a:endParaRPr>
          </a:p>
        </p:txBody>
      </p:sp>
      <p:sp>
        <p:nvSpPr>
          <p:cNvPr id="9" name="Text Placeholder 8"/>
          <p:cNvSpPr>
            <a:spLocks noGrp="1"/>
          </p:cNvSpPr>
          <p:nvPr>
            <p:ph type="body" sz="quarter" idx="10"/>
          </p:nvPr>
        </p:nvSpPr>
        <p:spPr>
          <a:xfrm>
            <a:off x="365126" y="6096000"/>
            <a:ext cx="4478094"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*80 kg以下の場合は0.4 mg/日、80 kg超の場合は0.8 mg/日を投与。</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ロイコボリン400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＋オキサリプラチン85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、その後、5FU 400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をボーラス投与した後に5FU 2400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 D1 q2w。</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80 kg以下の場合は0.8 mg/日、80 kg超の場合は1.6 mg/日</a:t>
            </a:r>
          </a:p>
        </p:txBody>
      </p:sp>
      <p:sp>
        <p:nvSpPr>
          <p:cNvPr id="5" name="Text Placeholder 4"/>
          <p:cNvSpPr>
            <a:spLocks noGrp="1"/>
          </p:cNvSpPr>
          <p:nvPr>
            <p:ph type="body" sz="quarter" idx="11"/>
          </p:nvPr>
        </p:nvSpPr>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Johanna Bendellによる発表</a:t>
            </a:r>
            <a:r>
              <a:rPr sz="1200" dirty="0">
                <a:ea typeface="ＭＳ Ｐゴシック" panose="020B0600070205080204" pitchFamily="50" charset="-128"/>
              </a:rPr>
              <a:t/>
            </a:r>
            <a:br>
              <a:rPr sz="1200" dirty="0">
                <a:ea typeface="ＭＳ Ｐゴシック" panose="020B0600070205080204" pitchFamily="50" charset="-128"/>
              </a:rPr>
            </a:br>
            <a:r>
              <a:rPr lang="ja-JP" sz="1200" b="0" i="0" strike="noStrike" cap="none" spc="0" baseline="0" dirty="0">
                <a:solidFill>
                  <a:srgbClr val="4D4D4D"/>
                </a:solidFill>
                <a:effectLst/>
                <a:ea typeface="ＭＳ Ｐゴシック" panose="020B0600070205080204" pitchFamily="50" charset="-128"/>
                <a:cs typeface="MS UI Gothic"/>
              </a:rPr>
              <a:t>Hecht JR, et al. J Clin Oncol 2020; 38(suppl): abstr 637</a:t>
            </a:r>
            <a:endParaRPr lang="en-GB" dirty="0">
              <a:ea typeface="ＭＳ Ｐゴシック" panose="020B0600070205080204" pitchFamily="50" charset="-128"/>
            </a:endParaRPr>
          </a:p>
        </p:txBody>
      </p:sp>
      <p:sp>
        <p:nvSpPr>
          <p:cNvPr id="6" name="Rectangle 9"/>
          <p:cNvSpPr txBox="1">
            <a:spLocks noChangeArrowheads="1"/>
          </p:cNvSpPr>
          <p:nvPr/>
        </p:nvSpPr>
        <p:spPr bwMode="auto">
          <a:xfrm>
            <a:off x="260194" y="5108704"/>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 </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7" name="Oval 14"/>
          <p:cNvSpPr>
            <a:spLocks noChangeArrowheads="1"/>
          </p:cNvSpPr>
          <p:nvPr/>
        </p:nvSpPr>
        <p:spPr bwMode="auto">
          <a:xfrm>
            <a:off x="3485133" y="333106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1:1</a:t>
            </a:r>
            <a:endParaRPr kumimoji="0" lang="en-US" altLang="zh-CN" sz="16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8" name="AutoShape 15"/>
          <p:cNvCxnSpPr>
            <a:cxnSpLocks noChangeShapeType="1"/>
            <a:stCxn id="7" idx="0"/>
            <a:endCxn id="14" idx="1"/>
          </p:cNvCxnSpPr>
          <p:nvPr/>
        </p:nvCxnSpPr>
        <p:spPr bwMode="auto">
          <a:xfrm rot="5400000" flipH="1" flipV="1">
            <a:off x="3609975" y="2829644"/>
            <a:ext cx="668372" cy="334460"/>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248575" y="2338644"/>
            <a:ext cx="730847"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11" name="Content Placeholder 26"/>
          <p:cNvSpPr txBox="1"/>
          <p:nvPr/>
        </p:nvSpPr>
        <p:spPr bwMode="auto">
          <a:xfrm>
            <a:off x="4329381" y="3179186"/>
            <a:ext cx="4124154"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dirty="0">
                <a:solidFill>
                  <a:srgbClr val="043882"/>
                </a:solidFill>
                <a:effectLst/>
                <a:latin typeface="+mn-lt"/>
                <a:ea typeface="ＭＳ Ｐゴシック" panose="020B0600070205080204" pitchFamily="50" charset="-128"/>
                <a:cs typeface="MS UI Gothic"/>
              </a:rPr>
              <a:t>層別化</a:t>
            </a:r>
            <a:endParaRPr kumimoji="0" lang="en-US" sz="1200" b="1" i="0" u="none" strike="noStrike" kern="1200" cap="none" spc="0" normalizeH="0" baseline="0" noProof="0" dirty="0">
              <a:ln>
                <a:noFill/>
              </a:ln>
              <a:solidFill>
                <a:srgbClr val="043882"/>
              </a:solidFill>
              <a:effectLst/>
              <a:uLnTx/>
              <a:uFillTx/>
              <a:latin typeface="+mn-lt"/>
              <a:ea typeface="ＭＳ Ｐゴシック" panose="020B0600070205080204" pitchFamily="50" charset="-128"/>
            </a:endParaRP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ゲムシタビン単剤療法による前治療またはゲムシタビン／ナブパクリタキセルによる前治療</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北米対欧州対アジア太平洋地域</a:t>
            </a:r>
            <a:endParaRPr kumimoji="0" lang="en-US" sz="12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cxnSp>
        <p:nvCxnSpPr>
          <p:cNvPr id="12" name="AutoShape 19"/>
          <p:cNvCxnSpPr>
            <a:cxnSpLocks noChangeShapeType="1"/>
            <a:stCxn id="15" idx="3"/>
            <a:endCxn id="7" idx="2"/>
          </p:cNvCxnSpPr>
          <p:nvPr/>
        </p:nvCxnSpPr>
        <p:spPr bwMode="auto">
          <a:xfrm flipV="1">
            <a:off x="3379242" y="3623160"/>
            <a:ext cx="105891"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87812" y="2662688"/>
            <a:ext cx="260763"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111391" y="2234222"/>
            <a:ext cx="3876421" cy="85693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Pegilodecakin* + FOLFOX</a:t>
            </a:r>
            <a:r>
              <a:rPr lang="ja-JP" sz="1800" b="0" i="0" strike="noStrike" cap="none" spc="0" baseline="30000" dirty="0">
                <a:solidFill>
                  <a:srgbClr val="FFFFFF"/>
                </a:solidFill>
                <a:effectLst/>
                <a:latin typeface="+mn-lt"/>
                <a:ea typeface="ＭＳ Ｐゴシック" panose="020B0600070205080204" pitchFamily="50" charset="-128"/>
                <a:cs typeface="MS UI Gothic"/>
              </a:rPr>
              <a:t>†</a:t>
            </a:r>
            <a:r>
              <a:rPr lang="ja-JP" sz="1800" b="0" i="0" strike="noStrike" cap="none" spc="0" baseline="0" dirty="0">
                <a:solidFill>
                  <a:srgbClr val="FFFFFF"/>
                </a:solidFill>
                <a:effectLst/>
                <a:latin typeface="+mn-lt"/>
                <a:ea typeface="ＭＳ Ｐゴシック" panose="020B0600070205080204" pitchFamily="50" charset="-128"/>
                <a:cs typeface="MS UI Gothic"/>
              </a:rPr>
              <a:t>、その後pegilodecakinの維持療法</a:t>
            </a:r>
            <a:r>
              <a:rPr lang="ja-JP" sz="1800" b="0" i="0" strike="noStrike" cap="none" spc="0" baseline="30000" dirty="0">
                <a:solidFill>
                  <a:srgbClr val="FFFFFF"/>
                </a:solidFill>
                <a:effectLst/>
                <a:latin typeface="+mn-lt"/>
                <a:ea typeface="ＭＳ Ｐゴシック" panose="020B0600070205080204" pitchFamily="50" charset="-128"/>
                <a:cs typeface="MS UI Gothic"/>
              </a:rPr>
              <a:t>‡</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（n = 283）</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15" name="AutoShape 9"/>
          <p:cNvSpPr>
            <a:spLocks noChangeArrowheads="1"/>
          </p:cNvSpPr>
          <p:nvPr/>
        </p:nvSpPr>
        <p:spPr bwMode="auto">
          <a:xfrm>
            <a:off x="408912" y="2699964"/>
            <a:ext cx="2970330"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転移性膵臓腺癌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ゲムシタビン含有レジメン投与中または投与後の進行</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ECOG PSが0～1 </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ＭＳ Ｐゴシック" panose="020B0600070205080204" pitchFamily="50" charset="-128"/>
                <a:cs typeface="MS UI Gothic"/>
              </a:rPr>
              <a:t>（n = 566）</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16" name="AutoShape 16"/>
          <p:cNvCxnSpPr>
            <a:cxnSpLocks noChangeShapeType="1"/>
            <a:stCxn id="7" idx="4"/>
            <a:endCxn id="19" idx="1"/>
          </p:cNvCxnSpPr>
          <p:nvPr/>
        </p:nvCxnSpPr>
        <p:spPr bwMode="auto">
          <a:xfrm rot="16200000" flipH="1">
            <a:off x="3601563" y="4090627"/>
            <a:ext cx="685266" cy="334531"/>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248136" y="4276482"/>
            <a:ext cx="730847"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18" name="AutoShape 20"/>
          <p:cNvCxnSpPr>
            <a:cxnSpLocks noChangeShapeType="1"/>
            <a:stCxn id="19" idx="3"/>
            <a:endCxn id="17" idx="1"/>
          </p:cNvCxnSpPr>
          <p:nvPr/>
        </p:nvCxnSpPr>
        <p:spPr bwMode="auto">
          <a:xfrm>
            <a:off x="7985597" y="4600526"/>
            <a:ext cx="262539"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111462" y="4172061"/>
            <a:ext cx="3874135" cy="856930"/>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4D4D4D"/>
                </a:solidFill>
                <a:effectLst/>
                <a:latin typeface="+mn-lt"/>
                <a:ea typeface="ＭＳ Ｐゴシック" panose="020B0600070205080204" pitchFamily="50" charset="-128"/>
                <a:cs typeface="MS UI Gothic"/>
              </a:rPr>
              <a:t>FOLFOX</a:t>
            </a:r>
            <a:r>
              <a:rPr lang="ja-JP" sz="1800" b="0" i="0" strike="noStrike" cap="none" spc="0" baseline="30000">
                <a:solidFill>
                  <a:srgbClr val="4D4D4D"/>
                </a:solidFill>
                <a:effectLst/>
                <a:latin typeface="+mn-lt"/>
                <a:ea typeface="ＭＳ Ｐゴシック" panose="020B0600070205080204" pitchFamily="50" charset="-128"/>
                <a:cs typeface="MS UI Gothic"/>
              </a:rPr>
              <a:t>†</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4D4D4D"/>
                </a:solidFill>
                <a:effectLst/>
                <a:latin typeface="+mn-lt"/>
                <a:ea typeface="ＭＳ Ｐゴシック" panose="020B0600070205080204" pitchFamily="50" charset="-128"/>
                <a:cs typeface="MS UI Gothic"/>
              </a:rPr>
              <a:t>（n = 284）</a:t>
            </a:r>
            <a:endParaRPr kumimoji="0" lang="fr-FR" altLang="zh-CN" sz="1800" b="0"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sp>
        <p:nvSpPr>
          <p:cNvPr id="20" name="Content Placeholder 26"/>
          <p:cNvSpPr txBox="1"/>
          <p:nvPr/>
        </p:nvSpPr>
        <p:spPr>
          <a:xfrm>
            <a:off x="4173383" y="5108704"/>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PFS、ORR、DCR、安全性</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Tree>
    <p:extLst>
      <p:ext uri="{BB962C8B-B14F-4D97-AF65-F5344CB8AC3E}">
        <p14:creationId xmlns:p14="http://schemas.microsoft.com/office/powerpoint/2010/main" xmlns="" val="33007969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altLang="ja-JP" dirty="0">
                <a:ea typeface="ＭＳ Ｐゴシック" panose="020B0600070205080204" pitchFamily="50" charset="-128"/>
                <a:cs typeface="MS UI Gothic"/>
              </a:rPr>
              <a:t>Johanna </a:t>
            </a:r>
            <a:r>
              <a:rPr lang="en-GB" altLang="ja-JP" dirty="0" err="1">
                <a:ea typeface="ＭＳ Ｐゴシック" panose="020B0600070205080204" pitchFamily="50" charset="-128"/>
                <a:cs typeface="MS UI Gothic"/>
              </a:rPr>
              <a:t>Bendell</a:t>
            </a:r>
            <a:r>
              <a:rPr lang="ja-JP" altLang="en-US" dirty="0">
                <a:ea typeface="ＭＳ Ｐゴシック" panose="020B0600070205080204" pitchFamily="50" charset="-128"/>
                <a:cs typeface="MS UI Gothic"/>
              </a:rPr>
              <a:t>による発表</a:t>
            </a:r>
            <a:r>
              <a:rPr lang="ja-JP" altLang="en-US" dirty="0">
                <a:ea typeface="ＭＳ Ｐゴシック" panose="020B0600070205080204" pitchFamily="50" charset="-128"/>
              </a:rPr>
              <a:t/>
            </a:r>
            <a:br>
              <a:rPr lang="ja-JP" altLang="en-US" dirty="0">
                <a:ea typeface="ＭＳ Ｐゴシック" panose="020B0600070205080204" pitchFamily="50" charset="-128"/>
              </a:rPr>
            </a:br>
            <a:r>
              <a:rPr lang="en-GB" altLang="ja-JP" dirty="0" smtClean="0"/>
              <a:t>Hecht JR, et al. J </a:t>
            </a:r>
            <a:r>
              <a:rPr lang="en-GB" altLang="ja-JP" dirty="0" err="1" smtClean="0"/>
              <a:t>Clin</a:t>
            </a:r>
            <a:r>
              <a:rPr lang="en-GB" altLang="ja-JP" dirty="0" smtClean="0"/>
              <a:t> </a:t>
            </a:r>
            <a:r>
              <a:rPr lang="en-GB" altLang="ja-JP" dirty="0" err="1" smtClean="0"/>
              <a:t>Oncol</a:t>
            </a:r>
            <a:r>
              <a:rPr lang="en-GB" altLang="ja-JP" dirty="0" smtClean="0"/>
              <a:t> 2020; 38(</a:t>
            </a:r>
            <a:r>
              <a:rPr lang="en-GB" altLang="ja-JP" dirty="0" err="1" smtClean="0"/>
              <a:t>suppl</a:t>
            </a:r>
            <a:r>
              <a:rPr lang="en-GB" altLang="ja-JP" dirty="0" smtClean="0"/>
              <a:t>): </a:t>
            </a:r>
            <a:r>
              <a:rPr lang="en-GB" altLang="ja-JP" dirty="0" err="1" smtClean="0"/>
              <a:t>abstr</a:t>
            </a:r>
            <a:r>
              <a:rPr lang="en-GB" altLang="ja-JP" dirty="0" smtClean="0"/>
              <a:t> 637</a:t>
            </a:r>
            <a:endParaRPr lang="en-GB" altLang="ja-JP" dirty="0"/>
          </a:p>
        </p:txBody>
      </p:sp>
      <p:sp>
        <p:nvSpPr>
          <p:cNvPr id="14" name="Title 1"/>
          <p:cNvSpPr>
            <a:spLocks noGrp="1"/>
          </p:cNvSpPr>
          <p:nvPr>
            <p:ph type="title"/>
          </p:nvPr>
        </p:nvSpPr>
        <p:spPr>
          <a:xfrm>
            <a:off x="365124" y="179614"/>
            <a:ext cx="8238945"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637：転移性膵癌患者を対象とした二次療法としてのFOLFOXの単独療法およびpegilodecakinとの併用療法に関する無作為化第3相試験（SEQUOIA試験</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Hecht JR, et al.</a:t>
            </a:r>
            <a:endParaRPr lang="en-GB" dirty="0">
              <a:latin typeface="+mn-lt"/>
              <a:ea typeface="ＭＳ Ｐゴシック" panose="020B0600070205080204" pitchFamily="50" charset="-128"/>
            </a:endParaRPr>
          </a:p>
        </p:txBody>
      </p:sp>
      <p:sp>
        <p:nvSpPr>
          <p:cNvPr id="15"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a:t>
            </a:r>
          </a:p>
        </p:txBody>
      </p:sp>
      <p:graphicFrame>
        <p:nvGraphicFramePr>
          <p:cNvPr id="16" name="Group 88"/>
          <p:cNvGraphicFramePr>
            <a:graphicFrameLocks noGrp="1"/>
          </p:cNvGraphicFramePr>
          <p:nvPr>
            <p:extLst>
              <p:ext uri="{D42A27DB-BD31-4B8C-83A1-F6EECF244321}">
                <p14:modId xmlns:p14="http://schemas.microsoft.com/office/powerpoint/2010/main" xmlns="" val="184290620"/>
              </p:ext>
            </p:extLst>
          </p:nvPr>
        </p:nvGraphicFramePr>
        <p:xfrm>
          <a:off x="434182" y="1550292"/>
          <a:ext cx="8275637" cy="4610400"/>
        </p:xfrm>
        <a:graphic>
          <a:graphicData uri="http://schemas.openxmlformats.org/drawingml/2006/table">
            <a:tbl>
              <a:tblPr firstRow="1" bandRow="1">
                <a:tableStyleId>{69012ECD-51FC-41F1-AA8D-1B2483CD663E}</a:tableStyleId>
              </a:tblPr>
              <a:tblGrid>
                <a:gridCol w="2243704">
                  <a:extLst>
                    <a:ext uri="{9D8B030D-6E8A-4147-A177-3AD203B41FA5}">
                      <a16:colId xmlns:a16="http://schemas.microsoft.com/office/drawing/2014/main" xmlns="" val="20000"/>
                    </a:ext>
                  </a:extLst>
                </a:gridCol>
                <a:gridCol w="2115787">
                  <a:extLst>
                    <a:ext uri="{9D8B030D-6E8A-4147-A177-3AD203B41FA5}">
                      <a16:colId xmlns:a16="http://schemas.microsoft.com/office/drawing/2014/main" xmlns="" val="727580533"/>
                    </a:ext>
                  </a:extLst>
                </a:gridCol>
                <a:gridCol w="2341418">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0">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1" i="0" strike="noStrike" cap="none" spc="0" baseline="0" dirty="0">
                          <a:solidFill>
                            <a:srgbClr val="FFFFFF"/>
                          </a:solidFill>
                          <a:effectLst/>
                          <a:latin typeface="+mj-ea"/>
                          <a:ea typeface="+mj-ea"/>
                          <a:cs typeface="MS UI Gothic"/>
                        </a:rPr>
                        <a:t>ベースライン特性</a:t>
                      </a:r>
                      <a:endParaRPr kumimoji="0" lang="en-US" sz="1300" b="1" i="0" u="none" strike="noStrike" cap="none" normalizeH="0" baseline="0" noProof="0" dirty="0">
                        <a:ln>
                          <a:noFill/>
                        </a:ln>
                        <a:solidFill>
                          <a:schemeClr val="tx2"/>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300" b="1" i="0" strike="noStrike" cap="none" spc="0" baseline="0">
                          <a:solidFill>
                            <a:srgbClr val="FFFFFF"/>
                          </a:solidFill>
                          <a:effectLst/>
                          <a:latin typeface="+mj-ea"/>
                          <a:ea typeface="+mj-ea"/>
                          <a:cs typeface="MS UI Gothic"/>
                        </a:rPr>
                        <a:t>Pegilodecakin + FOLFOX</a:t>
                      </a:r>
                      <a:r>
                        <a:rPr sz="1300">
                          <a:latin typeface="+mj-ea"/>
                          <a:ea typeface="+mj-ea"/>
                        </a:rPr>
                        <a:t/>
                      </a:r>
                      <a:br>
                        <a:rPr sz="1300">
                          <a:latin typeface="+mj-ea"/>
                          <a:ea typeface="+mj-ea"/>
                        </a:rPr>
                      </a:br>
                      <a:r>
                        <a:rPr lang="ja-JP" sz="1300" b="1" i="0" strike="noStrike" cap="none" spc="0" baseline="0">
                          <a:solidFill>
                            <a:srgbClr val="FFFFFF"/>
                          </a:solidFill>
                          <a:effectLst/>
                          <a:latin typeface="+mj-ea"/>
                          <a:ea typeface="+mj-ea"/>
                          <a:cs typeface="MS UI Gothic"/>
                        </a:rPr>
                        <a:t>（n = 283）</a:t>
                      </a:r>
                      <a:endParaRPr kumimoji="0" lang="en-US" sz="1300" b="1" i="0" u="none" strike="noStrike" cap="none" normalizeH="0" baseline="0" noProof="0">
                        <a:ln>
                          <a:noFill/>
                        </a:ln>
                        <a:solidFill>
                          <a:schemeClr val="tx2"/>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300" b="1" i="0" strike="noStrike" cap="none" spc="0" baseline="0">
                          <a:solidFill>
                            <a:srgbClr val="FFFFFF"/>
                          </a:solidFill>
                          <a:effectLst/>
                          <a:latin typeface="+mj-ea"/>
                          <a:ea typeface="+mj-ea"/>
                          <a:cs typeface="MS UI Gothic"/>
                        </a:rPr>
                        <a:t>FOLFOX</a:t>
                      </a:r>
                      <a:r>
                        <a:rPr sz="1300">
                          <a:latin typeface="+mj-ea"/>
                          <a:ea typeface="+mj-ea"/>
                        </a:rPr>
                        <a:t/>
                      </a:r>
                      <a:br>
                        <a:rPr sz="1300">
                          <a:latin typeface="+mj-ea"/>
                          <a:ea typeface="+mj-ea"/>
                        </a:rPr>
                      </a:br>
                      <a:r>
                        <a:rPr lang="ja-JP" sz="1300" b="1" i="0" strike="noStrike" cap="none" spc="0" baseline="0">
                          <a:solidFill>
                            <a:srgbClr val="FFFFFF"/>
                          </a:solidFill>
                          <a:effectLst/>
                          <a:latin typeface="+mj-ea"/>
                          <a:ea typeface="+mj-ea"/>
                          <a:cs typeface="MS UI Gothic"/>
                        </a:rPr>
                        <a:t>（n = 284）</a:t>
                      </a:r>
                      <a:endParaRPr kumimoji="0" lang="en-US" sz="1300" b="1" i="0" u="none" strike="noStrike" cap="none" normalizeH="0" baseline="0" noProof="0">
                        <a:ln>
                          <a:noFill/>
                        </a:ln>
                        <a:solidFill>
                          <a:schemeClr val="tx2"/>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年齢中央値、年数（範囲）</a:t>
                      </a:r>
                      <a:endParaRPr kumimoji="0" lang="en-US" sz="1300" b="0" i="0" u="none" strike="noStrike" cap="none" normalizeH="0" baseline="0" noProof="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300" b="0" i="0" u="none" strike="noStrike" cap="none" normalizeH="0" baseline="0" noProof="0" dirty="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65（33–88）</a:t>
                      </a:r>
                      <a:endParaRPr kumimoji="0" lang="en-US" sz="1300" b="0" i="0" u="none" strike="noStrike" cap="none" normalizeH="0" baseline="0" noProof="0" dirty="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65（34–88）</a:t>
                      </a:r>
                      <a:endParaRPr kumimoji="0" lang="en-US" sz="1300" b="0" i="0" u="none" strike="noStrike" cap="none" normalizeH="0" baseline="0" noProof="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性別、n（％）</a:t>
                      </a:r>
                      <a:endParaRPr kumimoji="0" lang="en-US" sz="1300" b="0" i="0" u="none" strike="noStrike" cap="none" normalizeH="0" baseline="0" noProof="0" dirty="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女性</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男性</a:t>
                      </a:r>
                      <a:endParaRPr kumimoji="0" lang="en-US" sz="1300" b="0" i="0" u="none" strike="noStrike" cap="none" normalizeH="0" baseline="0" noProof="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135（47.7）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148（52.3）</a:t>
                      </a: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132（46.5）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152（53.5）</a:t>
                      </a: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地域、n（%）</a:t>
                      </a:r>
                      <a:endParaRPr kumimoji="0" lang="en-US" sz="1300" b="0" i="0" u="none" strike="noStrike" cap="none" normalizeH="0" baseline="0" noProof="0" dirty="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アジア</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欧州</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北米</a:t>
                      </a:r>
                      <a:endParaRPr kumimoji="0" lang="en-US" sz="1300" b="0" i="0" u="none" strike="noStrike" cap="none" normalizeH="0" baseline="0" noProof="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67（23.6）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121（42.8）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95（33.6）</a:t>
                      </a:r>
                      <a:endParaRPr kumimoji="0" lang="en-US" sz="1300" b="0" i="0" u="none" strike="noStrike" cap="none" normalizeH="0" baseline="0" noProof="0" dirty="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67（23.6）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121（42.6）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96（33.8）</a:t>
                      </a:r>
                      <a:endParaRPr kumimoji="0" lang="en-US" sz="1300" b="0" i="0" u="none" strike="noStrike" cap="none" normalizeH="0" baseline="0" noProof="0" dirty="0">
                        <a:ln>
                          <a:noFill/>
                        </a:ln>
                        <a:solidFill>
                          <a:srgbClr val="4D4D4D"/>
                        </a:solidFill>
                        <a:effectLst/>
                        <a:latin typeface="+mj-ea"/>
                        <a:ea typeface="+mj-ea"/>
                        <a:cs typeface="Arial"/>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indent="0"/>
                      <a:r>
                        <a:rPr lang="ja-JP" sz="1300" b="0" i="0" strike="noStrike" cap="none" spc="0" baseline="0" dirty="0">
                          <a:solidFill>
                            <a:srgbClr val="4D4D4D"/>
                          </a:solidFill>
                          <a:effectLst/>
                          <a:latin typeface="+mj-ea"/>
                          <a:ea typeface="+mj-ea"/>
                          <a:cs typeface="MS UI Gothic"/>
                        </a:rPr>
                        <a:t>前治療*、n（％）</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a:solidFill>
                            <a:srgbClr val="4D4D4D"/>
                          </a:solidFill>
                          <a:effectLst/>
                          <a:latin typeface="+mj-ea"/>
                          <a:ea typeface="+mj-ea"/>
                          <a:cs typeface="MS UI Gothic"/>
                        </a:rPr>
                        <a:t>267（94.3）</a:t>
                      </a: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ea"/>
                          <a:ea typeface="+mj-ea"/>
                          <a:cs typeface="MS UI Gothic"/>
                        </a:rPr>
                        <a:t>270（95.1）</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indent="0"/>
                      <a:r>
                        <a:rPr lang="ja-JP" sz="1300" b="0" i="0" strike="noStrike" cap="none" spc="0" baseline="0" dirty="0">
                          <a:solidFill>
                            <a:srgbClr val="4D4D4D"/>
                          </a:solidFill>
                          <a:effectLst/>
                          <a:latin typeface="+mj-ea"/>
                          <a:ea typeface="+mj-ea"/>
                          <a:cs typeface="MS UI Gothic"/>
                        </a:rPr>
                        <a:t>転移部位数、n（%）</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a:solidFill>
                            <a:srgbClr val="4D4D4D"/>
                          </a:solidFill>
                          <a:effectLst/>
                          <a:latin typeface="+mj-ea"/>
                          <a:ea typeface="+mj-ea"/>
                          <a:cs typeface="MS UI Gothic"/>
                        </a:rPr>
                        <a:t>1</a:t>
                      </a:r>
                    </a:p>
                    <a:p>
                      <a:pPr algn="l"/>
                      <a:r>
                        <a:rPr lang="ja-JP" sz="1300" b="0" i="0" strike="noStrike" cap="none" spc="0" baseline="0">
                          <a:solidFill>
                            <a:srgbClr val="4D4D4D"/>
                          </a:solidFill>
                          <a:effectLst/>
                          <a:latin typeface="+mj-ea"/>
                          <a:ea typeface="+mj-ea"/>
                          <a:cs typeface="MS UI Gothic"/>
                        </a:rPr>
                        <a:t>2</a:t>
                      </a:r>
                    </a:p>
                    <a:p>
                      <a:pPr algn="l"/>
                      <a:r>
                        <a:rPr lang="ja-JP" sz="1300" b="0" i="0" strike="noStrike" cap="none" spc="0" baseline="0">
                          <a:solidFill>
                            <a:srgbClr val="4D4D4D"/>
                          </a:solidFill>
                          <a:effectLst/>
                          <a:latin typeface="+mj-ea"/>
                          <a:ea typeface="+mj-ea"/>
                          <a:cs typeface="MS UI Gothic"/>
                        </a:rPr>
                        <a:t>3以上</a:t>
                      </a:r>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a:solidFill>
                            <a:srgbClr val="4D4D4D"/>
                          </a:solidFill>
                          <a:effectLst/>
                          <a:latin typeface="+mj-ea"/>
                          <a:ea typeface="+mj-ea"/>
                          <a:cs typeface="MS UI Gothic"/>
                        </a:rPr>
                        <a:t>113（40.1）</a:t>
                      </a:r>
                    </a:p>
                    <a:p>
                      <a:pPr algn="ctr"/>
                      <a:r>
                        <a:rPr lang="ja-JP" sz="1300" b="0" i="0" strike="noStrike" cap="none" spc="0" baseline="0">
                          <a:solidFill>
                            <a:srgbClr val="4D4D4D"/>
                          </a:solidFill>
                          <a:effectLst/>
                          <a:latin typeface="+mj-ea"/>
                          <a:ea typeface="+mj-ea"/>
                          <a:cs typeface="MS UI Gothic"/>
                        </a:rPr>
                        <a:t>104（36.9）</a:t>
                      </a:r>
                    </a:p>
                    <a:p>
                      <a:pPr algn="ctr"/>
                      <a:r>
                        <a:rPr lang="ja-JP" sz="1300" b="0" i="0" strike="noStrike" cap="none" spc="0" baseline="0">
                          <a:solidFill>
                            <a:srgbClr val="4D4D4D"/>
                          </a:solidFill>
                          <a:effectLst/>
                          <a:latin typeface="+mj-ea"/>
                          <a:ea typeface="+mj-ea"/>
                          <a:cs typeface="MS UI Gothic"/>
                        </a:rPr>
                        <a:t>65（23.0）</a:t>
                      </a:r>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ea"/>
                          <a:ea typeface="+mj-ea"/>
                          <a:cs typeface="MS UI Gothic"/>
                        </a:rPr>
                        <a:t>103（36.5）</a:t>
                      </a:r>
                    </a:p>
                    <a:p>
                      <a:pPr algn="ctr"/>
                      <a:r>
                        <a:rPr lang="ja-JP" sz="1300" b="0" i="0" strike="noStrike" cap="none" spc="0" baseline="0" dirty="0">
                          <a:solidFill>
                            <a:srgbClr val="4D4D4D"/>
                          </a:solidFill>
                          <a:effectLst/>
                          <a:latin typeface="+mj-ea"/>
                          <a:ea typeface="+mj-ea"/>
                          <a:cs typeface="MS UI Gothic"/>
                        </a:rPr>
                        <a:t>92（32.6）</a:t>
                      </a:r>
                    </a:p>
                    <a:p>
                      <a:pPr algn="ctr"/>
                      <a:r>
                        <a:rPr lang="ja-JP" sz="1300" b="0" i="0" strike="noStrike" cap="none" spc="0" baseline="0" dirty="0">
                          <a:solidFill>
                            <a:srgbClr val="4D4D4D"/>
                          </a:solidFill>
                          <a:effectLst/>
                          <a:latin typeface="+mj-ea"/>
                          <a:ea typeface="+mj-ea"/>
                          <a:cs typeface="MS UI Gothic"/>
                        </a:rPr>
                        <a:t>87（30.9）</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0">
                <a:tc>
                  <a:txBody>
                    <a:bodyPr/>
                    <a:lstStyle/>
                    <a:p>
                      <a:pPr marL="0" indent="0"/>
                      <a:r>
                        <a:rPr lang="ja-JP" sz="1300" b="0" i="0" strike="noStrike" cap="none" spc="0" baseline="0" dirty="0">
                          <a:solidFill>
                            <a:srgbClr val="4D4D4D"/>
                          </a:solidFill>
                          <a:effectLst/>
                          <a:latin typeface="+mj-ea"/>
                          <a:ea typeface="+mj-ea"/>
                          <a:cs typeface="MS UI Gothic"/>
                        </a:rPr>
                        <a:t>肝転移、n（％）</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ja-JP" sz="1300" b="0" i="0" strike="noStrike" cap="none" spc="0" baseline="0" dirty="0">
                        <a:solidFill>
                          <a:srgbClr val="4D4D4D"/>
                        </a:solidFill>
                        <a:effectLst/>
                        <a:latin typeface="+mj-ea"/>
                        <a:ea typeface="+mj-ea"/>
                        <a:cs typeface="MS UI Gothic"/>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a:solidFill>
                            <a:srgbClr val="4D4D4D"/>
                          </a:solidFill>
                          <a:effectLst/>
                          <a:latin typeface="+mj-ea"/>
                          <a:ea typeface="+mj-ea"/>
                          <a:cs typeface="MS UI Gothic"/>
                        </a:rPr>
                        <a:t>235（84.2）</a:t>
                      </a:r>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ea"/>
                          <a:ea typeface="+mj-ea"/>
                          <a:cs typeface="MS UI Gothic"/>
                        </a:rPr>
                        <a:t>228（82.6）</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0">
                <a:tc>
                  <a:txBody>
                    <a:bodyPr/>
                    <a:lstStyle/>
                    <a:p>
                      <a:pPr marL="0" indent="0"/>
                      <a:r>
                        <a:rPr lang="ja-JP" sz="1300" b="0" i="0" strike="noStrike" cap="none" spc="0" baseline="0" dirty="0">
                          <a:solidFill>
                            <a:srgbClr val="4D4D4D"/>
                          </a:solidFill>
                          <a:effectLst/>
                          <a:latin typeface="+mj-ea"/>
                          <a:ea typeface="+mj-ea"/>
                          <a:cs typeface="MS UI Gothic"/>
                        </a:rPr>
                        <a:t>原発巣の位置、n（％）</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dirty="0">
                          <a:solidFill>
                            <a:srgbClr val="4D4D4D"/>
                          </a:solidFill>
                          <a:effectLst/>
                          <a:latin typeface="+mj-ea"/>
                          <a:ea typeface="+mj-ea"/>
                          <a:cs typeface="MS UI Gothic"/>
                        </a:rPr>
                        <a:t>膵頭</a:t>
                      </a:r>
                    </a:p>
                    <a:p>
                      <a:pPr algn="l"/>
                      <a:r>
                        <a:rPr lang="ja-JP" sz="1300" b="0" i="0" strike="noStrike" cap="none" spc="0" baseline="0" dirty="0">
                          <a:solidFill>
                            <a:srgbClr val="4D4D4D"/>
                          </a:solidFill>
                          <a:effectLst/>
                          <a:latin typeface="+mj-ea"/>
                          <a:ea typeface="+mj-ea"/>
                          <a:cs typeface="MS UI Gothic"/>
                        </a:rPr>
                        <a:t>膵体</a:t>
                      </a:r>
                    </a:p>
                    <a:p>
                      <a:pPr algn="l"/>
                      <a:r>
                        <a:rPr lang="ja-JP" sz="1300" b="0" i="0" strike="noStrike" cap="none" spc="0" baseline="0" dirty="0">
                          <a:solidFill>
                            <a:srgbClr val="4D4D4D"/>
                          </a:solidFill>
                          <a:effectLst/>
                          <a:latin typeface="+mj-ea"/>
                          <a:ea typeface="+mj-ea"/>
                          <a:cs typeface="MS UI Gothic"/>
                        </a:rPr>
                        <a:t>膵尾</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a:solidFill>
                            <a:srgbClr val="4D4D4D"/>
                          </a:solidFill>
                          <a:effectLst/>
                          <a:latin typeface="+mj-ea"/>
                          <a:ea typeface="+mj-ea"/>
                          <a:cs typeface="MS UI Gothic"/>
                        </a:rPr>
                        <a:t>99（35.0）</a:t>
                      </a:r>
                    </a:p>
                    <a:p>
                      <a:pPr algn="ctr"/>
                      <a:r>
                        <a:rPr lang="ja-JP" sz="1300" b="0" i="0" strike="noStrike" cap="none" spc="0" baseline="0">
                          <a:solidFill>
                            <a:srgbClr val="4D4D4D"/>
                          </a:solidFill>
                          <a:effectLst/>
                          <a:latin typeface="+mj-ea"/>
                          <a:ea typeface="+mj-ea"/>
                          <a:cs typeface="MS UI Gothic"/>
                        </a:rPr>
                        <a:t>72（25.4）</a:t>
                      </a:r>
                    </a:p>
                    <a:p>
                      <a:pPr algn="ctr"/>
                      <a:r>
                        <a:rPr lang="ja-JP" sz="1300" b="0" i="0" strike="noStrike" cap="none" spc="0" baseline="0">
                          <a:solidFill>
                            <a:srgbClr val="4D4D4D"/>
                          </a:solidFill>
                          <a:effectLst/>
                          <a:latin typeface="+mj-ea"/>
                          <a:ea typeface="+mj-ea"/>
                          <a:cs typeface="MS UI Gothic"/>
                        </a:rPr>
                        <a:t>70（24.7）</a:t>
                      </a:r>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ea"/>
                          <a:ea typeface="+mj-ea"/>
                          <a:cs typeface="MS UI Gothic"/>
                        </a:rPr>
                        <a:t>109（38.4）</a:t>
                      </a:r>
                    </a:p>
                    <a:p>
                      <a:pPr algn="ctr"/>
                      <a:r>
                        <a:rPr lang="ja-JP" sz="1300" b="0" i="0" strike="noStrike" cap="none" spc="0" baseline="0" dirty="0">
                          <a:solidFill>
                            <a:srgbClr val="4D4D4D"/>
                          </a:solidFill>
                          <a:effectLst/>
                          <a:latin typeface="+mj-ea"/>
                          <a:ea typeface="+mj-ea"/>
                          <a:cs typeface="MS UI Gothic"/>
                        </a:rPr>
                        <a:t>74（26.1）</a:t>
                      </a:r>
                    </a:p>
                    <a:p>
                      <a:pPr algn="ctr"/>
                      <a:r>
                        <a:rPr lang="ja-JP" sz="1300" b="0" i="0" strike="noStrike" cap="none" spc="0" baseline="0" dirty="0">
                          <a:solidFill>
                            <a:srgbClr val="4D4D4D"/>
                          </a:solidFill>
                          <a:effectLst/>
                          <a:latin typeface="+mj-ea"/>
                          <a:ea typeface="+mj-ea"/>
                          <a:cs typeface="MS UI Gothic"/>
                        </a:rPr>
                        <a:t>69（24.3）</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0">
                <a:tc>
                  <a:txBody>
                    <a:bodyPr/>
                    <a:lstStyle/>
                    <a:p>
                      <a:pPr marL="0" indent="0"/>
                      <a:r>
                        <a:rPr lang="ja-JP" sz="1300" b="0" i="0" strike="noStrike" cap="none" spc="0" baseline="0" dirty="0">
                          <a:solidFill>
                            <a:srgbClr val="4D4D4D"/>
                          </a:solidFill>
                          <a:effectLst/>
                          <a:latin typeface="+mj-ea"/>
                          <a:ea typeface="+mj-ea"/>
                          <a:cs typeface="MS UI Gothic"/>
                        </a:rPr>
                        <a:t>ECOG PSが0、n（％）</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a:solidFill>
                            <a:srgbClr val="4D4D4D"/>
                          </a:solidFill>
                          <a:effectLst/>
                          <a:latin typeface="+mj-ea"/>
                          <a:ea typeface="+mj-ea"/>
                          <a:cs typeface="MS UI Gothic"/>
                        </a:rPr>
                        <a:t>84（29.8）</a:t>
                      </a:r>
                      <a:endParaRPr lang="en-GB" sz="130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ea"/>
                          <a:ea typeface="+mj-ea"/>
                          <a:cs typeface="MS UI Gothic"/>
                        </a:rPr>
                        <a:t>100（35.2）</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r h="0">
                <a:tc>
                  <a:txBody>
                    <a:bodyPr/>
                    <a:lstStyle/>
                    <a:p>
                      <a:pPr marL="0" indent="0"/>
                      <a:r>
                        <a:rPr lang="ja-JP" sz="1300" b="0" i="0" strike="noStrike" cap="none" spc="0" baseline="0" dirty="0">
                          <a:solidFill>
                            <a:srgbClr val="4D4D4D"/>
                          </a:solidFill>
                          <a:effectLst/>
                          <a:latin typeface="+mj-ea"/>
                          <a:ea typeface="+mj-ea"/>
                          <a:cs typeface="MS UI Gothic"/>
                        </a:rPr>
                        <a:t>CA19-9、n（％）</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dirty="0">
                          <a:solidFill>
                            <a:srgbClr val="4D4D4D"/>
                          </a:solidFill>
                          <a:effectLst/>
                          <a:latin typeface="+mj-ea"/>
                          <a:ea typeface="+mj-ea"/>
                          <a:cs typeface="MS UI Gothic"/>
                        </a:rPr>
                        <a:t>59 ULN超</a:t>
                      </a:r>
                    </a:p>
                    <a:p>
                      <a:pPr algn="l"/>
                      <a:r>
                        <a:rPr lang="ja-JP" sz="1300" b="0" i="0" strike="noStrike" cap="none" spc="0" baseline="0" dirty="0">
                          <a:solidFill>
                            <a:srgbClr val="4D4D4D"/>
                          </a:solidFill>
                          <a:effectLst/>
                          <a:latin typeface="+mj-ea"/>
                          <a:ea typeface="+mj-ea"/>
                          <a:cs typeface="MS UI Gothic"/>
                        </a:rPr>
                        <a:t>正常値超～59 ULN以下</a:t>
                      </a:r>
                    </a:p>
                    <a:p>
                      <a:pPr algn="l"/>
                      <a:r>
                        <a:rPr lang="ja-JP" sz="1300" b="0" i="0" strike="noStrike" cap="none" spc="0" baseline="0" dirty="0">
                          <a:solidFill>
                            <a:srgbClr val="4D4D4D"/>
                          </a:solidFill>
                          <a:effectLst/>
                          <a:latin typeface="+mj-ea"/>
                          <a:ea typeface="+mj-ea"/>
                          <a:cs typeface="MS UI Gothic"/>
                        </a:rPr>
                        <a:t>正常値</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ea"/>
                          <a:ea typeface="+mj-ea"/>
                          <a:cs typeface="MS UI Gothic"/>
                        </a:rPr>
                        <a:t>110（38.9）</a:t>
                      </a:r>
                    </a:p>
                    <a:p>
                      <a:pPr algn="ctr"/>
                      <a:r>
                        <a:rPr lang="ja-JP" sz="1300" b="0" i="0" strike="noStrike" cap="none" spc="0" baseline="0" dirty="0">
                          <a:solidFill>
                            <a:srgbClr val="4D4D4D"/>
                          </a:solidFill>
                          <a:effectLst/>
                          <a:latin typeface="+mj-ea"/>
                          <a:ea typeface="+mj-ea"/>
                          <a:cs typeface="MS UI Gothic"/>
                        </a:rPr>
                        <a:t>124（43.8）</a:t>
                      </a:r>
                    </a:p>
                    <a:p>
                      <a:pPr algn="ctr"/>
                      <a:r>
                        <a:rPr lang="ja-JP" sz="1300" b="0" i="0" strike="noStrike" cap="none" spc="0" baseline="0" dirty="0">
                          <a:solidFill>
                            <a:srgbClr val="4D4D4D"/>
                          </a:solidFill>
                          <a:effectLst/>
                          <a:latin typeface="+mj-ea"/>
                          <a:ea typeface="+mj-ea"/>
                          <a:cs typeface="MS UI Gothic"/>
                        </a:rPr>
                        <a:t>44（15.5）</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ea"/>
                          <a:ea typeface="+mj-ea"/>
                          <a:cs typeface="MS UI Gothic"/>
                        </a:rPr>
                        <a:t>122（43.0）</a:t>
                      </a:r>
                    </a:p>
                    <a:p>
                      <a:pPr algn="ctr"/>
                      <a:r>
                        <a:rPr lang="ja-JP" sz="1300" b="0" i="0" strike="noStrike" cap="none" spc="0" baseline="0" dirty="0">
                          <a:solidFill>
                            <a:srgbClr val="4D4D4D"/>
                          </a:solidFill>
                          <a:effectLst/>
                          <a:latin typeface="+mj-ea"/>
                          <a:ea typeface="+mj-ea"/>
                          <a:cs typeface="MS UI Gothic"/>
                        </a:rPr>
                        <a:t>120（42.3）</a:t>
                      </a:r>
                    </a:p>
                    <a:p>
                      <a:pPr algn="ctr"/>
                      <a:r>
                        <a:rPr lang="ja-JP" sz="1300" b="0" i="0" strike="noStrike" cap="none" spc="0" baseline="0" dirty="0">
                          <a:solidFill>
                            <a:srgbClr val="4D4D4D"/>
                          </a:solidFill>
                          <a:effectLst/>
                          <a:latin typeface="+mj-ea"/>
                          <a:ea typeface="+mj-ea"/>
                          <a:cs typeface="MS UI Gothic"/>
                        </a:rPr>
                        <a:t>40（14.1）</a:t>
                      </a:r>
                      <a:endParaRPr lang="en-GB" sz="1300" dirty="0">
                        <a:latin typeface="+mj-ea"/>
                        <a:ea typeface="+mj-ea"/>
                      </a:endParaRPr>
                    </a:p>
                  </a:txBody>
                  <a:tcPr marT="32400" marB="3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26327854"/>
                  </a:ext>
                </a:extLst>
              </a:tr>
            </a:tbl>
          </a:graphicData>
        </a:graphic>
      </p:graphicFrame>
      <p:sp>
        <p:nvSpPr>
          <p:cNvPr id="17"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latin typeface="+mj-lt"/>
                <a:ea typeface="ＭＳ Ｐゴシック" panose="020B0600070205080204" pitchFamily="50" charset="-128"/>
                <a:cs typeface="MS UI Gothic"/>
              </a:rPr>
              <a:t>*ゲムシタビン＋ナブパクリタキセル</a:t>
            </a:r>
            <a:endParaRPr lang="en-GB" dirty="0">
              <a:latin typeface="+mj-lt"/>
              <a:ea typeface="ＭＳ Ｐゴシック" panose="020B0600070205080204" pitchFamily="50" charset="-128"/>
            </a:endParaRPr>
          </a:p>
        </p:txBody>
      </p:sp>
    </p:spTree>
    <p:extLst>
      <p:ext uri="{BB962C8B-B14F-4D97-AF65-F5344CB8AC3E}">
        <p14:creationId xmlns:p14="http://schemas.microsoft.com/office/powerpoint/2010/main" xmlns="" val="422170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637：転移性膵癌患者を対象とした二次療法としてのFOLFOXの単独療法およびpegilodecakinとの併用療法に関する無作為化第3相試験（SEQUOIA試験</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Hecht JR,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p:txBody>
      </p:sp>
      <p:sp>
        <p:nvSpPr>
          <p:cNvPr id="9"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*治験責任医師による評価（RECIST第1.1版）</a:t>
            </a:r>
            <a:endParaRPr lang="en-GB"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en-GB" altLang="ja-JP" dirty="0">
                <a:ea typeface="ＭＳ Ｐゴシック" panose="020B0600070205080204" pitchFamily="50" charset="-128"/>
                <a:cs typeface="MS UI Gothic"/>
              </a:rPr>
              <a:t>Johanna </a:t>
            </a:r>
            <a:r>
              <a:rPr lang="en-GB" altLang="ja-JP" dirty="0" err="1">
                <a:ea typeface="ＭＳ Ｐゴシック" panose="020B0600070205080204" pitchFamily="50" charset="-128"/>
                <a:cs typeface="MS UI Gothic"/>
              </a:rPr>
              <a:t>Bendell</a:t>
            </a:r>
            <a:r>
              <a:rPr lang="ja-JP" altLang="en-US" dirty="0">
                <a:ea typeface="ＭＳ Ｐゴシック" panose="020B0600070205080204" pitchFamily="50" charset="-128"/>
                <a:cs typeface="MS UI Gothic"/>
              </a:rPr>
              <a:t>による発表</a:t>
            </a:r>
            <a:r>
              <a:rPr lang="ja-JP" altLang="en-US" dirty="0">
                <a:ea typeface="ＭＳ Ｐゴシック" panose="020B0600070205080204" pitchFamily="50" charset="-128"/>
              </a:rPr>
              <a:t/>
            </a:r>
            <a:br>
              <a:rPr lang="ja-JP" altLang="en-US" dirty="0">
                <a:ea typeface="ＭＳ Ｐゴシック" panose="020B0600070205080204" pitchFamily="50" charset="-128"/>
              </a:rPr>
            </a:br>
            <a:r>
              <a:rPr lang="ja-JP" sz="1200" b="0" i="0" strike="noStrike" cap="none" spc="0" baseline="0" dirty="0" smtClean="0">
                <a:solidFill>
                  <a:srgbClr val="4D4D4D"/>
                </a:solidFill>
                <a:effectLst/>
                <a:ea typeface="ＭＳ Ｐゴシック" panose="020B0600070205080204" pitchFamily="50" charset="-128"/>
                <a:cs typeface="MS UI Gothic"/>
              </a:rPr>
              <a:t>H</a:t>
            </a:r>
            <a:r>
              <a:rPr lang="ja-JP" sz="1200" b="0" i="0" strike="noStrike" cap="none" spc="0" baseline="0" dirty="0">
                <a:solidFill>
                  <a:srgbClr val="4D4D4D"/>
                </a:solidFill>
                <a:effectLst/>
                <a:ea typeface="ＭＳ Ｐゴシック" panose="020B0600070205080204" pitchFamily="50" charset="-128"/>
                <a:cs typeface="MS UI Gothic"/>
              </a:rPr>
              <a:t>echt JR, et al. J Clin Oncol 2020; 38(suppl): abstr 637</a:t>
            </a:r>
          </a:p>
        </p:txBody>
      </p:sp>
      <p:graphicFrame>
        <p:nvGraphicFramePr>
          <p:cNvPr id="11" name="Group 88"/>
          <p:cNvGraphicFramePr>
            <a:graphicFrameLocks noGrp="1"/>
          </p:cNvGraphicFramePr>
          <p:nvPr>
            <p:extLst>
              <p:ext uri="{D42A27DB-BD31-4B8C-83A1-F6EECF244321}">
                <p14:modId xmlns:p14="http://schemas.microsoft.com/office/powerpoint/2010/main" xmlns="" val="2264520934"/>
              </p:ext>
            </p:extLst>
          </p:nvPr>
        </p:nvGraphicFramePr>
        <p:xfrm>
          <a:off x="377707" y="4761813"/>
          <a:ext cx="8388587" cy="1426800"/>
        </p:xfrm>
        <a:graphic>
          <a:graphicData uri="http://schemas.openxmlformats.org/drawingml/2006/table">
            <a:tbl>
              <a:tblPr firstRow="1" bandRow="1">
                <a:tableStyleId>{69012ECD-51FC-41F1-AA8D-1B2483CD663E}</a:tableStyleId>
              </a:tblPr>
              <a:tblGrid>
                <a:gridCol w="2552105">
                  <a:extLst>
                    <a:ext uri="{9D8B030D-6E8A-4147-A177-3AD203B41FA5}">
                      <a16:colId xmlns:a16="http://schemas.microsoft.com/office/drawing/2014/main" xmlns="" val="20000"/>
                    </a:ext>
                  </a:extLst>
                </a:gridCol>
                <a:gridCol w="3293706">
                  <a:extLst>
                    <a:ext uri="{9D8B030D-6E8A-4147-A177-3AD203B41FA5}">
                      <a16:colId xmlns:a16="http://schemas.microsoft.com/office/drawing/2014/main" xmlns="" val="3397994981"/>
                    </a:ext>
                  </a:extLst>
                </a:gridCol>
                <a:gridCol w="2542776">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奏効</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n-lt"/>
                          <a:ea typeface="ＭＳ Ｐゴシック" panose="020B0600070205080204" pitchFamily="50" charset="-128"/>
                          <a:cs typeface="MS UI Gothic"/>
                        </a:rPr>
                        <a:t>Pegilodecakin + FOLFO</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X</a:t>
                      </a:r>
                      <a:r>
                        <a:rPr lang="en-GB" altLang="ja-JP" sz="1400" b="1" i="0" strike="noStrike" cap="none" spc="0" baseline="0" dirty="0" smtClean="0">
                          <a:solidFill>
                            <a:srgbClr val="FFFFFF"/>
                          </a:solidFill>
                          <a:effectLst/>
                          <a:latin typeface="+mn-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a:t>
                      </a:r>
                      <a:r>
                        <a:rPr lang="ja-JP" sz="1400" b="1" i="0" strike="noStrike" cap="none" spc="0" baseline="0" dirty="0">
                          <a:solidFill>
                            <a:srgbClr val="FFFFFF"/>
                          </a:solidFill>
                          <a:effectLst/>
                          <a:latin typeface="+mn-lt"/>
                          <a:ea typeface="ＭＳ Ｐゴシック" panose="020B0600070205080204" pitchFamily="50" charset="-128"/>
                          <a:cs typeface="MS UI Gothic"/>
                        </a:rPr>
                        <a:t>n = 283）</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n-lt"/>
                          <a:ea typeface="ＭＳ Ｐゴシック" panose="020B0600070205080204" pitchFamily="50" charset="-128"/>
                          <a:cs typeface="MS UI Gothic"/>
                        </a:rPr>
                        <a:t>FOLFO</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X</a:t>
                      </a:r>
                      <a:r>
                        <a:rPr lang="en-GB" altLang="ja-JP" sz="1400" b="1" i="0" strike="noStrike" cap="none" spc="0" baseline="0" dirty="0" smtClean="0">
                          <a:solidFill>
                            <a:srgbClr val="FFFFFF"/>
                          </a:solidFill>
                          <a:effectLst/>
                          <a:latin typeface="+mn-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a:t>
                      </a:r>
                      <a:r>
                        <a:rPr lang="ja-JP" sz="1400" b="1" i="0" strike="noStrike" cap="none" spc="0" baseline="0" dirty="0">
                          <a:solidFill>
                            <a:srgbClr val="FFFFFF"/>
                          </a:solidFill>
                          <a:effectLst/>
                          <a:latin typeface="+mn-lt"/>
                          <a:ea typeface="ＭＳ Ｐゴシック" panose="020B0600070205080204" pitchFamily="50" charset="-128"/>
                          <a:cs typeface="MS UI Gothic"/>
                        </a:rPr>
                        <a:t>n = 284）</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ORR（CR/PR）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DCR、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42.8）</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10</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36.6）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DoR中央値、月</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3.5、7.1）</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3.8、5.7）</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TTR中央値、月数（範囲）</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1.7～4.0）</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1.5～5.3）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bl>
          </a:graphicData>
        </a:graphic>
      </p:graphicFrame>
      <p:sp>
        <p:nvSpPr>
          <p:cNvPr id="12" name="TextBox 11"/>
          <p:cNvSpPr txBox="1"/>
          <p:nvPr/>
        </p:nvSpPr>
        <p:spPr>
          <a:xfrm>
            <a:off x="2247924" y="1304720"/>
            <a:ext cx="99738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OS（ITT）</a:t>
            </a:r>
            <a:endParaRPr kumimoji="0" lang="en-GB" sz="1800" b="1"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sp>
        <p:nvSpPr>
          <p:cNvPr id="13" name="TextBox 12"/>
          <p:cNvSpPr txBox="1"/>
          <p:nvPr/>
        </p:nvSpPr>
        <p:spPr>
          <a:xfrm>
            <a:off x="6331895" y="1304720"/>
            <a:ext cx="117852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PFS*（ITT）</a:t>
            </a:r>
            <a:endParaRPr kumimoji="0" lang="en-GB" sz="1800" b="1"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graphicFrame>
        <p:nvGraphicFramePr>
          <p:cNvPr id="14" name="Table 91">
            <a:extLst>
              <a:ext uri="{FF2B5EF4-FFF2-40B4-BE49-F238E27FC236}">
                <a16:creationId xmlns:a16="http://schemas.microsoft.com/office/drawing/2014/main" xmlns="" id="{5F297B7F-D92F-497F-A746-856D3257B1CB}"/>
              </a:ext>
            </a:extLst>
          </p:cNvPr>
          <p:cNvGraphicFramePr>
            <a:graphicFrameLocks noGrp="1"/>
          </p:cNvGraphicFramePr>
          <p:nvPr>
            <p:extLst>
              <p:ext uri="{D42A27DB-BD31-4B8C-83A1-F6EECF244321}">
                <p14:modId xmlns:p14="http://schemas.microsoft.com/office/powerpoint/2010/main" xmlns="" val="2569633215"/>
              </p:ext>
            </p:extLst>
          </p:nvPr>
        </p:nvGraphicFramePr>
        <p:xfrm>
          <a:off x="1897038" y="1642349"/>
          <a:ext cx="2683724" cy="8839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145292836"/>
                    </a:ext>
                  </a:extLst>
                </a:gridCol>
                <a:gridCol w="627797">
                  <a:extLst>
                    <a:ext uri="{9D8B030D-6E8A-4147-A177-3AD203B41FA5}">
                      <a16:colId xmlns:a16="http://schemas.microsoft.com/office/drawing/2014/main" xmlns="" val="1260509222"/>
                    </a:ext>
                  </a:extLst>
                </a:gridCol>
                <a:gridCol w="559558">
                  <a:extLst>
                    <a:ext uri="{9D8B030D-6E8A-4147-A177-3AD203B41FA5}">
                      <a16:colId xmlns:a16="http://schemas.microsoft.com/office/drawing/2014/main" xmlns="" val="1758587621"/>
                    </a:ext>
                  </a:extLst>
                </a:gridCol>
                <a:gridCol w="581969">
                  <a:extLst>
                    <a:ext uri="{9D8B030D-6E8A-4147-A177-3AD203B41FA5}">
                      <a16:colId xmlns:a16="http://schemas.microsoft.com/office/drawing/2014/main" xmlns="" val="524405437"/>
                    </a:ext>
                  </a:extLst>
                </a:gridCol>
              </a:tblGrid>
              <a:tr h="0">
                <a:tc>
                  <a:txBody>
                    <a:bodyPr/>
                    <a:lstStyle/>
                    <a:p>
                      <a:endParaRPr lang="en-GB" sz="800">
                        <a:solidFill>
                          <a:srgbClr val="4D4D4D"/>
                        </a:solidFill>
                        <a:latin typeface="+mj-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4D4D4D"/>
                          </a:solidFill>
                          <a:effectLst/>
                          <a:latin typeface="+mj-lt"/>
                          <a:ea typeface="ＭＳ Ｐゴシック" panose="020B0600070205080204" pitchFamily="50" charset="-128"/>
                          <a:cs typeface="MS UI Gothic"/>
                        </a:rPr>
                        <a:t>患者、n</a:t>
                      </a:r>
                      <a:endParaRPr lang="en-GB" sz="800">
                        <a:solidFill>
                          <a:srgbClr val="4D4D4D"/>
                        </a:solidFill>
                        <a:latin typeface="+mj-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4D4D4D"/>
                          </a:solidFill>
                          <a:effectLst/>
                          <a:latin typeface="+mj-lt"/>
                          <a:ea typeface="ＭＳ Ｐゴシック" panose="020B0600070205080204" pitchFamily="50" charset="-128"/>
                          <a:cs typeface="MS UI Gothic"/>
                        </a:rPr>
                        <a:t>事象、n</a:t>
                      </a:r>
                      <a:endParaRPr lang="en-GB" sz="800">
                        <a:solidFill>
                          <a:srgbClr val="4D4D4D"/>
                        </a:solidFill>
                        <a:latin typeface="+mj-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4D4D4D"/>
                          </a:solidFill>
                          <a:effectLst/>
                          <a:latin typeface="+mj-lt"/>
                          <a:ea typeface="ＭＳ Ｐゴシック" panose="020B0600070205080204" pitchFamily="50" charset="-128"/>
                          <a:cs typeface="MS UI Gothic"/>
                        </a:rPr>
                        <a:t>mOS、月数</a:t>
                      </a:r>
                      <a:endParaRPr lang="en-GB" sz="800">
                        <a:solidFill>
                          <a:srgbClr val="4D4D4D"/>
                        </a:solidFill>
                        <a:latin typeface="+mj-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35021110"/>
                  </a:ext>
                </a:extLst>
              </a:tr>
              <a:tr h="0">
                <a:tc>
                  <a:txBody>
                    <a:bodyPr/>
                    <a:lstStyle/>
                    <a:p>
                      <a:r>
                        <a:rPr lang="ja-JP" sz="800" b="0" i="0" strike="noStrike" cap="none" spc="0" baseline="0" dirty="0">
                          <a:solidFill>
                            <a:srgbClr val="B60D27"/>
                          </a:solidFill>
                          <a:effectLst/>
                          <a:latin typeface="+mj-lt"/>
                          <a:ea typeface="ＭＳ Ｐゴシック" panose="020B0600070205080204" pitchFamily="50" charset="-128"/>
                          <a:cs typeface="MS UI Gothic"/>
                        </a:rPr>
                        <a:t>Pegilodecakin + FOLFOX</a:t>
                      </a:r>
                      <a:endParaRPr lang="en-GB" sz="800" dirty="0">
                        <a:solidFill>
                          <a:srgbClr val="B60D27"/>
                        </a:solidFill>
                        <a:latin typeface="+mj-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j-lt"/>
                          <a:ea typeface="ＭＳ Ｐゴシック" panose="020B0600070205080204" pitchFamily="50" charset="-128"/>
                          <a:cs typeface="MS UI Gothic"/>
                        </a:rPr>
                        <a:t>283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j-lt"/>
                          <a:ea typeface="ＭＳ Ｐゴシック" panose="020B0600070205080204" pitchFamily="50" charset="-128"/>
                          <a:cs typeface="MS UI Gothic"/>
                        </a:rPr>
                        <a:t>220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j-lt"/>
                          <a:ea typeface="ＭＳ Ｐゴシック" panose="020B0600070205080204" pitchFamily="50" charset="-128"/>
                          <a:cs typeface="MS UI Gothic"/>
                        </a:rPr>
                        <a:t>5.78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9496035"/>
                  </a:ext>
                </a:extLst>
              </a:tr>
              <a:tr h="0">
                <a:tc>
                  <a:txBody>
                    <a:bodyPr/>
                    <a:lstStyle/>
                    <a:p>
                      <a:r>
                        <a:rPr lang="ja-JP" sz="800" b="0" i="0" strike="noStrike" cap="none" spc="0" baseline="0">
                          <a:solidFill>
                            <a:srgbClr val="B2C0D8"/>
                          </a:solidFill>
                          <a:effectLst/>
                          <a:latin typeface="+mj-lt"/>
                          <a:ea typeface="ＭＳ Ｐゴシック" panose="020B0600070205080204" pitchFamily="50" charset="-128"/>
                          <a:cs typeface="MS UI Gothic"/>
                        </a:rPr>
                        <a:t>FOLFOX</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j-lt"/>
                          <a:ea typeface="ＭＳ Ｐゴシック" panose="020B0600070205080204" pitchFamily="50" charset="-128"/>
                          <a:cs typeface="MS UI Gothic"/>
                        </a:rPr>
                        <a:t>284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j-lt"/>
                          <a:ea typeface="ＭＳ Ｐゴシック" panose="020B0600070205080204" pitchFamily="50" charset="-128"/>
                          <a:cs typeface="MS UI Gothic"/>
                        </a:rPr>
                        <a:t>211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4D4D4D"/>
                          </a:solidFill>
                          <a:effectLst/>
                          <a:latin typeface="+mj-lt"/>
                          <a:ea typeface="ＭＳ Ｐゴシック" panose="020B0600070205080204" pitchFamily="50" charset="-128"/>
                          <a:cs typeface="MS UI Gothic"/>
                        </a:rPr>
                        <a:t>6.28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3159206"/>
                  </a:ext>
                </a:extLst>
              </a:tr>
            </a:tbl>
          </a:graphicData>
        </a:graphic>
      </p:graphicFrame>
      <p:sp>
        <p:nvSpPr>
          <p:cNvPr id="15" name="TextBox 10">
            <a:extLst>
              <a:ext uri="{FF2B5EF4-FFF2-40B4-BE49-F238E27FC236}">
                <a16:creationId xmlns:a16="http://schemas.microsoft.com/office/drawing/2014/main" xmlns="" id="{5A943AE2-846B-4D32-85C5-D4C21996E737}"/>
              </a:ext>
            </a:extLst>
          </p:cNvPr>
          <p:cNvSpPr txBox="1"/>
          <p:nvPr/>
        </p:nvSpPr>
        <p:spPr>
          <a:xfrm>
            <a:off x="2287563" y="4059392"/>
            <a:ext cx="522112" cy="2685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800" b="0" i="0" strike="noStrike" cap="none" spc="0" baseline="0">
                <a:solidFill>
                  <a:srgbClr val="4D4D4D"/>
                </a:solidFill>
                <a:effectLst/>
                <a:ea typeface="ＭＳ Ｐゴシック" panose="020B0600070205080204" pitchFamily="50" charset="-128"/>
                <a:cs typeface="MS UI Gothic"/>
              </a:rPr>
              <a:t>期間、月</a:t>
            </a:r>
            <a:endParaRPr lang="en-GB" sz="800">
              <a:solidFill>
                <a:srgbClr val="4D4D4D"/>
              </a:solidFill>
              <a:ea typeface="ＭＳ Ｐゴシック" panose="020B0600070205080204" pitchFamily="50" charset="-128"/>
              <a:cs typeface="Arial" panose="020B0604020202020204" pitchFamily="34" charset="0"/>
            </a:endParaRPr>
          </a:p>
        </p:txBody>
      </p:sp>
      <p:grpSp>
        <p:nvGrpSpPr>
          <p:cNvPr id="16" name="Group 15">
            <a:extLst>
              <a:ext uri="{FF2B5EF4-FFF2-40B4-BE49-F238E27FC236}">
                <a16:creationId xmlns:a16="http://schemas.microsoft.com/office/drawing/2014/main" xmlns="" id="{8DC0E3C7-D9D5-4C03-B1C8-9FF815987313}"/>
              </a:ext>
            </a:extLst>
          </p:cNvPr>
          <p:cNvGrpSpPr/>
          <p:nvPr/>
        </p:nvGrpSpPr>
        <p:grpSpPr>
          <a:xfrm>
            <a:off x="721648" y="4279100"/>
            <a:ext cx="3525712" cy="195815"/>
            <a:chOff x="1541815" y="4704817"/>
            <a:chExt cx="5777559" cy="223181"/>
          </a:xfrm>
        </p:grpSpPr>
        <p:sp>
          <p:nvSpPr>
            <p:cNvPr id="17" name="TextBox 47">
              <a:extLst>
                <a:ext uri="{FF2B5EF4-FFF2-40B4-BE49-F238E27FC236}">
                  <a16:creationId xmlns:a16="http://schemas.microsoft.com/office/drawing/2014/main" xmlns="" id="{D255D920-70F0-4798-B743-89DA23270D49}"/>
                </a:ext>
              </a:extLst>
            </p:cNvPr>
            <p:cNvSpPr txBox="1"/>
            <p:nvPr/>
          </p:nvSpPr>
          <p:spPr>
            <a:xfrm>
              <a:off x="1541815" y="4704818"/>
              <a:ext cx="402835"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283</a:t>
              </a:r>
            </a:p>
          </p:txBody>
        </p:sp>
        <p:sp>
          <p:nvSpPr>
            <p:cNvPr id="18" name="TextBox 48">
              <a:extLst>
                <a:ext uri="{FF2B5EF4-FFF2-40B4-BE49-F238E27FC236}">
                  <a16:creationId xmlns:a16="http://schemas.microsoft.com/office/drawing/2014/main" xmlns="" id="{0DC61198-DF8D-4D94-BDFC-745FCF63B2D0}"/>
                </a:ext>
              </a:extLst>
            </p:cNvPr>
            <p:cNvSpPr txBox="1"/>
            <p:nvPr/>
          </p:nvSpPr>
          <p:spPr>
            <a:xfrm>
              <a:off x="2222141" y="4704818"/>
              <a:ext cx="402835"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206</a:t>
              </a:r>
            </a:p>
          </p:txBody>
        </p:sp>
        <p:sp>
          <p:nvSpPr>
            <p:cNvPr id="19" name="TextBox 46">
              <a:extLst>
                <a:ext uri="{FF2B5EF4-FFF2-40B4-BE49-F238E27FC236}">
                  <a16:creationId xmlns:a16="http://schemas.microsoft.com/office/drawing/2014/main" xmlns="" id="{7FA4A9B8-4CC7-40C3-9DDD-78C4783BF806}"/>
                </a:ext>
              </a:extLst>
            </p:cNvPr>
            <p:cNvSpPr txBox="1"/>
            <p:nvPr/>
          </p:nvSpPr>
          <p:spPr>
            <a:xfrm>
              <a:off x="2909550" y="4704818"/>
              <a:ext cx="402835"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112</a:t>
              </a:r>
            </a:p>
          </p:txBody>
        </p:sp>
        <p:sp>
          <p:nvSpPr>
            <p:cNvPr id="20" name="TextBox 48">
              <a:extLst>
                <a:ext uri="{FF2B5EF4-FFF2-40B4-BE49-F238E27FC236}">
                  <a16:creationId xmlns:a16="http://schemas.microsoft.com/office/drawing/2014/main" xmlns="" id="{8C5AE44D-FAAA-40FE-928C-DD74B3E5B589}"/>
                </a:ext>
              </a:extLst>
            </p:cNvPr>
            <p:cNvSpPr txBox="1"/>
            <p:nvPr/>
          </p:nvSpPr>
          <p:spPr>
            <a:xfrm>
              <a:off x="3635233" y="4704818"/>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62</a:t>
              </a:r>
            </a:p>
          </p:txBody>
        </p:sp>
        <p:sp>
          <p:nvSpPr>
            <p:cNvPr id="21" name="TextBox 46">
              <a:extLst>
                <a:ext uri="{FF2B5EF4-FFF2-40B4-BE49-F238E27FC236}">
                  <a16:creationId xmlns:a16="http://schemas.microsoft.com/office/drawing/2014/main" xmlns="" id="{06493E0B-7DCC-40F2-B0E9-5B1ACEAC2D0F}"/>
                </a:ext>
              </a:extLst>
            </p:cNvPr>
            <p:cNvSpPr txBox="1"/>
            <p:nvPr/>
          </p:nvSpPr>
          <p:spPr>
            <a:xfrm>
              <a:off x="4316385" y="4704818"/>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26</a:t>
              </a:r>
            </a:p>
          </p:txBody>
        </p:sp>
        <p:sp>
          <p:nvSpPr>
            <p:cNvPr id="22" name="TextBox 48">
              <a:extLst>
                <a:ext uri="{FF2B5EF4-FFF2-40B4-BE49-F238E27FC236}">
                  <a16:creationId xmlns:a16="http://schemas.microsoft.com/office/drawing/2014/main" xmlns="" id="{BC628A45-3447-43C6-B8F0-6D22039548F4}"/>
                </a:ext>
              </a:extLst>
            </p:cNvPr>
            <p:cNvSpPr txBox="1"/>
            <p:nvPr/>
          </p:nvSpPr>
          <p:spPr>
            <a:xfrm>
              <a:off x="5035308" y="4704818"/>
              <a:ext cx="260988"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 9</a:t>
              </a:r>
            </a:p>
          </p:txBody>
        </p:sp>
        <p:sp>
          <p:nvSpPr>
            <p:cNvPr id="23" name="TextBox 46">
              <a:extLst>
                <a:ext uri="{FF2B5EF4-FFF2-40B4-BE49-F238E27FC236}">
                  <a16:creationId xmlns:a16="http://schemas.microsoft.com/office/drawing/2014/main" xmlns="" id="{A65E974C-2AE7-4845-B9E5-577EAD2D085E}"/>
                </a:ext>
              </a:extLst>
            </p:cNvPr>
            <p:cNvSpPr txBox="1"/>
            <p:nvPr/>
          </p:nvSpPr>
          <p:spPr>
            <a:xfrm>
              <a:off x="5737198"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4</a:t>
              </a:r>
            </a:p>
          </p:txBody>
        </p:sp>
        <p:sp>
          <p:nvSpPr>
            <p:cNvPr id="24" name="TextBox 48">
              <a:extLst>
                <a:ext uri="{FF2B5EF4-FFF2-40B4-BE49-F238E27FC236}">
                  <a16:creationId xmlns:a16="http://schemas.microsoft.com/office/drawing/2014/main" xmlns="" id="{FBC6FF4B-74E4-4BBE-B1F3-E87F31FA1CC6}"/>
                </a:ext>
              </a:extLst>
            </p:cNvPr>
            <p:cNvSpPr txBox="1"/>
            <p:nvPr/>
          </p:nvSpPr>
          <p:spPr>
            <a:xfrm>
              <a:off x="6417184" y="4704817"/>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2</a:t>
              </a:r>
            </a:p>
          </p:txBody>
        </p:sp>
        <p:sp>
          <p:nvSpPr>
            <p:cNvPr id="25" name="TextBox 48">
              <a:extLst>
                <a:ext uri="{FF2B5EF4-FFF2-40B4-BE49-F238E27FC236}">
                  <a16:creationId xmlns:a16="http://schemas.microsoft.com/office/drawing/2014/main" xmlns="" id="{D328766A-7D62-49C4-9795-7468D78AE594}"/>
                </a:ext>
              </a:extLst>
            </p:cNvPr>
            <p:cNvSpPr txBox="1"/>
            <p:nvPr/>
          </p:nvSpPr>
          <p:spPr>
            <a:xfrm>
              <a:off x="7105670"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0</a:t>
              </a:r>
            </a:p>
          </p:txBody>
        </p:sp>
      </p:grpSp>
      <p:grpSp>
        <p:nvGrpSpPr>
          <p:cNvPr id="26" name="Group 25">
            <a:extLst>
              <a:ext uri="{FF2B5EF4-FFF2-40B4-BE49-F238E27FC236}">
                <a16:creationId xmlns:a16="http://schemas.microsoft.com/office/drawing/2014/main" xmlns="" id="{97806FFA-5DA5-492E-9259-4350426DA942}"/>
              </a:ext>
            </a:extLst>
          </p:cNvPr>
          <p:cNvGrpSpPr/>
          <p:nvPr/>
        </p:nvGrpSpPr>
        <p:grpSpPr>
          <a:xfrm>
            <a:off x="720820" y="4456211"/>
            <a:ext cx="3526541" cy="195814"/>
            <a:chOff x="1540458" y="4984461"/>
            <a:chExt cx="5778915" cy="223180"/>
          </a:xfrm>
        </p:grpSpPr>
        <p:sp>
          <p:nvSpPr>
            <p:cNvPr id="27" name="TextBox 58">
              <a:extLst>
                <a:ext uri="{FF2B5EF4-FFF2-40B4-BE49-F238E27FC236}">
                  <a16:creationId xmlns:a16="http://schemas.microsoft.com/office/drawing/2014/main" xmlns="" id="{43864CBE-3BF0-4FF5-888C-EDB47FD4A5CA}"/>
                </a:ext>
              </a:extLst>
            </p:cNvPr>
            <p:cNvSpPr txBox="1"/>
            <p:nvPr/>
          </p:nvSpPr>
          <p:spPr>
            <a:xfrm>
              <a:off x="1540458" y="4984461"/>
              <a:ext cx="402835"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284</a:t>
              </a:r>
            </a:p>
          </p:txBody>
        </p:sp>
        <p:sp>
          <p:nvSpPr>
            <p:cNvPr id="28" name="TextBox 59">
              <a:extLst>
                <a:ext uri="{FF2B5EF4-FFF2-40B4-BE49-F238E27FC236}">
                  <a16:creationId xmlns:a16="http://schemas.microsoft.com/office/drawing/2014/main" xmlns="" id="{B38805D3-DF75-46B2-BE44-AFA55A017B52}"/>
                </a:ext>
              </a:extLst>
            </p:cNvPr>
            <p:cNvSpPr txBox="1"/>
            <p:nvPr/>
          </p:nvSpPr>
          <p:spPr>
            <a:xfrm>
              <a:off x="2222142" y="4984461"/>
              <a:ext cx="402835"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205</a:t>
              </a:r>
            </a:p>
          </p:txBody>
        </p:sp>
        <p:sp>
          <p:nvSpPr>
            <p:cNvPr id="29" name="TextBox 57">
              <a:extLst>
                <a:ext uri="{FF2B5EF4-FFF2-40B4-BE49-F238E27FC236}">
                  <a16:creationId xmlns:a16="http://schemas.microsoft.com/office/drawing/2014/main" xmlns="" id="{8EF13E02-E953-46A7-921E-704A3566C097}"/>
                </a:ext>
              </a:extLst>
            </p:cNvPr>
            <p:cNvSpPr txBox="1"/>
            <p:nvPr/>
          </p:nvSpPr>
          <p:spPr>
            <a:xfrm>
              <a:off x="2912350" y="4984461"/>
              <a:ext cx="402835"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117</a:t>
              </a:r>
            </a:p>
          </p:txBody>
        </p:sp>
        <p:sp>
          <p:nvSpPr>
            <p:cNvPr id="30" name="TextBox 59">
              <a:extLst>
                <a:ext uri="{FF2B5EF4-FFF2-40B4-BE49-F238E27FC236}">
                  <a16:creationId xmlns:a16="http://schemas.microsoft.com/office/drawing/2014/main" xmlns="" id="{2BBDEE5D-632D-4743-9EAD-648E56D16308}"/>
                </a:ext>
              </a:extLst>
            </p:cNvPr>
            <p:cNvSpPr txBox="1"/>
            <p:nvPr/>
          </p:nvSpPr>
          <p:spPr>
            <a:xfrm>
              <a:off x="3635233"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55</a:t>
              </a:r>
            </a:p>
          </p:txBody>
        </p:sp>
        <p:sp>
          <p:nvSpPr>
            <p:cNvPr id="31" name="TextBox 57">
              <a:extLst>
                <a:ext uri="{FF2B5EF4-FFF2-40B4-BE49-F238E27FC236}">
                  <a16:creationId xmlns:a16="http://schemas.microsoft.com/office/drawing/2014/main" xmlns="" id="{5B3FBA2F-854D-4660-83E0-FFB1DAE14EDF}"/>
                </a:ext>
              </a:extLst>
            </p:cNvPr>
            <p:cNvSpPr txBox="1"/>
            <p:nvPr/>
          </p:nvSpPr>
          <p:spPr>
            <a:xfrm>
              <a:off x="4316385"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32</a:t>
              </a:r>
            </a:p>
          </p:txBody>
        </p:sp>
        <p:sp>
          <p:nvSpPr>
            <p:cNvPr id="32" name="TextBox 59">
              <a:extLst>
                <a:ext uri="{FF2B5EF4-FFF2-40B4-BE49-F238E27FC236}">
                  <a16:creationId xmlns:a16="http://schemas.microsoft.com/office/drawing/2014/main" xmlns="" id="{A152FBDD-15F1-4BEB-9193-F6F4133DD7B7}"/>
                </a:ext>
              </a:extLst>
            </p:cNvPr>
            <p:cNvSpPr txBox="1"/>
            <p:nvPr/>
          </p:nvSpPr>
          <p:spPr>
            <a:xfrm>
              <a:off x="5011667"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14</a:t>
              </a:r>
            </a:p>
          </p:txBody>
        </p:sp>
        <p:sp>
          <p:nvSpPr>
            <p:cNvPr id="33" name="TextBox 57">
              <a:extLst>
                <a:ext uri="{FF2B5EF4-FFF2-40B4-BE49-F238E27FC236}">
                  <a16:creationId xmlns:a16="http://schemas.microsoft.com/office/drawing/2014/main" xmlns="" id="{7B6BD1FD-514B-4F3F-AD9C-FF4CD7E044B7}"/>
                </a:ext>
              </a:extLst>
            </p:cNvPr>
            <p:cNvSpPr txBox="1"/>
            <p:nvPr/>
          </p:nvSpPr>
          <p:spPr>
            <a:xfrm>
              <a:off x="5737196" y="4984461"/>
              <a:ext cx="213703"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6</a:t>
              </a:r>
            </a:p>
          </p:txBody>
        </p:sp>
        <p:sp>
          <p:nvSpPr>
            <p:cNvPr id="34" name="TextBox 59">
              <a:extLst>
                <a:ext uri="{FF2B5EF4-FFF2-40B4-BE49-F238E27FC236}">
                  <a16:creationId xmlns:a16="http://schemas.microsoft.com/office/drawing/2014/main" xmlns="" id="{D8233C12-E4B8-4ADA-950A-CB67983B8DCF}"/>
                </a:ext>
              </a:extLst>
            </p:cNvPr>
            <p:cNvSpPr txBox="1"/>
            <p:nvPr/>
          </p:nvSpPr>
          <p:spPr>
            <a:xfrm>
              <a:off x="6417186" y="4984461"/>
              <a:ext cx="213703"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1</a:t>
              </a:r>
            </a:p>
          </p:txBody>
        </p:sp>
        <p:sp>
          <p:nvSpPr>
            <p:cNvPr id="35" name="TextBox 59">
              <a:extLst>
                <a:ext uri="{FF2B5EF4-FFF2-40B4-BE49-F238E27FC236}">
                  <a16:creationId xmlns:a16="http://schemas.microsoft.com/office/drawing/2014/main" xmlns="" id="{0497FF1C-A136-4EA6-B4A1-5E65C1DFB4CD}"/>
                </a:ext>
              </a:extLst>
            </p:cNvPr>
            <p:cNvSpPr txBox="1"/>
            <p:nvPr/>
          </p:nvSpPr>
          <p:spPr>
            <a:xfrm>
              <a:off x="7105670" y="4984461"/>
              <a:ext cx="213703"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1</a:t>
              </a:r>
            </a:p>
          </p:txBody>
        </p:sp>
      </p:grpSp>
      <p:sp>
        <p:nvSpPr>
          <p:cNvPr id="36" name="TextBox 18">
            <a:extLst>
              <a:ext uri="{FF2B5EF4-FFF2-40B4-BE49-F238E27FC236}">
                <a16:creationId xmlns:a16="http://schemas.microsoft.com/office/drawing/2014/main" xmlns="" id="{03DEB6E8-F24E-44EE-92B1-0E382470C495}"/>
              </a:ext>
            </a:extLst>
          </p:cNvPr>
          <p:cNvSpPr txBox="1"/>
          <p:nvPr/>
        </p:nvSpPr>
        <p:spPr>
          <a:xfrm rot="16200000">
            <a:off x="-80548" y="2865967"/>
            <a:ext cx="686654"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800" b="0" i="0" strike="noStrike" cap="none" spc="0" baseline="0">
                <a:solidFill>
                  <a:srgbClr val="4D4D4D"/>
                </a:solidFill>
                <a:effectLst/>
                <a:ea typeface="ＭＳ Ｐゴシック" panose="020B0600070205080204" pitchFamily="50" charset="-128"/>
                <a:cs typeface="MS UI Gothic"/>
              </a:rPr>
              <a:t> 全生存率、％</a:t>
            </a:r>
            <a:endParaRPr lang="en-GB" sz="800">
              <a:solidFill>
                <a:srgbClr val="4D4D4D"/>
              </a:solidFill>
              <a:ea typeface="ＭＳ Ｐゴシック" panose="020B0600070205080204" pitchFamily="50" charset="-128"/>
              <a:cs typeface="Arial" panose="020B0604020202020204" pitchFamily="34" charset="0"/>
            </a:endParaRPr>
          </a:p>
        </p:txBody>
      </p:sp>
      <p:sp>
        <p:nvSpPr>
          <p:cNvPr id="37" name="Freeform 21">
            <a:extLst>
              <a:ext uri="{FF2B5EF4-FFF2-40B4-BE49-F238E27FC236}">
                <a16:creationId xmlns:a16="http://schemas.microsoft.com/office/drawing/2014/main" xmlns="" id="{EAAFBB12-65D9-4288-A661-606C268935C2}"/>
              </a:ext>
            </a:extLst>
          </p:cNvPr>
          <p:cNvSpPr/>
          <p:nvPr/>
        </p:nvSpPr>
        <p:spPr bwMode="auto">
          <a:xfrm>
            <a:off x="632613" y="2081351"/>
            <a:ext cx="3854143" cy="18260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39" name="TextBox 38">
            <a:extLst>
              <a:ext uri="{FF2B5EF4-FFF2-40B4-BE49-F238E27FC236}">
                <a16:creationId xmlns:a16="http://schemas.microsoft.com/office/drawing/2014/main" xmlns="" id="{AE10FAE0-D8F6-4911-A4CA-C70D1CA111FB}"/>
              </a:ext>
            </a:extLst>
          </p:cNvPr>
          <p:cNvSpPr txBox="1"/>
          <p:nvPr/>
        </p:nvSpPr>
        <p:spPr>
          <a:xfrm>
            <a:off x="453317" y="3705911"/>
            <a:ext cx="130411"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0</a:t>
            </a:r>
          </a:p>
        </p:txBody>
      </p:sp>
      <p:sp>
        <p:nvSpPr>
          <p:cNvPr id="41" name="Line 19">
            <a:extLst>
              <a:ext uri="{FF2B5EF4-FFF2-40B4-BE49-F238E27FC236}">
                <a16:creationId xmlns:a16="http://schemas.microsoft.com/office/drawing/2014/main" xmlns="" id="{F153647F-A4ED-489C-9618-FE01EB669A43}"/>
              </a:ext>
            </a:extLst>
          </p:cNvPr>
          <p:cNvSpPr>
            <a:spLocks noChangeShapeType="1"/>
          </p:cNvSpPr>
          <p:nvPr/>
        </p:nvSpPr>
        <p:spPr bwMode="auto">
          <a:xfrm flipH="1">
            <a:off x="841420"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42" name="TextBox 41">
            <a:extLst>
              <a:ext uri="{FF2B5EF4-FFF2-40B4-BE49-F238E27FC236}">
                <a16:creationId xmlns:a16="http://schemas.microsoft.com/office/drawing/2014/main" xmlns="" id="{F7D91A75-4129-4C82-BB9A-0241AF7F8171}"/>
              </a:ext>
            </a:extLst>
          </p:cNvPr>
          <p:cNvSpPr txBox="1"/>
          <p:nvPr/>
        </p:nvSpPr>
        <p:spPr>
          <a:xfrm>
            <a:off x="771319"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0</a:t>
            </a:r>
          </a:p>
        </p:txBody>
      </p:sp>
      <p:sp>
        <p:nvSpPr>
          <p:cNvPr id="43" name="Line 21">
            <a:extLst>
              <a:ext uri="{FF2B5EF4-FFF2-40B4-BE49-F238E27FC236}">
                <a16:creationId xmlns:a16="http://schemas.microsoft.com/office/drawing/2014/main" xmlns="" id="{7DFC3D2E-26C7-4FEB-941B-1C494702DEE4}"/>
              </a:ext>
            </a:extLst>
          </p:cNvPr>
          <p:cNvSpPr>
            <a:spLocks noChangeShapeType="1"/>
          </p:cNvSpPr>
          <p:nvPr/>
        </p:nvSpPr>
        <p:spPr bwMode="auto">
          <a:xfrm flipH="1">
            <a:off x="1259726"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44" name="TextBox 43">
            <a:extLst>
              <a:ext uri="{FF2B5EF4-FFF2-40B4-BE49-F238E27FC236}">
                <a16:creationId xmlns:a16="http://schemas.microsoft.com/office/drawing/2014/main" xmlns="" id="{DF48EAE3-91B4-4D03-82CD-00A1ACE0CF0B}"/>
              </a:ext>
            </a:extLst>
          </p:cNvPr>
          <p:cNvSpPr txBox="1"/>
          <p:nvPr/>
        </p:nvSpPr>
        <p:spPr>
          <a:xfrm>
            <a:off x="1194521"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3</a:t>
            </a:r>
          </a:p>
        </p:txBody>
      </p:sp>
      <p:sp>
        <p:nvSpPr>
          <p:cNvPr id="45" name="Line 21">
            <a:extLst>
              <a:ext uri="{FF2B5EF4-FFF2-40B4-BE49-F238E27FC236}">
                <a16:creationId xmlns:a16="http://schemas.microsoft.com/office/drawing/2014/main" xmlns="" id="{78DDB470-EB68-41A7-8878-FF95BB4A1EC1}"/>
              </a:ext>
            </a:extLst>
          </p:cNvPr>
          <p:cNvSpPr>
            <a:spLocks noChangeShapeType="1"/>
          </p:cNvSpPr>
          <p:nvPr/>
        </p:nvSpPr>
        <p:spPr bwMode="auto">
          <a:xfrm flipH="1">
            <a:off x="1674235"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46" name="TextBox 26">
            <a:extLst>
              <a:ext uri="{FF2B5EF4-FFF2-40B4-BE49-F238E27FC236}">
                <a16:creationId xmlns:a16="http://schemas.microsoft.com/office/drawing/2014/main" xmlns="" id="{D19F00ED-6C93-4F27-8D3A-3D4C20C5997F}"/>
              </a:ext>
            </a:extLst>
          </p:cNvPr>
          <p:cNvSpPr txBox="1"/>
          <p:nvPr/>
        </p:nvSpPr>
        <p:spPr>
          <a:xfrm>
            <a:off x="1608505"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6</a:t>
            </a:r>
          </a:p>
        </p:txBody>
      </p:sp>
      <p:sp>
        <p:nvSpPr>
          <p:cNvPr id="47" name="Line 21">
            <a:extLst>
              <a:ext uri="{FF2B5EF4-FFF2-40B4-BE49-F238E27FC236}">
                <a16:creationId xmlns:a16="http://schemas.microsoft.com/office/drawing/2014/main" xmlns="" id="{5569CC8B-86E7-419D-88A8-A004DB491618}"/>
              </a:ext>
            </a:extLst>
          </p:cNvPr>
          <p:cNvSpPr>
            <a:spLocks noChangeShapeType="1"/>
          </p:cNvSpPr>
          <p:nvPr/>
        </p:nvSpPr>
        <p:spPr bwMode="auto">
          <a:xfrm flipH="1">
            <a:off x="2095053"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48" name="TextBox 30">
            <a:extLst>
              <a:ext uri="{FF2B5EF4-FFF2-40B4-BE49-F238E27FC236}">
                <a16:creationId xmlns:a16="http://schemas.microsoft.com/office/drawing/2014/main" xmlns="" id="{060E4BA9-191C-403F-BE0D-97225F3DDB31}"/>
              </a:ext>
            </a:extLst>
          </p:cNvPr>
          <p:cNvSpPr txBox="1"/>
          <p:nvPr/>
        </p:nvSpPr>
        <p:spPr>
          <a:xfrm>
            <a:off x="2027958"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9</a:t>
            </a:r>
          </a:p>
        </p:txBody>
      </p:sp>
      <p:sp>
        <p:nvSpPr>
          <p:cNvPr id="49" name="Line 21">
            <a:extLst>
              <a:ext uri="{FF2B5EF4-FFF2-40B4-BE49-F238E27FC236}">
                <a16:creationId xmlns:a16="http://schemas.microsoft.com/office/drawing/2014/main" xmlns="" id="{C9191E58-DB6A-4598-B78C-8BDAD8A993DB}"/>
              </a:ext>
            </a:extLst>
          </p:cNvPr>
          <p:cNvSpPr>
            <a:spLocks noChangeShapeType="1"/>
          </p:cNvSpPr>
          <p:nvPr/>
        </p:nvSpPr>
        <p:spPr bwMode="auto">
          <a:xfrm flipH="1">
            <a:off x="2507419"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50" name="TextBox 26">
            <a:extLst>
              <a:ext uri="{FF2B5EF4-FFF2-40B4-BE49-F238E27FC236}">
                <a16:creationId xmlns:a16="http://schemas.microsoft.com/office/drawing/2014/main" xmlns="" id="{D9A08018-B7CF-48CD-9BBF-A818C1AB8B2B}"/>
              </a:ext>
            </a:extLst>
          </p:cNvPr>
          <p:cNvSpPr txBox="1"/>
          <p:nvPr/>
        </p:nvSpPr>
        <p:spPr>
          <a:xfrm>
            <a:off x="2414772"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12</a:t>
            </a:r>
          </a:p>
        </p:txBody>
      </p:sp>
      <p:sp>
        <p:nvSpPr>
          <p:cNvPr id="51" name="Line 21">
            <a:extLst>
              <a:ext uri="{FF2B5EF4-FFF2-40B4-BE49-F238E27FC236}">
                <a16:creationId xmlns:a16="http://schemas.microsoft.com/office/drawing/2014/main" xmlns="" id="{66BD168F-88F6-466B-B82E-AD6AC5822271}"/>
              </a:ext>
            </a:extLst>
          </p:cNvPr>
          <p:cNvSpPr>
            <a:spLocks noChangeShapeType="1"/>
          </p:cNvSpPr>
          <p:nvPr/>
        </p:nvSpPr>
        <p:spPr bwMode="auto">
          <a:xfrm flipH="1">
            <a:off x="2928230"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52" name="TextBox 30">
            <a:extLst>
              <a:ext uri="{FF2B5EF4-FFF2-40B4-BE49-F238E27FC236}">
                <a16:creationId xmlns:a16="http://schemas.microsoft.com/office/drawing/2014/main" xmlns="" id="{924CF7A0-AA76-41D3-AE3B-0201971C87D8}"/>
              </a:ext>
            </a:extLst>
          </p:cNvPr>
          <p:cNvSpPr txBox="1"/>
          <p:nvPr/>
        </p:nvSpPr>
        <p:spPr>
          <a:xfrm>
            <a:off x="2835188"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15</a:t>
            </a:r>
          </a:p>
        </p:txBody>
      </p:sp>
      <p:sp>
        <p:nvSpPr>
          <p:cNvPr id="53" name="Line 21">
            <a:extLst>
              <a:ext uri="{FF2B5EF4-FFF2-40B4-BE49-F238E27FC236}">
                <a16:creationId xmlns:a16="http://schemas.microsoft.com/office/drawing/2014/main" xmlns="" id="{E714902E-30B4-416D-9830-33804E82F54D}"/>
              </a:ext>
            </a:extLst>
          </p:cNvPr>
          <p:cNvSpPr>
            <a:spLocks noChangeShapeType="1"/>
          </p:cNvSpPr>
          <p:nvPr/>
        </p:nvSpPr>
        <p:spPr bwMode="auto">
          <a:xfrm flipH="1">
            <a:off x="3347938"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54" name="Line 21">
            <a:extLst>
              <a:ext uri="{FF2B5EF4-FFF2-40B4-BE49-F238E27FC236}">
                <a16:creationId xmlns:a16="http://schemas.microsoft.com/office/drawing/2014/main" xmlns="" id="{1526BAB5-99CE-4031-8BDD-B1A46D997C36}"/>
              </a:ext>
            </a:extLst>
          </p:cNvPr>
          <p:cNvSpPr>
            <a:spLocks noChangeShapeType="1"/>
          </p:cNvSpPr>
          <p:nvPr/>
        </p:nvSpPr>
        <p:spPr bwMode="auto">
          <a:xfrm flipH="1">
            <a:off x="3758120"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55" name="TextBox 26">
            <a:extLst>
              <a:ext uri="{FF2B5EF4-FFF2-40B4-BE49-F238E27FC236}">
                <a16:creationId xmlns:a16="http://schemas.microsoft.com/office/drawing/2014/main" xmlns="" id="{260E4CFC-B6C6-45B6-AEE9-A5483C9B4EC0}"/>
              </a:ext>
            </a:extLst>
          </p:cNvPr>
          <p:cNvSpPr txBox="1"/>
          <p:nvPr/>
        </p:nvSpPr>
        <p:spPr>
          <a:xfrm>
            <a:off x="3252957"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18</a:t>
            </a:r>
          </a:p>
        </p:txBody>
      </p:sp>
      <p:sp>
        <p:nvSpPr>
          <p:cNvPr id="56" name="TextBox 30">
            <a:extLst>
              <a:ext uri="{FF2B5EF4-FFF2-40B4-BE49-F238E27FC236}">
                <a16:creationId xmlns:a16="http://schemas.microsoft.com/office/drawing/2014/main" xmlns="" id="{07C77453-6DB6-4B6B-9603-647D0D0D77B6}"/>
              </a:ext>
            </a:extLst>
          </p:cNvPr>
          <p:cNvSpPr txBox="1"/>
          <p:nvPr/>
        </p:nvSpPr>
        <p:spPr>
          <a:xfrm>
            <a:off x="3664061"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21</a:t>
            </a:r>
          </a:p>
        </p:txBody>
      </p:sp>
      <p:sp>
        <p:nvSpPr>
          <p:cNvPr id="57" name="Line 21">
            <a:extLst>
              <a:ext uri="{FF2B5EF4-FFF2-40B4-BE49-F238E27FC236}">
                <a16:creationId xmlns:a16="http://schemas.microsoft.com/office/drawing/2014/main" xmlns="" id="{F344FA98-01C4-48BB-B311-25ECEA738DCA}"/>
              </a:ext>
            </a:extLst>
          </p:cNvPr>
          <p:cNvSpPr>
            <a:spLocks noChangeShapeType="1"/>
          </p:cNvSpPr>
          <p:nvPr/>
        </p:nvSpPr>
        <p:spPr bwMode="auto">
          <a:xfrm flipH="1">
            <a:off x="4174945"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58" name="TextBox 30">
            <a:extLst>
              <a:ext uri="{FF2B5EF4-FFF2-40B4-BE49-F238E27FC236}">
                <a16:creationId xmlns:a16="http://schemas.microsoft.com/office/drawing/2014/main" xmlns="" id="{FCB0BE63-4D11-4CA3-995C-AFD9682A8587}"/>
              </a:ext>
            </a:extLst>
          </p:cNvPr>
          <p:cNvSpPr txBox="1"/>
          <p:nvPr/>
        </p:nvSpPr>
        <p:spPr>
          <a:xfrm>
            <a:off x="4080885"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24</a:t>
            </a:r>
          </a:p>
        </p:txBody>
      </p:sp>
      <p:grpSp>
        <p:nvGrpSpPr>
          <p:cNvPr id="59" name="Group 58">
            <a:extLst>
              <a:ext uri="{FF2B5EF4-FFF2-40B4-BE49-F238E27FC236}">
                <a16:creationId xmlns:a16="http://schemas.microsoft.com/office/drawing/2014/main" xmlns="" id="{E24BF187-EB74-4E09-96CB-E3532CB0E3CA}"/>
              </a:ext>
            </a:extLst>
          </p:cNvPr>
          <p:cNvGrpSpPr/>
          <p:nvPr/>
        </p:nvGrpSpPr>
        <p:grpSpPr>
          <a:xfrm>
            <a:off x="337881" y="1981489"/>
            <a:ext cx="291087" cy="1824242"/>
            <a:chOff x="337881" y="2213505"/>
            <a:chExt cx="291087" cy="1824242"/>
          </a:xfrm>
        </p:grpSpPr>
        <p:sp>
          <p:nvSpPr>
            <p:cNvPr id="60" name="Line 6">
              <a:extLst>
                <a:ext uri="{FF2B5EF4-FFF2-40B4-BE49-F238E27FC236}">
                  <a16:creationId xmlns:a16="http://schemas.microsoft.com/office/drawing/2014/main" xmlns="" id="{E9BF684E-3796-444E-B8C8-32B9C425B123}"/>
                </a:ext>
              </a:extLst>
            </p:cNvPr>
            <p:cNvSpPr>
              <a:spLocks noChangeShapeType="1"/>
            </p:cNvSpPr>
            <p:nvPr/>
          </p:nvSpPr>
          <p:spPr bwMode="auto">
            <a:xfrm>
              <a:off x="596015" y="2313367"/>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61" name="Line 7">
              <a:extLst>
                <a:ext uri="{FF2B5EF4-FFF2-40B4-BE49-F238E27FC236}">
                  <a16:creationId xmlns:a16="http://schemas.microsoft.com/office/drawing/2014/main" xmlns="" id="{B78D2AB0-8408-427C-B0BC-A9EF6AD7A419}"/>
                </a:ext>
              </a:extLst>
            </p:cNvPr>
            <p:cNvSpPr>
              <a:spLocks noChangeShapeType="1"/>
            </p:cNvSpPr>
            <p:nvPr/>
          </p:nvSpPr>
          <p:spPr bwMode="auto">
            <a:xfrm>
              <a:off x="596015" y="2682081"/>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62" name="Line 8">
              <a:extLst>
                <a:ext uri="{FF2B5EF4-FFF2-40B4-BE49-F238E27FC236}">
                  <a16:creationId xmlns:a16="http://schemas.microsoft.com/office/drawing/2014/main" xmlns="" id="{53346E63-4827-4BE1-8D3B-E949C89F2C20}"/>
                </a:ext>
              </a:extLst>
            </p:cNvPr>
            <p:cNvSpPr>
              <a:spLocks noChangeShapeType="1"/>
            </p:cNvSpPr>
            <p:nvPr/>
          </p:nvSpPr>
          <p:spPr bwMode="auto">
            <a:xfrm>
              <a:off x="596015" y="3016918"/>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63" name="Line 9">
              <a:extLst>
                <a:ext uri="{FF2B5EF4-FFF2-40B4-BE49-F238E27FC236}">
                  <a16:creationId xmlns:a16="http://schemas.microsoft.com/office/drawing/2014/main" xmlns="" id="{C586AEB4-B194-4019-B050-7FF0EE1D65AF}"/>
                </a:ext>
              </a:extLst>
            </p:cNvPr>
            <p:cNvSpPr>
              <a:spLocks noChangeShapeType="1"/>
            </p:cNvSpPr>
            <p:nvPr/>
          </p:nvSpPr>
          <p:spPr bwMode="auto">
            <a:xfrm>
              <a:off x="596015" y="3359673"/>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64" name="Line 10">
              <a:extLst>
                <a:ext uri="{FF2B5EF4-FFF2-40B4-BE49-F238E27FC236}">
                  <a16:creationId xmlns:a16="http://schemas.microsoft.com/office/drawing/2014/main" xmlns="" id="{3A2D2558-6734-412E-B351-888A9B47D084}"/>
                </a:ext>
              </a:extLst>
            </p:cNvPr>
            <p:cNvSpPr>
              <a:spLocks noChangeShapeType="1"/>
            </p:cNvSpPr>
            <p:nvPr/>
          </p:nvSpPr>
          <p:spPr bwMode="auto">
            <a:xfrm>
              <a:off x="596015" y="3712163"/>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65" name="TextBox 64">
              <a:extLst>
                <a:ext uri="{FF2B5EF4-FFF2-40B4-BE49-F238E27FC236}">
                  <a16:creationId xmlns:a16="http://schemas.microsoft.com/office/drawing/2014/main" xmlns="" id="{D78BC0DB-F7C5-48D7-B326-9396F7BE1476}"/>
                </a:ext>
              </a:extLst>
            </p:cNvPr>
            <p:cNvSpPr txBox="1"/>
            <p:nvPr/>
          </p:nvSpPr>
          <p:spPr>
            <a:xfrm>
              <a:off x="337881" y="2213505"/>
              <a:ext cx="245827"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100</a:t>
              </a:r>
            </a:p>
          </p:txBody>
        </p:sp>
        <p:sp>
          <p:nvSpPr>
            <p:cNvPr id="66" name="TextBox 65">
              <a:extLst>
                <a:ext uri="{FF2B5EF4-FFF2-40B4-BE49-F238E27FC236}">
                  <a16:creationId xmlns:a16="http://schemas.microsoft.com/office/drawing/2014/main" xmlns="" id="{7E8C7310-FF9B-42FB-8DC8-54741E909FB5}"/>
                </a:ext>
              </a:extLst>
            </p:cNvPr>
            <p:cNvSpPr txBox="1"/>
            <p:nvPr/>
          </p:nvSpPr>
          <p:spPr>
            <a:xfrm>
              <a:off x="395589" y="258358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80</a:t>
              </a:r>
            </a:p>
          </p:txBody>
        </p:sp>
        <p:sp>
          <p:nvSpPr>
            <p:cNvPr id="67" name="TextBox 66">
              <a:extLst>
                <a:ext uri="{FF2B5EF4-FFF2-40B4-BE49-F238E27FC236}">
                  <a16:creationId xmlns:a16="http://schemas.microsoft.com/office/drawing/2014/main" xmlns="" id="{17ABB17C-0AFB-4F04-B9B0-8B8AC23E0190}"/>
                </a:ext>
              </a:extLst>
            </p:cNvPr>
            <p:cNvSpPr txBox="1"/>
            <p:nvPr/>
          </p:nvSpPr>
          <p:spPr>
            <a:xfrm>
              <a:off x="395589" y="2906611"/>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60</a:t>
              </a:r>
            </a:p>
          </p:txBody>
        </p:sp>
        <p:sp>
          <p:nvSpPr>
            <p:cNvPr id="68" name="TextBox 67">
              <a:extLst>
                <a:ext uri="{FF2B5EF4-FFF2-40B4-BE49-F238E27FC236}">
                  <a16:creationId xmlns:a16="http://schemas.microsoft.com/office/drawing/2014/main" xmlns="" id="{C191EBE4-4837-43F7-B6E6-9847F5CCB655}"/>
                </a:ext>
              </a:extLst>
            </p:cNvPr>
            <p:cNvSpPr txBox="1"/>
            <p:nvPr/>
          </p:nvSpPr>
          <p:spPr>
            <a:xfrm>
              <a:off x="395589" y="326085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40</a:t>
              </a:r>
            </a:p>
          </p:txBody>
        </p:sp>
        <p:sp>
          <p:nvSpPr>
            <p:cNvPr id="69" name="TextBox 68">
              <a:extLst>
                <a:ext uri="{FF2B5EF4-FFF2-40B4-BE49-F238E27FC236}">
                  <a16:creationId xmlns:a16="http://schemas.microsoft.com/office/drawing/2014/main" xmlns="" id="{4420FCF6-D4B9-4011-BA7E-BCFB93775FBE}"/>
                </a:ext>
              </a:extLst>
            </p:cNvPr>
            <p:cNvSpPr txBox="1"/>
            <p:nvPr/>
          </p:nvSpPr>
          <p:spPr>
            <a:xfrm>
              <a:off x="393209" y="3613178"/>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20</a:t>
              </a:r>
            </a:p>
          </p:txBody>
        </p:sp>
        <p:sp>
          <p:nvSpPr>
            <p:cNvPr id="70" name="Line 10">
              <a:extLst>
                <a:ext uri="{FF2B5EF4-FFF2-40B4-BE49-F238E27FC236}">
                  <a16:creationId xmlns:a16="http://schemas.microsoft.com/office/drawing/2014/main" xmlns="" id="{C2D8375F-9DE3-442B-9B0A-59C1DCF3C5AA}"/>
                </a:ext>
              </a:extLst>
            </p:cNvPr>
            <p:cNvSpPr>
              <a:spLocks noChangeShapeType="1"/>
            </p:cNvSpPr>
            <p:nvPr/>
          </p:nvSpPr>
          <p:spPr bwMode="auto">
            <a:xfrm>
              <a:off x="589088" y="4037747"/>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grpSp>
      <p:cxnSp>
        <p:nvCxnSpPr>
          <p:cNvPr id="71" name="Straight Connector 70">
            <a:extLst>
              <a:ext uri="{FF2B5EF4-FFF2-40B4-BE49-F238E27FC236}">
                <a16:creationId xmlns:a16="http://schemas.microsoft.com/office/drawing/2014/main" xmlns="" id="{DF557A77-8CAB-42DD-90B4-C2BA6D774401}"/>
              </a:ext>
            </a:extLst>
          </p:cNvPr>
          <p:cNvCxnSpPr/>
          <p:nvPr/>
        </p:nvCxnSpPr>
        <p:spPr>
          <a:xfrm flipV="1">
            <a:off x="628968" y="2954522"/>
            <a:ext cx="390916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4580FE8-E989-45A0-93E4-EC9691A8F275}"/>
              </a:ext>
            </a:extLst>
          </p:cNvPr>
          <p:cNvCxnSpPr/>
          <p:nvPr/>
        </p:nvCxnSpPr>
        <p:spPr>
          <a:xfrm>
            <a:off x="1662786" y="2107217"/>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DC62B50-B8BD-4EAA-B895-06CAA9D2D297}"/>
              </a:ext>
            </a:extLst>
          </p:cNvPr>
          <p:cNvCxnSpPr/>
          <p:nvPr/>
        </p:nvCxnSpPr>
        <p:spPr>
          <a:xfrm>
            <a:off x="1662786" y="2408913"/>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D3A83F77-CEA4-4EEF-A803-5E68DCD8DDBB}"/>
              </a:ext>
            </a:extLst>
          </p:cNvPr>
          <p:cNvCxnSpPr/>
          <p:nvPr/>
        </p:nvCxnSpPr>
        <p:spPr>
          <a:xfrm>
            <a:off x="499088" y="4377005"/>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19EA5820-FA3C-4FE5-8D8D-318D8816368E}"/>
              </a:ext>
            </a:extLst>
          </p:cNvPr>
          <p:cNvCxnSpPr/>
          <p:nvPr/>
        </p:nvCxnSpPr>
        <p:spPr>
          <a:xfrm>
            <a:off x="499088" y="4554118"/>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FB4548E1-32D0-493C-8657-75D3D4EE847C}"/>
              </a:ext>
            </a:extLst>
          </p:cNvPr>
          <p:cNvGrpSpPr/>
          <p:nvPr/>
        </p:nvGrpSpPr>
        <p:grpSpPr>
          <a:xfrm>
            <a:off x="779331" y="2054026"/>
            <a:ext cx="3189875" cy="1765112"/>
            <a:chOff x="9448412" y="2842857"/>
            <a:chExt cx="4905375" cy="2747758"/>
          </a:xfrm>
        </p:grpSpPr>
        <p:sp>
          <p:nvSpPr>
            <p:cNvPr id="77" name="Freeform: Shape 100">
              <a:extLst>
                <a:ext uri="{FF2B5EF4-FFF2-40B4-BE49-F238E27FC236}">
                  <a16:creationId xmlns:a16="http://schemas.microsoft.com/office/drawing/2014/main" xmlns="" id="{D60F70FA-2E92-46AE-914A-750B9B72654E}"/>
                </a:ext>
              </a:extLst>
            </p:cNvPr>
            <p:cNvSpPr/>
            <p:nvPr/>
          </p:nvSpPr>
          <p:spPr>
            <a:xfrm>
              <a:off x="9448412" y="2885515"/>
              <a:ext cx="4905375" cy="2705100"/>
            </a:xfrm>
            <a:custGeom>
              <a:avLst/>
              <a:gdLst>
                <a:gd name="connsiteX0" fmla="*/ 4913395 w 4905375"/>
                <a:gd name="connsiteY0" fmla="*/ 2713677 h 2705100"/>
                <a:gd name="connsiteX1" fmla="*/ 4913395 w 4905375"/>
                <a:gd name="connsiteY1" fmla="*/ 2591081 h 2705100"/>
                <a:gd name="connsiteX2" fmla="*/ 3845367 w 4905375"/>
                <a:gd name="connsiteY2" fmla="*/ 2591081 h 2705100"/>
                <a:gd name="connsiteX3" fmla="*/ 3845367 w 4905375"/>
                <a:gd name="connsiteY3" fmla="*/ 2555715 h 2705100"/>
                <a:gd name="connsiteX4" fmla="*/ 3642608 w 4905375"/>
                <a:gd name="connsiteY4" fmla="*/ 2555715 h 2705100"/>
                <a:gd name="connsiteX5" fmla="*/ 3642608 w 4905375"/>
                <a:gd name="connsiteY5" fmla="*/ 2534502 h 2705100"/>
                <a:gd name="connsiteX6" fmla="*/ 3272447 w 4905375"/>
                <a:gd name="connsiteY6" fmla="*/ 2534502 h 2705100"/>
                <a:gd name="connsiteX7" fmla="*/ 3272447 w 4905375"/>
                <a:gd name="connsiteY7" fmla="*/ 2513281 h 2705100"/>
                <a:gd name="connsiteX8" fmla="*/ 3215869 w 4905375"/>
                <a:gd name="connsiteY8" fmla="*/ 2513281 h 2705100"/>
                <a:gd name="connsiteX9" fmla="*/ 3215869 w 4905375"/>
                <a:gd name="connsiteY9" fmla="*/ 2494421 h 2705100"/>
                <a:gd name="connsiteX10" fmla="*/ 3138059 w 4905375"/>
                <a:gd name="connsiteY10" fmla="*/ 2494421 h 2705100"/>
                <a:gd name="connsiteX11" fmla="*/ 3138059 w 4905375"/>
                <a:gd name="connsiteY11" fmla="*/ 2435481 h 2705100"/>
                <a:gd name="connsiteX12" fmla="*/ 3083833 w 4905375"/>
                <a:gd name="connsiteY12" fmla="*/ 2435481 h 2705100"/>
                <a:gd name="connsiteX13" fmla="*/ 3083833 w 4905375"/>
                <a:gd name="connsiteY13" fmla="*/ 2409544 h 2705100"/>
                <a:gd name="connsiteX14" fmla="*/ 3027255 w 4905375"/>
                <a:gd name="connsiteY14" fmla="*/ 2409544 h 2705100"/>
                <a:gd name="connsiteX15" fmla="*/ 3027255 w 4905375"/>
                <a:gd name="connsiteY15" fmla="*/ 2364748 h 2705100"/>
                <a:gd name="connsiteX16" fmla="*/ 2859862 w 4905375"/>
                <a:gd name="connsiteY16" fmla="*/ 2364748 h 2705100"/>
                <a:gd name="connsiteX17" fmla="*/ 2859862 w 4905375"/>
                <a:gd name="connsiteY17" fmla="*/ 2350603 h 2705100"/>
                <a:gd name="connsiteX18" fmla="*/ 2732542 w 4905375"/>
                <a:gd name="connsiteY18" fmla="*/ 2350603 h 2705100"/>
                <a:gd name="connsiteX19" fmla="*/ 2732542 w 4905375"/>
                <a:gd name="connsiteY19" fmla="*/ 2338811 h 2705100"/>
                <a:gd name="connsiteX20" fmla="*/ 2668886 w 4905375"/>
                <a:gd name="connsiteY20" fmla="*/ 2338811 h 2705100"/>
                <a:gd name="connsiteX21" fmla="*/ 2668886 w 4905375"/>
                <a:gd name="connsiteY21" fmla="*/ 2317590 h 2705100"/>
                <a:gd name="connsiteX22" fmla="*/ 2513276 w 4905375"/>
                <a:gd name="connsiteY22" fmla="*/ 2317590 h 2705100"/>
                <a:gd name="connsiteX23" fmla="*/ 2513276 w 4905375"/>
                <a:gd name="connsiteY23" fmla="*/ 2289300 h 2705100"/>
                <a:gd name="connsiteX24" fmla="*/ 2466128 w 4905375"/>
                <a:gd name="connsiteY24" fmla="*/ 2289300 h 2705100"/>
                <a:gd name="connsiteX25" fmla="*/ 2466128 w 4905375"/>
                <a:gd name="connsiteY25" fmla="*/ 2253934 h 2705100"/>
                <a:gd name="connsiteX26" fmla="*/ 2421331 w 4905375"/>
                <a:gd name="connsiteY26" fmla="*/ 2253934 h 2705100"/>
                <a:gd name="connsiteX27" fmla="*/ 2421331 w 4905375"/>
                <a:gd name="connsiteY27" fmla="*/ 2180849 h 2705100"/>
                <a:gd name="connsiteX28" fmla="*/ 2367105 w 4905375"/>
                <a:gd name="connsiteY28" fmla="*/ 2180849 h 2705100"/>
                <a:gd name="connsiteX29" fmla="*/ 2367105 w 4905375"/>
                <a:gd name="connsiteY29" fmla="*/ 2136053 h 2705100"/>
                <a:gd name="connsiteX30" fmla="*/ 2322309 w 4905375"/>
                <a:gd name="connsiteY30" fmla="*/ 2136053 h 2705100"/>
                <a:gd name="connsiteX31" fmla="*/ 2322309 w 4905375"/>
                <a:gd name="connsiteY31" fmla="*/ 2100686 h 2705100"/>
                <a:gd name="connsiteX32" fmla="*/ 2235070 w 4905375"/>
                <a:gd name="connsiteY32" fmla="*/ 2100686 h 2705100"/>
                <a:gd name="connsiteX33" fmla="*/ 2235070 w 4905375"/>
                <a:gd name="connsiteY33" fmla="*/ 2070035 h 2705100"/>
                <a:gd name="connsiteX34" fmla="*/ 2171414 w 4905375"/>
                <a:gd name="connsiteY34" fmla="*/ 2070035 h 2705100"/>
                <a:gd name="connsiteX35" fmla="*/ 2171414 w 4905375"/>
                <a:gd name="connsiteY35" fmla="*/ 2039383 h 2705100"/>
                <a:gd name="connsiteX36" fmla="*/ 2079470 w 4905375"/>
                <a:gd name="connsiteY36" fmla="*/ 2039383 h 2705100"/>
                <a:gd name="connsiteX37" fmla="*/ 2079470 w 4905375"/>
                <a:gd name="connsiteY37" fmla="*/ 1992235 h 2705100"/>
                <a:gd name="connsiteX38" fmla="*/ 2037026 w 4905375"/>
                <a:gd name="connsiteY38" fmla="*/ 1992235 h 2705100"/>
                <a:gd name="connsiteX39" fmla="*/ 2037026 w 4905375"/>
                <a:gd name="connsiteY39" fmla="*/ 1959231 h 2705100"/>
                <a:gd name="connsiteX40" fmla="*/ 1987515 w 4905375"/>
                <a:gd name="connsiteY40" fmla="*/ 1959231 h 2705100"/>
                <a:gd name="connsiteX41" fmla="*/ 1987515 w 4905375"/>
                <a:gd name="connsiteY41" fmla="*/ 1923864 h 2705100"/>
                <a:gd name="connsiteX42" fmla="*/ 1961588 w 4905375"/>
                <a:gd name="connsiteY42" fmla="*/ 1923864 h 2705100"/>
                <a:gd name="connsiteX43" fmla="*/ 1961588 w 4905375"/>
                <a:gd name="connsiteY43" fmla="*/ 1871991 h 2705100"/>
                <a:gd name="connsiteX44" fmla="*/ 1919145 w 4905375"/>
                <a:gd name="connsiteY44" fmla="*/ 1871991 h 2705100"/>
                <a:gd name="connsiteX45" fmla="*/ 1919145 w 4905375"/>
                <a:gd name="connsiteY45" fmla="*/ 1846054 h 2705100"/>
                <a:gd name="connsiteX46" fmla="*/ 1860204 w 4905375"/>
                <a:gd name="connsiteY46" fmla="*/ 1846054 h 2705100"/>
                <a:gd name="connsiteX47" fmla="*/ 1860204 w 4905375"/>
                <a:gd name="connsiteY47" fmla="*/ 1817765 h 2705100"/>
                <a:gd name="connsiteX48" fmla="*/ 1831915 w 4905375"/>
                <a:gd name="connsiteY48" fmla="*/ 1817765 h 2705100"/>
                <a:gd name="connsiteX49" fmla="*/ 1831915 w 4905375"/>
                <a:gd name="connsiteY49" fmla="*/ 1761187 h 2705100"/>
                <a:gd name="connsiteX50" fmla="*/ 1763544 w 4905375"/>
                <a:gd name="connsiteY50" fmla="*/ 1761187 h 2705100"/>
                <a:gd name="connsiteX51" fmla="*/ 1763544 w 4905375"/>
                <a:gd name="connsiteY51" fmla="*/ 1685739 h 2705100"/>
                <a:gd name="connsiteX52" fmla="*/ 1669237 w 4905375"/>
                <a:gd name="connsiteY52" fmla="*/ 1685739 h 2705100"/>
                <a:gd name="connsiteX53" fmla="*/ 1669237 w 4905375"/>
                <a:gd name="connsiteY53" fmla="*/ 1640943 h 2705100"/>
                <a:gd name="connsiteX54" fmla="*/ 1617364 w 4905375"/>
                <a:gd name="connsiteY54" fmla="*/ 1640943 h 2705100"/>
                <a:gd name="connsiteX55" fmla="*/ 1617364 w 4905375"/>
                <a:gd name="connsiteY55" fmla="*/ 1586717 h 2705100"/>
                <a:gd name="connsiteX56" fmla="*/ 1546632 w 4905375"/>
                <a:gd name="connsiteY56" fmla="*/ 1586717 h 2705100"/>
                <a:gd name="connsiteX57" fmla="*/ 1546632 w 4905375"/>
                <a:gd name="connsiteY57" fmla="*/ 1548989 h 2705100"/>
                <a:gd name="connsiteX58" fmla="*/ 1492406 w 4905375"/>
                <a:gd name="connsiteY58" fmla="*/ 1548989 h 2705100"/>
                <a:gd name="connsiteX59" fmla="*/ 1492406 w 4905375"/>
                <a:gd name="connsiteY59" fmla="*/ 1527777 h 2705100"/>
                <a:gd name="connsiteX60" fmla="*/ 1433465 w 4905375"/>
                <a:gd name="connsiteY60" fmla="*/ 1527777 h 2705100"/>
                <a:gd name="connsiteX61" fmla="*/ 1433465 w 4905375"/>
                <a:gd name="connsiteY61" fmla="*/ 1492410 h 2705100"/>
                <a:gd name="connsiteX62" fmla="*/ 1381592 w 4905375"/>
                <a:gd name="connsiteY62" fmla="*/ 1492410 h 2705100"/>
                <a:gd name="connsiteX63" fmla="*/ 1381592 w 4905375"/>
                <a:gd name="connsiteY63" fmla="*/ 1471189 h 2705100"/>
                <a:gd name="connsiteX64" fmla="*/ 1346235 w 4905375"/>
                <a:gd name="connsiteY64" fmla="*/ 1471189 h 2705100"/>
                <a:gd name="connsiteX65" fmla="*/ 1346235 w 4905375"/>
                <a:gd name="connsiteY65" fmla="*/ 1433470 h 2705100"/>
                <a:gd name="connsiteX66" fmla="*/ 1299077 w 4905375"/>
                <a:gd name="connsiteY66" fmla="*/ 1433470 h 2705100"/>
                <a:gd name="connsiteX67" fmla="*/ 1299077 w 4905375"/>
                <a:gd name="connsiteY67" fmla="*/ 1372167 h 2705100"/>
                <a:gd name="connsiteX68" fmla="*/ 1256643 w 4905375"/>
                <a:gd name="connsiteY68" fmla="*/ 1372167 h 2705100"/>
                <a:gd name="connsiteX69" fmla="*/ 1256643 w 4905375"/>
                <a:gd name="connsiteY69" fmla="*/ 1284927 h 2705100"/>
                <a:gd name="connsiteX70" fmla="*/ 1214199 w 4905375"/>
                <a:gd name="connsiteY70" fmla="*/ 1284927 h 2705100"/>
                <a:gd name="connsiteX71" fmla="*/ 1214199 w 4905375"/>
                <a:gd name="connsiteY71" fmla="*/ 1221272 h 2705100"/>
                <a:gd name="connsiteX72" fmla="*/ 1190625 w 4905375"/>
                <a:gd name="connsiteY72" fmla="*/ 1221272 h 2705100"/>
                <a:gd name="connsiteX73" fmla="*/ 1190625 w 4905375"/>
                <a:gd name="connsiteY73" fmla="*/ 1122250 h 2705100"/>
                <a:gd name="connsiteX74" fmla="*/ 1155259 w 4905375"/>
                <a:gd name="connsiteY74" fmla="*/ 1122250 h 2705100"/>
                <a:gd name="connsiteX75" fmla="*/ 1155259 w 4905375"/>
                <a:gd name="connsiteY75" fmla="*/ 1093961 h 2705100"/>
                <a:gd name="connsiteX76" fmla="*/ 1079811 w 4905375"/>
                <a:gd name="connsiteY76" fmla="*/ 1093961 h 2705100"/>
                <a:gd name="connsiteX77" fmla="*/ 1079811 w 4905375"/>
                <a:gd name="connsiteY77" fmla="*/ 1030305 h 2705100"/>
                <a:gd name="connsiteX78" fmla="*/ 1056237 w 4905375"/>
                <a:gd name="connsiteY78" fmla="*/ 1030305 h 2705100"/>
                <a:gd name="connsiteX79" fmla="*/ 1056237 w 4905375"/>
                <a:gd name="connsiteY79" fmla="*/ 978432 h 2705100"/>
                <a:gd name="connsiteX80" fmla="*/ 1013803 w 4905375"/>
                <a:gd name="connsiteY80" fmla="*/ 978432 h 2705100"/>
                <a:gd name="connsiteX81" fmla="*/ 1013803 w 4905375"/>
                <a:gd name="connsiteY81" fmla="*/ 893558 h 2705100"/>
                <a:gd name="connsiteX82" fmla="*/ 961930 w 4905375"/>
                <a:gd name="connsiteY82" fmla="*/ 893558 h 2705100"/>
                <a:gd name="connsiteX83" fmla="*/ 961930 w 4905375"/>
                <a:gd name="connsiteY83" fmla="*/ 846405 h 2705100"/>
                <a:gd name="connsiteX84" fmla="*/ 893558 w 4905375"/>
                <a:gd name="connsiteY84" fmla="*/ 846405 h 2705100"/>
                <a:gd name="connsiteX85" fmla="*/ 893558 w 4905375"/>
                <a:gd name="connsiteY85" fmla="*/ 799251 h 2705100"/>
                <a:gd name="connsiteX86" fmla="*/ 839332 w 4905375"/>
                <a:gd name="connsiteY86" fmla="*/ 799251 h 2705100"/>
                <a:gd name="connsiteX87" fmla="*/ 839332 w 4905375"/>
                <a:gd name="connsiteY87" fmla="*/ 754456 h 2705100"/>
                <a:gd name="connsiteX88" fmla="*/ 799251 w 4905375"/>
                <a:gd name="connsiteY88" fmla="*/ 754456 h 2705100"/>
                <a:gd name="connsiteX89" fmla="*/ 799251 w 4905375"/>
                <a:gd name="connsiteY89" fmla="*/ 704944 h 2705100"/>
                <a:gd name="connsiteX90" fmla="*/ 754455 w 4905375"/>
                <a:gd name="connsiteY90" fmla="*/ 704944 h 2705100"/>
                <a:gd name="connsiteX91" fmla="*/ 754455 w 4905375"/>
                <a:gd name="connsiteY91" fmla="*/ 638929 h 2705100"/>
                <a:gd name="connsiteX92" fmla="*/ 671937 w 4905375"/>
                <a:gd name="connsiteY92" fmla="*/ 638929 h 2705100"/>
                <a:gd name="connsiteX93" fmla="*/ 671937 w 4905375"/>
                <a:gd name="connsiteY93" fmla="*/ 598849 h 2705100"/>
                <a:gd name="connsiteX94" fmla="*/ 615353 w 4905375"/>
                <a:gd name="connsiteY94" fmla="*/ 598849 h 2705100"/>
                <a:gd name="connsiteX95" fmla="*/ 615353 w 4905375"/>
                <a:gd name="connsiteY95" fmla="*/ 549338 h 2705100"/>
                <a:gd name="connsiteX96" fmla="*/ 556411 w 4905375"/>
                <a:gd name="connsiteY96" fmla="*/ 549338 h 2705100"/>
                <a:gd name="connsiteX97" fmla="*/ 556411 w 4905375"/>
                <a:gd name="connsiteY97" fmla="*/ 478607 h 2705100"/>
                <a:gd name="connsiteX98" fmla="*/ 516330 w 4905375"/>
                <a:gd name="connsiteY98" fmla="*/ 478607 h 2705100"/>
                <a:gd name="connsiteX99" fmla="*/ 516330 w 4905375"/>
                <a:gd name="connsiteY99" fmla="*/ 414951 h 2705100"/>
                <a:gd name="connsiteX100" fmla="*/ 483323 w 4905375"/>
                <a:gd name="connsiteY100" fmla="*/ 414951 h 2705100"/>
                <a:gd name="connsiteX101" fmla="*/ 483323 w 4905375"/>
                <a:gd name="connsiteY101" fmla="*/ 386659 h 2705100"/>
                <a:gd name="connsiteX102" fmla="*/ 459746 w 4905375"/>
                <a:gd name="connsiteY102" fmla="*/ 386659 h 2705100"/>
                <a:gd name="connsiteX103" fmla="*/ 459746 w 4905375"/>
                <a:gd name="connsiteY103" fmla="*/ 306497 h 2705100"/>
                <a:gd name="connsiteX104" fmla="*/ 436170 w 4905375"/>
                <a:gd name="connsiteY104" fmla="*/ 306497 h 2705100"/>
                <a:gd name="connsiteX105" fmla="*/ 436170 w 4905375"/>
                <a:gd name="connsiteY105" fmla="*/ 280564 h 2705100"/>
                <a:gd name="connsiteX106" fmla="*/ 405520 w 4905375"/>
                <a:gd name="connsiteY106" fmla="*/ 280564 h 2705100"/>
                <a:gd name="connsiteX107" fmla="*/ 405520 w 4905375"/>
                <a:gd name="connsiteY107" fmla="*/ 195687 h 2705100"/>
                <a:gd name="connsiteX108" fmla="*/ 341863 w 4905375"/>
                <a:gd name="connsiteY108" fmla="*/ 195687 h 2705100"/>
                <a:gd name="connsiteX109" fmla="*/ 341863 w 4905375"/>
                <a:gd name="connsiteY109" fmla="*/ 169753 h 2705100"/>
                <a:gd name="connsiteX110" fmla="*/ 285279 w 4905375"/>
                <a:gd name="connsiteY110" fmla="*/ 169753 h 2705100"/>
                <a:gd name="connsiteX111" fmla="*/ 285279 w 4905375"/>
                <a:gd name="connsiteY111" fmla="*/ 134387 h 2705100"/>
                <a:gd name="connsiteX112" fmla="*/ 235768 w 4905375"/>
                <a:gd name="connsiteY112" fmla="*/ 134387 h 2705100"/>
                <a:gd name="connsiteX113" fmla="*/ 235768 w 4905375"/>
                <a:gd name="connsiteY113" fmla="*/ 87235 h 2705100"/>
                <a:gd name="connsiteX114" fmla="*/ 183898 w 4905375"/>
                <a:gd name="connsiteY114" fmla="*/ 87235 h 2705100"/>
                <a:gd name="connsiteX115" fmla="*/ 183898 w 4905375"/>
                <a:gd name="connsiteY115" fmla="*/ 49511 h 2705100"/>
                <a:gd name="connsiteX116" fmla="*/ 99022 w 4905375"/>
                <a:gd name="connsiteY116" fmla="*/ 49511 h 2705100"/>
                <a:gd name="connsiteX117" fmla="*/ 99022 w 4905375"/>
                <a:gd name="connsiteY117" fmla="*/ 28292 h 2705100"/>
                <a:gd name="connsiteX118" fmla="*/ 54226 w 4905375"/>
                <a:gd name="connsiteY118" fmla="*/ 28292 h 2705100"/>
                <a:gd name="connsiteX119" fmla="*/ 54226 w 4905375"/>
                <a:gd name="connsiteY119" fmla="*/ 0 h 2705100"/>
                <a:gd name="connsiteX120" fmla="*/ 0 w 4905375"/>
                <a:gd name="connsiteY120"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905375" h="2705100">
                  <a:moveTo>
                    <a:pt x="4913395" y="2713677"/>
                  </a:moveTo>
                  <a:lnTo>
                    <a:pt x="4913395" y="2591081"/>
                  </a:lnTo>
                  <a:lnTo>
                    <a:pt x="3845367" y="2591081"/>
                  </a:lnTo>
                  <a:lnTo>
                    <a:pt x="3845367" y="2555715"/>
                  </a:lnTo>
                  <a:lnTo>
                    <a:pt x="3642608" y="2555715"/>
                  </a:lnTo>
                  <a:lnTo>
                    <a:pt x="3642608" y="2534502"/>
                  </a:lnTo>
                  <a:lnTo>
                    <a:pt x="3272447" y="2534502"/>
                  </a:lnTo>
                  <a:lnTo>
                    <a:pt x="3272447" y="2513281"/>
                  </a:lnTo>
                  <a:lnTo>
                    <a:pt x="3215869" y="2513281"/>
                  </a:lnTo>
                  <a:lnTo>
                    <a:pt x="3215869" y="2494421"/>
                  </a:lnTo>
                  <a:lnTo>
                    <a:pt x="3138059" y="2494421"/>
                  </a:lnTo>
                  <a:lnTo>
                    <a:pt x="3138059" y="2435481"/>
                  </a:lnTo>
                  <a:lnTo>
                    <a:pt x="3083833" y="2435481"/>
                  </a:lnTo>
                  <a:lnTo>
                    <a:pt x="3083833" y="2409544"/>
                  </a:lnTo>
                  <a:lnTo>
                    <a:pt x="3027255" y="2409544"/>
                  </a:lnTo>
                  <a:lnTo>
                    <a:pt x="3027255" y="2364748"/>
                  </a:lnTo>
                  <a:lnTo>
                    <a:pt x="2859862" y="2364748"/>
                  </a:lnTo>
                  <a:lnTo>
                    <a:pt x="2859862" y="2350603"/>
                  </a:lnTo>
                  <a:lnTo>
                    <a:pt x="2732542" y="2350603"/>
                  </a:lnTo>
                  <a:lnTo>
                    <a:pt x="2732542" y="2338811"/>
                  </a:lnTo>
                  <a:lnTo>
                    <a:pt x="2668886" y="2338811"/>
                  </a:lnTo>
                  <a:lnTo>
                    <a:pt x="2668886" y="2317590"/>
                  </a:lnTo>
                  <a:lnTo>
                    <a:pt x="2513276" y="2317590"/>
                  </a:lnTo>
                  <a:lnTo>
                    <a:pt x="2513276" y="2289300"/>
                  </a:lnTo>
                  <a:lnTo>
                    <a:pt x="2466128" y="2289300"/>
                  </a:lnTo>
                  <a:lnTo>
                    <a:pt x="2466128" y="2253934"/>
                  </a:lnTo>
                  <a:lnTo>
                    <a:pt x="2421331" y="2253934"/>
                  </a:lnTo>
                  <a:lnTo>
                    <a:pt x="2421331" y="2180849"/>
                  </a:lnTo>
                  <a:lnTo>
                    <a:pt x="2367105" y="2180849"/>
                  </a:lnTo>
                  <a:lnTo>
                    <a:pt x="2367105" y="2136053"/>
                  </a:lnTo>
                  <a:lnTo>
                    <a:pt x="2322309" y="2136053"/>
                  </a:lnTo>
                  <a:lnTo>
                    <a:pt x="2322309" y="2100686"/>
                  </a:lnTo>
                  <a:lnTo>
                    <a:pt x="2235070" y="2100686"/>
                  </a:lnTo>
                  <a:lnTo>
                    <a:pt x="2235070" y="2070035"/>
                  </a:lnTo>
                  <a:lnTo>
                    <a:pt x="2171414" y="2070035"/>
                  </a:lnTo>
                  <a:lnTo>
                    <a:pt x="2171414" y="2039383"/>
                  </a:lnTo>
                  <a:lnTo>
                    <a:pt x="2079470" y="2039383"/>
                  </a:lnTo>
                  <a:lnTo>
                    <a:pt x="2079470" y="1992235"/>
                  </a:lnTo>
                  <a:lnTo>
                    <a:pt x="2037026" y="1992235"/>
                  </a:lnTo>
                  <a:lnTo>
                    <a:pt x="2037026" y="1959231"/>
                  </a:lnTo>
                  <a:lnTo>
                    <a:pt x="1987515" y="1959231"/>
                  </a:lnTo>
                  <a:lnTo>
                    <a:pt x="1987515" y="1923864"/>
                  </a:lnTo>
                  <a:lnTo>
                    <a:pt x="1961588" y="1923864"/>
                  </a:lnTo>
                  <a:lnTo>
                    <a:pt x="1961588" y="1871991"/>
                  </a:lnTo>
                  <a:lnTo>
                    <a:pt x="1919145" y="1871991"/>
                  </a:lnTo>
                  <a:lnTo>
                    <a:pt x="1919145" y="1846054"/>
                  </a:lnTo>
                  <a:lnTo>
                    <a:pt x="1860204" y="1846054"/>
                  </a:lnTo>
                  <a:lnTo>
                    <a:pt x="1860204" y="1817765"/>
                  </a:lnTo>
                  <a:lnTo>
                    <a:pt x="1831915" y="1817765"/>
                  </a:lnTo>
                  <a:lnTo>
                    <a:pt x="1831915" y="1761187"/>
                  </a:lnTo>
                  <a:lnTo>
                    <a:pt x="1763544" y="1761187"/>
                  </a:lnTo>
                  <a:lnTo>
                    <a:pt x="1763544" y="1685739"/>
                  </a:lnTo>
                  <a:lnTo>
                    <a:pt x="1669237" y="1685739"/>
                  </a:lnTo>
                  <a:lnTo>
                    <a:pt x="1669237" y="1640943"/>
                  </a:lnTo>
                  <a:lnTo>
                    <a:pt x="1617364" y="1640943"/>
                  </a:lnTo>
                  <a:lnTo>
                    <a:pt x="1617364" y="1586717"/>
                  </a:lnTo>
                  <a:lnTo>
                    <a:pt x="1546632" y="1586717"/>
                  </a:lnTo>
                  <a:lnTo>
                    <a:pt x="1546632" y="1548989"/>
                  </a:lnTo>
                  <a:lnTo>
                    <a:pt x="1492406" y="1548989"/>
                  </a:lnTo>
                  <a:lnTo>
                    <a:pt x="1492406" y="1527777"/>
                  </a:lnTo>
                  <a:lnTo>
                    <a:pt x="1433465" y="1527777"/>
                  </a:lnTo>
                  <a:lnTo>
                    <a:pt x="1433465" y="1492410"/>
                  </a:lnTo>
                  <a:lnTo>
                    <a:pt x="1381592" y="1492410"/>
                  </a:lnTo>
                  <a:lnTo>
                    <a:pt x="1381592" y="1471189"/>
                  </a:lnTo>
                  <a:lnTo>
                    <a:pt x="1346235" y="1471189"/>
                  </a:lnTo>
                  <a:lnTo>
                    <a:pt x="1346235" y="1433470"/>
                  </a:lnTo>
                  <a:lnTo>
                    <a:pt x="1299077" y="1433470"/>
                  </a:lnTo>
                  <a:lnTo>
                    <a:pt x="1299077" y="1372167"/>
                  </a:lnTo>
                  <a:lnTo>
                    <a:pt x="1256643" y="1372167"/>
                  </a:lnTo>
                  <a:lnTo>
                    <a:pt x="1256643" y="1284927"/>
                  </a:lnTo>
                  <a:lnTo>
                    <a:pt x="1214199" y="1284927"/>
                  </a:lnTo>
                  <a:lnTo>
                    <a:pt x="1214199" y="1221272"/>
                  </a:lnTo>
                  <a:lnTo>
                    <a:pt x="1190625" y="1221272"/>
                  </a:lnTo>
                  <a:lnTo>
                    <a:pt x="1190625" y="1122250"/>
                  </a:lnTo>
                  <a:lnTo>
                    <a:pt x="1155259" y="1122250"/>
                  </a:lnTo>
                  <a:lnTo>
                    <a:pt x="1155259" y="1093961"/>
                  </a:lnTo>
                  <a:lnTo>
                    <a:pt x="1079811" y="1093961"/>
                  </a:lnTo>
                  <a:lnTo>
                    <a:pt x="1079811" y="1030305"/>
                  </a:lnTo>
                  <a:lnTo>
                    <a:pt x="1056237" y="1030305"/>
                  </a:lnTo>
                  <a:lnTo>
                    <a:pt x="1056237" y="978432"/>
                  </a:lnTo>
                  <a:lnTo>
                    <a:pt x="1013803" y="978432"/>
                  </a:lnTo>
                  <a:lnTo>
                    <a:pt x="1013803" y="893558"/>
                  </a:lnTo>
                  <a:lnTo>
                    <a:pt x="961930" y="893558"/>
                  </a:lnTo>
                  <a:lnTo>
                    <a:pt x="961930" y="846405"/>
                  </a:lnTo>
                  <a:lnTo>
                    <a:pt x="893558" y="846405"/>
                  </a:lnTo>
                  <a:lnTo>
                    <a:pt x="893558" y="799251"/>
                  </a:lnTo>
                  <a:lnTo>
                    <a:pt x="839332" y="799251"/>
                  </a:lnTo>
                  <a:lnTo>
                    <a:pt x="839332" y="754456"/>
                  </a:lnTo>
                  <a:lnTo>
                    <a:pt x="799251" y="754456"/>
                  </a:lnTo>
                  <a:lnTo>
                    <a:pt x="799251" y="704944"/>
                  </a:lnTo>
                  <a:lnTo>
                    <a:pt x="754455" y="704944"/>
                  </a:lnTo>
                  <a:lnTo>
                    <a:pt x="754455" y="638929"/>
                  </a:lnTo>
                  <a:lnTo>
                    <a:pt x="671937" y="638929"/>
                  </a:lnTo>
                  <a:lnTo>
                    <a:pt x="671937" y="598849"/>
                  </a:lnTo>
                  <a:lnTo>
                    <a:pt x="615353" y="598849"/>
                  </a:lnTo>
                  <a:lnTo>
                    <a:pt x="615353" y="549338"/>
                  </a:lnTo>
                  <a:lnTo>
                    <a:pt x="556411" y="549338"/>
                  </a:lnTo>
                  <a:lnTo>
                    <a:pt x="556411" y="478607"/>
                  </a:lnTo>
                  <a:lnTo>
                    <a:pt x="516330" y="478607"/>
                  </a:lnTo>
                  <a:lnTo>
                    <a:pt x="516330" y="414951"/>
                  </a:lnTo>
                  <a:lnTo>
                    <a:pt x="483323" y="414951"/>
                  </a:lnTo>
                  <a:lnTo>
                    <a:pt x="483323" y="386659"/>
                  </a:lnTo>
                  <a:lnTo>
                    <a:pt x="459746" y="386659"/>
                  </a:lnTo>
                  <a:lnTo>
                    <a:pt x="459746" y="306497"/>
                  </a:lnTo>
                  <a:lnTo>
                    <a:pt x="436170" y="306497"/>
                  </a:lnTo>
                  <a:lnTo>
                    <a:pt x="436170" y="280564"/>
                  </a:lnTo>
                  <a:lnTo>
                    <a:pt x="405520" y="280564"/>
                  </a:lnTo>
                  <a:lnTo>
                    <a:pt x="405520" y="195687"/>
                  </a:lnTo>
                  <a:lnTo>
                    <a:pt x="341863" y="195687"/>
                  </a:lnTo>
                  <a:lnTo>
                    <a:pt x="341863" y="169753"/>
                  </a:lnTo>
                  <a:lnTo>
                    <a:pt x="285279" y="169753"/>
                  </a:lnTo>
                  <a:lnTo>
                    <a:pt x="285279" y="134387"/>
                  </a:lnTo>
                  <a:lnTo>
                    <a:pt x="235768" y="134387"/>
                  </a:lnTo>
                  <a:lnTo>
                    <a:pt x="235768" y="87235"/>
                  </a:lnTo>
                  <a:lnTo>
                    <a:pt x="183898" y="87235"/>
                  </a:lnTo>
                  <a:lnTo>
                    <a:pt x="183898" y="49511"/>
                  </a:lnTo>
                  <a:lnTo>
                    <a:pt x="99022" y="49511"/>
                  </a:lnTo>
                  <a:lnTo>
                    <a:pt x="99022" y="28292"/>
                  </a:lnTo>
                  <a:lnTo>
                    <a:pt x="54226" y="28292"/>
                  </a:lnTo>
                  <a:lnTo>
                    <a:pt x="54226"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78" name="Freeform: Shape 101">
              <a:extLst>
                <a:ext uri="{FF2B5EF4-FFF2-40B4-BE49-F238E27FC236}">
                  <a16:creationId xmlns:a16="http://schemas.microsoft.com/office/drawing/2014/main" xmlns="" id="{C240937D-7AB6-48AC-8529-F0C44333D39C}"/>
                </a:ext>
              </a:extLst>
            </p:cNvPr>
            <p:cNvSpPr/>
            <p:nvPr/>
          </p:nvSpPr>
          <p:spPr>
            <a:xfrm>
              <a:off x="9502638" y="284285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79" name="Freeform: Shape 102">
              <a:extLst>
                <a:ext uri="{FF2B5EF4-FFF2-40B4-BE49-F238E27FC236}">
                  <a16:creationId xmlns:a16="http://schemas.microsoft.com/office/drawing/2014/main" xmlns="" id="{D6AD2E36-5C6D-4A56-88D9-29A2DE15BC66}"/>
                </a:ext>
              </a:extLst>
            </p:cNvPr>
            <p:cNvSpPr/>
            <p:nvPr/>
          </p:nvSpPr>
          <p:spPr>
            <a:xfrm>
              <a:off x="9597889" y="290000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0" name="Freeform: Shape 103">
              <a:extLst>
                <a:ext uri="{FF2B5EF4-FFF2-40B4-BE49-F238E27FC236}">
                  <a16:creationId xmlns:a16="http://schemas.microsoft.com/office/drawing/2014/main" xmlns="" id="{1873E765-7EC3-4448-9F18-20717534B497}"/>
                </a:ext>
              </a:extLst>
            </p:cNvPr>
            <p:cNvSpPr/>
            <p:nvPr/>
          </p:nvSpPr>
          <p:spPr>
            <a:xfrm>
              <a:off x="10036039" y="33953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1" name="Freeform: Shape 104">
              <a:extLst>
                <a:ext uri="{FF2B5EF4-FFF2-40B4-BE49-F238E27FC236}">
                  <a16:creationId xmlns:a16="http://schemas.microsoft.com/office/drawing/2014/main" xmlns="" id="{BB98713F-1CC5-4F72-953F-DB49138A40E7}"/>
                </a:ext>
              </a:extLst>
            </p:cNvPr>
            <p:cNvSpPr/>
            <p:nvPr/>
          </p:nvSpPr>
          <p:spPr>
            <a:xfrm>
              <a:off x="10093189" y="34334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2" name="Freeform: Shape 105">
              <a:extLst>
                <a:ext uri="{FF2B5EF4-FFF2-40B4-BE49-F238E27FC236}">
                  <a16:creationId xmlns:a16="http://schemas.microsoft.com/office/drawing/2014/main" xmlns="" id="{3D76F521-ECAA-4BFC-A126-79F28E76B6DB}"/>
                </a:ext>
              </a:extLst>
            </p:cNvPr>
            <p:cNvSpPr/>
            <p:nvPr/>
          </p:nvSpPr>
          <p:spPr>
            <a:xfrm>
              <a:off x="10169389" y="34715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3" name="Freeform: Shape 106">
              <a:extLst>
                <a:ext uri="{FF2B5EF4-FFF2-40B4-BE49-F238E27FC236}">
                  <a16:creationId xmlns:a16="http://schemas.microsoft.com/office/drawing/2014/main" xmlns="" id="{496D164E-5E4E-4211-BA3D-817E9746D3D2}"/>
                </a:ext>
              </a:extLst>
            </p:cNvPr>
            <p:cNvSpPr/>
            <p:nvPr/>
          </p:nvSpPr>
          <p:spPr>
            <a:xfrm>
              <a:off x="10321789" y="364296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4" name="Freeform: Shape 107">
              <a:extLst>
                <a:ext uri="{FF2B5EF4-FFF2-40B4-BE49-F238E27FC236}">
                  <a16:creationId xmlns:a16="http://schemas.microsoft.com/office/drawing/2014/main" xmlns="" id="{8CA20851-EAA6-4062-9BC5-F9CBC037F3FC}"/>
                </a:ext>
              </a:extLst>
            </p:cNvPr>
            <p:cNvSpPr/>
            <p:nvPr/>
          </p:nvSpPr>
          <p:spPr>
            <a:xfrm>
              <a:off x="10378939" y="3681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5" name="Freeform: Shape 108">
              <a:extLst>
                <a:ext uri="{FF2B5EF4-FFF2-40B4-BE49-F238E27FC236}">
                  <a16:creationId xmlns:a16="http://schemas.microsoft.com/office/drawing/2014/main" xmlns="" id="{62E63CCB-D837-47EA-BE66-9B09C771554C}"/>
                </a:ext>
              </a:extLst>
            </p:cNvPr>
            <p:cNvSpPr/>
            <p:nvPr/>
          </p:nvSpPr>
          <p:spPr>
            <a:xfrm>
              <a:off x="10721838" y="42144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6" name="Freeform: Shape 109">
              <a:extLst>
                <a:ext uri="{FF2B5EF4-FFF2-40B4-BE49-F238E27FC236}">
                  <a16:creationId xmlns:a16="http://schemas.microsoft.com/office/drawing/2014/main" xmlns="" id="{4AA8A6A8-30E4-4798-9E95-8E06426D8075}"/>
                </a:ext>
              </a:extLst>
            </p:cNvPr>
            <p:cNvSpPr/>
            <p:nvPr/>
          </p:nvSpPr>
          <p:spPr>
            <a:xfrm>
              <a:off x="10759938" y="42716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7" name="Freeform: Shape 110">
              <a:extLst>
                <a:ext uri="{FF2B5EF4-FFF2-40B4-BE49-F238E27FC236}">
                  <a16:creationId xmlns:a16="http://schemas.microsoft.com/office/drawing/2014/main" xmlns="" id="{1D4E1133-874D-48BA-9AEA-D6537C043FE3}"/>
                </a:ext>
              </a:extLst>
            </p:cNvPr>
            <p:cNvSpPr/>
            <p:nvPr/>
          </p:nvSpPr>
          <p:spPr>
            <a:xfrm>
              <a:off x="10817088" y="43287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8" name="Freeform: Shape 111">
              <a:extLst>
                <a:ext uri="{FF2B5EF4-FFF2-40B4-BE49-F238E27FC236}">
                  <a16:creationId xmlns:a16="http://schemas.microsoft.com/office/drawing/2014/main" xmlns="" id="{95F9F174-B14D-4876-B8F6-5D4AF86CA9A0}"/>
                </a:ext>
              </a:extLst>
            </p:cNvPr>
            <p:cNvSpPr/>
            <p:nvPr/>
          </p:nvSpPr>
          <p:spPr>
            <a:xfrm>
              <a:off x="10855188" y="43478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89" name="Freeform: Shape 112">
              <a:extLst>
                <a:ext uri="{FF2B5EF4-FFF2-40B4-BE49-F238E27FC236}">
                  <a16:creationId xmlns:a16="http://schemas.microsoft.com/office/drawing/2014/main" xmlns="" id="{389739D9-4703-42E0-B5FB-3363197CAA20}"/>
                </a:ext>
              </a:extLst>
            </p:cNvPr>
            <p:cNvSpPr/>
            <p:nvPr/>
          </p:nvSpPr>
          <p:spPr>
            <a:xfrm>
              <a:off x="10950438" y="43859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0" name="Freeform: Shape 113">
              <a:extLst>
                <a:ext uri="{FF2B5EF4-FFF2-40B4-BE49-F238E27FC236}">
                  <a16:creationId xmlns:a16="http://schemas.microsoft.com/office/drawing/2014/main" xmlns="" id="{63160C4A-1C3E-456C-9524-3C82F7B86FFF}"/>
                </a:ext>
              </a:extLst>
            </p:cNvPr>
            <p:cNvSpPr/>
            <p:nvPr/>
          </p:nvSpPr>
          <p:spPr>
            <a:xfrm>
              <a:off x="10950438" y="43859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1" name="Freeform: Shape 114">
              <a:extLst>
                <a:ext uri="{FF2B5EF4-FFF2-40B4-BE49-F238E27FC236}">
                  <a16:creationId xmlns:a16="http://schemas.microsoft.com/office/drawing/2014/main" xmlns="" id="{2A36EF5B-F214-4F46-A96C-5712514F3050}"/>
                </a:ext>
              </a:extLst>
            </p:cNvPr>
            <p:cNvSpPr/>
            <p:nvPr/>
          </p:nvSpPr>
          <p:spPr>
            <a:xfrm>
              <a:off x="11083788" y="44811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2" name="Freeform: Shape 115">
              <a:extLst>
                <a:ext uri="{FF2B5EF4-FFF2-40B4-BE49-F238E27FC236}">
                  <a16:creationId xmlns:a16="http://schemas.microsoft.com/office/drawing/2014/main" xmlns="" id="{02AB8C5A-9BC8-4014-9746-0E222ACE6AD7}"/>
                </a:ext>
              </a:extLst>
            </p:cNvPr>
            <p:cNvSpPr/>
            <p:nvPr/>
          </p:nvSpPr>
          <p:spPr>
            <a:xfrm>
              <a:off x="11140938" y="45192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3" name="Freeform: Shape 116">
              <a:extLst>
                <a:ext uri="{FF2B5EF4-FFF2-40B4-BE49-F238E27FC236}">
                  <a16:creationId xmlns:a16="http://schemas.microsoft.com/office/drawing/2014/main" xmlns="" id="{DB5DCBEC-6E6B-44BD-B6E1-1E377445404F}"/>
                </a:ext>
              </a:extLst>
            </p:cNvPr>
            <p:cNvSpPr/>
            <p:nvPr/>
          </p:nvSpPr>
          <p:spPr>
            <a:xfrm>
              <a:off x="11236188" y="45954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4" name="Freeform: Shape 117">
              <a:extLst>
                <a:ext uri="{FF2B5EF4-FFF2-40B4-BE49-F238E27FC236}">
                  <a16:creationId xmlns:a16="http://schemas.microsoft.com/office/drawing/2014/main" xmlns="" id="{3F35661D-5322-4225-942E-5FBC1F1FAE13}"/>
                </a:ext>
              </a:extLst>
            </p:cNvPr>
            <p:cNvSpPr/>
            <p:nvPr/>
          </p:nvSpPr>
          <p:spPr>
            <a:xfrm>
              <a:off x="11502888" y="48240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5" name="Freeform: Shape 118">
              <a:extLst>
                <a:ext uri="{FF2B5EF4-FFF2-40B4-BE49-F238E27FC236}">
                  <a16:creationId xmlns:a16="http://schemas.microsoft.com/office/drawing/2014/main" xmlns="" id="{592C03F2-29E2-4613-B13A-892F094E6D3A}"/>
                </a:ext>
              </a:extLst>
            </p:cNvPr>
            <p:cNvSpPr/>
            <p:nvPr/>
          </p:nvSpPr>
          <p:spPr>
            <a:xfrm>
              <a:off x="11560038" y="48812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6" name="Freeform: Shape 119">
              <a:extLst>
                <a:ext uri="{FF2B5EF4-FFF2-40B4-BE49-F238E27FC236}">
                  <a16:creationId xmlns:a16="http://schemas.microsoft.com/office/drawing/2014/main" xmlns="" id="{86298634-0049-4937-9DB3-0158FB2F6560}"/>
                </a:ext>
              </a:extLst>
            </p:cNvPr>
            <p:cNvSpPr/>
            <p:nvPr/>
          </p:nvSpPr>
          <p:spPr>
            <a:xfrm>
              <a:off x="11883888" y="50907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7" name="Freeform: Shape 120">
              <a:extLst>
                <a:ext uri="{FF2B5EF4-FFF2-40B4-BE49-F238E27FC236}">
                  <a16:creationId xmlns:a16="http://schemas.microsoft.com/office/drawing/2014/main" xmlns="" id="{B5030E89-8DAB-4BEE-8BFD-6245E7718FE6}"/>
                </a:ext>
              </a:extLst>
            </p:cNvPr>
            <p:cNvSpPr/>
            <p:nvPr/>
          </p:nvSpPr>
          <p:spPr>
            <a:xfrm>
              <a:off x="12226788" y="518602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8" name="Freeform: Shape 121">
              <a:extLst>
                <a:ext uri="{FF2B5EF4-FFF2-40B4-BE49-F238E27FC236}">
                  <a16:creationId xmlns:a16="http://schemas.microsoft.com/office/drawing/2014/main" xmlns="" id="{0AEAB659-BB9E-49EA-BDE7-02ECE3499857}"/>
                </a:ext>
              </a:extLst>
            </p:cNvPr>
            <p:cNvSpPr/>
            <p:nvPr/>
          </p:nvSpPr>
          <p:spPr>
            <a:xfrm>
              <a:off x="12417288" y="520507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99" name="Freeform: Shape 122">
              <a:extLst>
                <a:ext uri="{FF2B5EF4-FFF2-40B4-BE49-F238E27FC236}">
                  <a16:creationId xmlns:a16="http://schemas.microsoft.com/office/drawing/2014/main" xmlns="" id="{BF7B7452-7799-4129-B953-BCBF9A426D4D}"/>
                </a:ext>
              </a:extLst>
            </p:cNvPr>
            <p:cNvSpPr/>
            <p:nvPr/>
          </p:nvSpPr>
          <p:spPr>
            <a:xfrm>
              <a:off x="12531588" y="524317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0" name="Freeform: Shape 123">
              <a:extLst>
                <a:ext uri="{FF2B5EF4-FFF2-40B4-BE49-F238E27FC236}">
                  <a16:creationId xmlns:a16="http://schemas.microsoft.com/office/drawing/2014/main" xmlns="" id="{74BC1D21-8854-49E1-A438-81D6E442BD63}"/>
                </a:ext>
              </a:extLst>
            </p:cNvPr>
            <p:cNvSpPr/>
            <p:nvPr/>
          </p:nvSpPr>
          <p:spPr>
            <a:xfrm>
              <a:off x="12607788" y="533842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1" name="Freeform: Shape 124">
              <a:extLst>
                <a:ext uri="{FF2B5EF4-FFF2-40B4-BE49-F238E27FC236}">
                  <a16:creationId xmlns:a16="http://schemas.microsoft.com/office/drawing/2014/main" xmlns="" id="{9121D7FC-D3BA-4077-B5AF-194C68865227}"/>
                </a:ext>
              </a:extLst>
            </p:cNvPr>
            <p:cNvSpPr/>
            <p:nvPr/>
          </p:nvSpPr>
          <p:spPr>
            <a:xfrm>
              <a:off x="1272208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2" name="Freeform: Shape 125">
              <a:extLst>
                <a:ext uri="{FF2B5EF4-FFF2-40B4-BE49-F238E27FC236}">
                  <a16:creationId xmlns:a16="http://schemas.microsoft.com/office/drawing/2014/main" xmlns="" id="{1F78F3F5-0E1D-40EC-A4F8-BFA483FF51C5}"/>
                </a:ext>
              </a:extLst>
            </p:cNvPr>
            <p:cNvSpPr/>
            <p:nvPr/>
          </p:nvSpPr>
          <p:spPr>
            <a:xfrm>
              <a:off x="1293163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3" name="Freeform: Shape 126">
              <a:extLst>
                <a:ext uri="{FF2B5EF4-FFF2-40B4-BE49-F238E27FC236}">
                  <a16:creationId xmlns:a16="http://schemas.microsoft.com/office/drawing/2014/main" xmlns="" id="{4E4110C3-946D-4A7F-8AD8-36ADDEAFD78C}"/>
                </a:ext>
              </a:extLst>
            </p:cNvPr>
            <p:cNvSpPr/>
            <p:nvPr/>
          </p:nvSpPr>
          <p:spPr>
            <a:xfrm>
              <a:off x="13007839"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4" name="Freeform: Shape 127">
              <a:extLst>
                <a:ext uri="{FF2B5EF4-FFF2-40B4-BE49-F238E27FC236}">
                  <a16:creationId xmlns:a16="http://schemas.microsoft.com/office/drawing/2014/main" xmlns="" id="{12DB1C09-55E7-405C-B97D-AAA3EF4E5619}"/>
                </a:ext>
              </a:extLst>
            </p:cNvPr>
            <p:cNvSpPr/>
            <p:nvPr/>
          </p:nvSpPr>
          <p:spPr>
            <a:xfrm>
              <a:off x="13293589" y="53955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5" name="Freeform: Shape 128">
              <a:extLst>
                <a:ext uri="{FF2B5EF4-FFF2-40B4-BE49-F238E27FC236}">
                  <a16:creationId xmlns:a16="http://schemas.microsoft.com/office/drawing/2014/main" xmlns="" id="{6C78CA46-11D0-4861-B265-A1A860255C3B}"/>
                </a:ext>
              </a:extLst>
            </p:cNvPr>
            <p:cNvSpPr/>
            <p:nvPr/>
          </p:nvSpPr>
          <p:spPr>
            <a:xfrm>
              <a:off x="13445989"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6" name="Freeform: Shape 129">
              <a:extLst>
                <a:ext uri="{FF2B5EF4-FFF2-40B4-BE49-F238E27FC236}">
                  <a16:creationId xmlns:a16="http://schemas.microsoft.com/office/drawing/2014/main" xmlns="" id="{BD2B2153-525C-4157-A4BD-323E5D95D7FF}"/>
                </a:ext>
              </a:extLst>
            </p:cNvPr>
            <p:cNvSpPr/>
            <p:nvPr/>
          </p:nvSpPr>
          <p:spPr>
            <a:xfrm>
              <a:off x="13903189"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07" name="Freeform: Shape 130">
              <a:extLst>
                <a:ext uri="{FF2B5EF4-FFF2-40B4-BE49-F238E27FC236}">
                  <a16:creationId xmlns:a16="http://schemas.microsoft.com/office/drawing/2014/main" xmlns="" id="{8BF1B1DE-FC8B-4C83-95F1-B8CC3739828C}"/>
                </a:ext>
              </a:extLst>
            </p:cNvPr>
            <p:cNvSpPr/>
            <p:nvPr/>
          </p:nvSpPr>
          <p:spPr>
            <a:xfrm>
              <a:off x="14322289"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grpSp>
      <p:grpSp>
        <p:nvGrpSpPr>
          <p:cNvPr id="108" name="Group 107">
            <a:extLst>
              <a:ext uri="{FF2B5EF4-FFF2-40B4-BE49-F238E27FC236}">
                <a16:creationId xmlns:a16="http://schemas.microsoft.com/office/drawing/2014/main" xmlns="" id="{04FB81CA-54A3-440A-8D9B-8C04D4218998}"/>
              </a:ext>
            </a:extLst>
          </p:cNvPr>
          <p:cNvGrpSpPr/>
          <p:nvPr/>
        </p:nvGrpSpPr>
        <p:grpSpPr>
          <a:xfrm>
            <a:off x="779331" y="2054027"/>
            <a:ext cx="3649695" cy="1779970"/>
            <a:chOff x="9333938" y="2717899"/>
            <a:chExt cx="5638800" cy="2762187"/>
          </a:xfrm>
        </p:grpSpPr>
        <p:sp>
          <p:nvSpPr>
            <p:cNvPr id="109" name="Freeform: Shape 134">
              <a:extLst>
                <a:ext uri="{FF2B5EF4-FFF2-40B4-BE49-F238E27FC236}">
                  <a16:creationId xmlns:a16="http://schemas.microsoft.com/office/drawing/2014/main" xmlns="" id="{02828970-4A91-406B-B444-AE98F1EE2055}"/>
                </a:ext>
              </a:extLst>
            </p:cNvPr>
            <p:cNvSpPr/>
            <p:nvPr/>
          </p:nvSpPr>
          <p:spPr>
            <a:xfrm>
              <a:off x="9333938" y="2765461"/>
              <a:ext cx="5638800" cy="2714625"/>
            </a:xfrm>
            <a:custGeom>
              <a:avLst/>
              <a:gdLst>
                <a:gd name="connsiteX0" fmla="*/ 5644267 w 5638800"/>
                <a:gd name="connsiteY0" fmla="*/ 2718394 h 2714625"/>
                <a:gd name="connsiteX1" fmla="*/ 5644267 w 5638800"/>
                <a:gd name="connsiteY1" fmla="*/ 2619372 h 2714625"/>
                <a:gd name="connsiteX2" fmla="*/ 4029266 w 5638800"/>
                <a:gd name="connsiteY2" fmla="*/ 2619372 h 2714625"/>
                <a:gd name="connsiteX3" fmla="*/ 4029266 w 5638800"/>
                <a:gd name="connsiteY3" fmla="*/ 2593445 h 2714625"/>
                <a:gd name="connsiteX4" fmla="*/ 3963248 w 5638800"/>
                <a:gd name="connsiteY4" fmla="*/ 2593445 h 2714625"/>
                <a:gd name="connsiteX5" fmla="*/ 3963248 w 5638800"/>
                <a:gd name="connsiteY5" fmla="*/ 2555716 h 2714625"/>
                <a:gd name="connsiteX6" fmla="*/ 3810000 w 5638800"/>
                <a:gd name="connsiteY6" fmla="*/ 2555716 h 2714625"/>
                <a:gd name="connsiteX7" fmla="*/ 3810000 w 5638800"/>
                <a:gd name="connsiteY7" fmla="*/ 2536856 h 2714625"/>
                <a:gd name="connsiteX8" fmla="*/ 3685042 w 5638800"/>
                <a:gd name="connsiteY8" fmla="*/ 2536856 h 2714625"/>
                <a:gd name="connsiteX9" fmla="*/ 3685042 w 5638800"/>
                <a:gd name="connsiteY9" fmla="*/ 2510920 h 2714625"/>
                <a:gd name="connsiteX10" fmla="*/ 3555368 w 5638800"/>
                <a:gd name="connsiteY10" fmla="*/ 2510920 h 2714625"/>
                <a:gd name="connsiteX11" fmla="*/ 3555368 w 5638800"/>
                <a:gd name="connsiteY11" fmla="*/ 2489698 h 2714625"/>
                <a:gd name="connsiteX12" fmla="*/ 3503505 w 5638800"/>
                <a:gd name="connsiteY12" fmla="*/ 2489698 h 2714625"/>
                <a:gd name="connsiteX13" fmla="*/ 3503505 w 5638800"/>
                <a:gd name="connsiteY13" fmla="*/ 2454341 h 2714625"/>
                <a:gd name="connsiteX14" fmla="*/ 3425695 w 5638800"/>
                <a:gd name="connsiteY14" fmla="*/ 2454341 h 2714625"/>
                <a:gd name="connsiteX15" fmla="*/ 3425695 w 5638800"/>
                <a:gd name="connsiteY15" fmla="*/ 2433120 h 2714625"/>
                <a:gd name="connsiteX16" fmla="*/ 3095625 w 5638800"/>
                <a:gd name="connsiteY16" fmla="*/ 2433120 h 2714625"/>
                <a:gd name="connsiteX17" fmla="*/ 3095625 w 5638800"/>
                <a:gd name="connsiteY17" fmla="*/ 2402468 h 2714625"/>
                <a:gd name="connsiteX18" fmla="*/ 2996603 w 5638800"/>
                <a:gd name="connsiteY18" fmla="*/ 2402468 h 2714625"/>
                <a:gd name="connsiteX19" fmla="*/ 2996603 w 5638800"/>
                <a:gd name="connsiteY19" fmla="*/ 2383609 h 2714625"/>
                <a:gd name="connsiteX20" fmla="*/ 2963599 w 5638800"/>
                <a:gd name="connsiteY20" fmla="*/ 2383609 h 2714625"/>
                <a:gd name="connsiteX21" fmla="*/ 2963599 w 5638800"/>
                <a:gd name="connsiteY21" fmla="*/ 2362387 h 2714625"/>
                <a:gd name="connsiteX22" fmla="*/ 2897581 w 5638800"/>
                <a:gd name="connsiteY22" fmla="*/ 2362387 h 2714625"/>
                <a:gd name="connsiteX23" fmla="*/ 2897581 w 5638800"/>
                <a:gd name="connsiteY23" fmla="*/ 2322306 h 2714625"/>
                <a:gd name="connsiteX24" fmla="*/ 2826849 w 5638800"/>
                <a:gd name="connsiteY24" fmla="*/ 2322306 h 2714625"/>
                <a:gd name="connsiteX25" fmla="*/ 2826849 w 5638800"/>
                <a:gd name="connsiteY25" fmla="*/ 2289302 h 2714625"/>
                <a:gd name="connsiteX26" fmla="*/ 2779700 w 5638800"/>
                <a:gd name="connsiteY26" fmla="*/ 2289302 h 2714625"/>
                <a:gd name="connsiteX27" fmla="*/ 2779700 w 5638800"/>
                <a:gd name="connsiteY27" fmla="*/ 2268080 h 2714625"/>
                <a:gd name="connsiteX28" fmla="*/ 2694823 w 5638800"/>
                <a:gd name="connsiteY28" fmla="*/ 2268080 h 2714625"/>
                <a:gd name="connsiteX29" fmla="*/ 2694823 w 5638800"/>
                <a:gd name="connsiteY29" fmla="*/ 2230361 h 2714625"/>
                <a:gd name="connsiteX30" fmla="*/ 2666533 w 5638800"/>
                <a:gd name="connsiteY30" fmla="*/ 2230361 h 2714625"/>
                <a:gd name="connsiteX31" fmla="*/ 2666533 w 5638800"/>
                <a:gd name="connsiteY31" fmla="*/ 2202062 h 2714625"/>
                <a:gd name="connsiteX32" fmla="*/ 2595801 w 5638800"/>
                <a:gd name="connsiteY32" fmla="*/ 2202062 h 2714625"/>
                <a:gd name="connsiteX33" fmla="*/ 2595801 w 5638800"/>
                <a:gd name="connsiteY33" fmla="*/ 2180850 h 2714625"/>
                <a:gd name="connsiteX34" fmla="*/ 2305803 w 5638800"/>
                <a:gd name="connsiteY34" fmla="*/ 2180850 h 2714625"/>
                <a:gd name="connsiteX35" fmla="*/ 2305803 w 5638800"/>
                <a:gd name="connsiteY35" fmla="*/ 2152551 h 2714625"/>
                <a:gd name="connsiteX36" fmla="*/ 2272798 w 5638800"/>
                <a:gd name="connsiteY36" fmla="*/ 2152551 h 2714625"/>
                <a:gd name="connsiteX37" fmla="*/ 2272798 w 5638800"/>
                <a:gd name="connsiteY37" fmla="*/ 2128977 h 2714625"/>
                <a:gd name="connsiteX38" fmla="*/ 2228002 w 5638800"/>
                <a:gd name="connsiteY38" fmla="*/ 2128977 h 2714625"/>
                <a:gd name="connsiteX39" fmla="*/ 2228002 w 5638800"/>
                <a:gd name="connsiteY39" fmla="*/ 2110118 h 2714625"/>
                <a:gd name="connsiteX40" fmla="*/ 2143125 w 5638800"/>
                <a:gd name="connsiteY40" fmla="*/ 2110118 h 2714625"/>
                <a:gd name="connsiteX41" fmla="*/ 2143125 w 5638800"/>
                <a:gd name="connsiteY41" fmla="*/ 2093611 h 2714625"/>
                <a:gd name="connsiteX42" fmla="*/ 2121903 w 5638800"/>
                <a:gd name="connsiteY42" fmla="*/ 2093611 h 2714625"/>
                <a:gd name="connsiteX43" fmla="*/ 2121903 w 5638800"/>
                <a:gd name="connsiteY43" fmla="*/ 2067684 h 2714625"/>
                <a:gd name="connsiteX44" fmla="*/ 2084184 w 5638800"/>
                <a:gd name="connsiteY44" fmla="*/ 2067684 h 2714625"/>
                <a:gd name="connsiteX45" fmla="*/ 2084184 w 5638800"/>
                <a:gd name="connsiteY45" fmla="*/ 2037032 h 2714625"/>
                <a:gd name="connsiteX46" fmla="*/ 2029959 w 5638800"/>
                <a:gd name="connsiteY46" fmla="*/ 2037032 h 2714625"/>
                <a:gd name="connsiteX47" fmla="*/ 2029959 w 5638800"/>
                <a:gd name="connsiteY47" fmla="*/ 1996951 h 2714625"/>
                <a:gd name="connsiteX48" fmla="*/ 1980448 w 5638800"/>
                <a:gd name="connsiteY48" fmla="*/ 1996951 h 2714625"/>
                <a:gd name="connsiteX49" fmla="*/ 1980448 w 5638800"/>
                <a:gd name="connsiteY49" fmla="*/ 1959223 h 2714625"/>
                <a:gd name="connsiteX50" fmla="*/ 1952158 w 5638800"/>
                <a:gd name="connsiteY50" fmla="*/ 1959223 h 2714625"/>
                <a:gd name="connsiteX51" fmla="*/ 1952158 w 5638800"/>
                <a:gd name="connsiteY51" fmla="*/ 1904997 h 2714625"/>
                <a:gd name="connsiteX52" fmla="*/ 1902638 w 5638800"/>
                <a:gd name="connsiteY52" fmla="*/ 1904997 h 2714625"/>
                <a:gd name="connsiteX53" fmla="*/ 1902638 w 5638800"/>
                <a:gd name="connsiteY53" fmla="*/ 1853133 h 2714625"/>
                <a:gd name="connsiteX54" fmla="*/ 1841345 w 5638800"/>
                <a:gd name="connsiteY54" fmla="*/ 1853133 h 2714625"/>
                <a:gd name="connsiteX55" fmla="*/ 1841345 w 5638800"/>
                <a:gd name="connsiteY55" fmla="*/ 1775323 h 2714625"/>
                <a:gd name="connsiteX56" fmla="*/ 1775327 w 5638800"/>
                <a:gd name="connsiteY56" fmla="*/ 1775323 h 2714625"/>
                <a:gd name="connsiteX57" fmla="*/ 1775327 w 5638800"/>
                <a:gd name="connsiteY57" fmla="*/ 1714030 h 2714625"/>
                <a:gd name="connsiteX58" fmla="*/ 1744675 w 5638800"/>
                <a:gd name="connsiteY58" fmla="*/ 1714030 h 2714625"/>
                <a:gd name="connsiteX59" fmla="*/ 1744675 w 5638800"/>
                <a:gd name="connsiteY59" fmla="*/ 1624438 h 2714625"/>
                <a:gd name="connsiteX60" fmla="*/ 1692812 w 5638800"/>
                <a:gd name="connsiteY60" fmla="*/ 1624438 h 2714625"/>
                <a:gd name="connsiteX61" fmla="*/ 1692812 w 5638800"/>
                <a:gd name="connsiteY61" fmla="*/ 1577280 h 2714625"/>
                <a:gd name="connsiteX62" fmla="*/ 1657445 w 5638800"/>
                <a:gd name="connsiteY62" fmla="*/ 1577280 h 2714625"/>
                <a:gd name="connsiteX63" fmla="*/ 1657445 w 5638800"/>
                <a:gd name="connsiteY63" fmla="*/ 1523054 h 2714625"/>
                <a:gd name="connsiteX64" fmla="*/ 1617364 w 5638800"/>
                <a:gd name="connsiteY64" fmla="*/ 1523054 h 2714625"/>
                <a:gd name="connsiteX65" fmla="*/ 1617364 w 5638800"/>
                <a:gd name="connsiteY65" fmla="*/ 1490050 h 2714625"/>
                <a:gd name="connsiteX66" fmla="*/ 1539564 w 5638800"/>
                <a:gd name="connsiteY66" fmla="*/ 1490050 h 2714625"/>
                <a:gd name="connsiteX67" fmla="*/ 1539564 w 5638800"/>
                <a:gd name="connsiteY67" fmla="*/ 1457045 h 2714625"/>
                <a:gd name="connsiteX68" fmla="*/ 1490053 w 5638800"/>
                <a:gd name="connsiteY68" fmla="*/ 1457045 h 2714625"/>
                <a:gd name="connsiteX69" fmla="*/ 1490053 w 5638800"/>
                <a:gd name="connsiteY69" fmla="*/ 1416964 h 2714625"/>
                <a:gd name="connsiteX70" fmla="*/ 1402813 w 5638800"/>
                <a:gd name="connsiteY70" fmla="*/ 1416964 h 2714625"/>
                <a:gd name="connsiteX71" fmla="*/ 1402813 w 5638800"/>
                <a:gd name="connsiteY71" fmla="*/ 1348594 h 2714625"/>
                <a:gd name="connsiteX72" fmla="*/ 1355665 w 5638800"/>
                <a:gd name="connsiteY72" fmla="*/ 1348594 h 2714625"/>
                <a:gd name="connsiteX73" fmla="*/ 1355665 w 5638800"/>
                <a:gd name="connsiteY73" fmla="*/ 1332087 h 2714625"/>
                <a:gd name="connsiteX74" fmla="*/ 1292009 w 5638800"/>
                <a:gd name="connsiteY74" fmla="*/ 1332087 h 2714625"/>
                <a:gd name="connsiteX75" fmla="*/ 1292009 w 5638800"/>
                <a:gd name="connsiteY75" fmla="*/ 1275499 h 2714625"/>
                <a:gd name="connsiteX76" fmla="*/ 1263710 w 5638800"/>
                <a:gd name="connsiteY76" fmla="*/ 1275499 h 2714625"/>
                <a:gd name="connsiteX77" fmla="*/ 1263710 w 5638800"/>
                <a:gd name="connsiteY77" fmla="*/ 1200051 h 2714625"/>
                <a:gd name="connsiteX78" fmla="*/ 1233059 w 5638800"/>
                <a:gd name="connsiteY78" fmla="*/ 1200051 h 2714625"/>
                <a:gd name="connsiteX79" fmla="*/ 1233059 w 5638800"/>
                <a:gd name="connsiteY79" fmla="*/ 1162332 h 2714625"/>
                <a:gd name="connsiteX80" fmla="*/ 1207132 w 5638800"/>
                <a:gd name="connsiteY80" fmla="*/ 1162332 h 2714625"/>
                <a:gd name="connsiteX81" fmla="*/ 1207132 w 5638800"/>
                <a:gd name="connsiteY81" fmla="*/ 1122251 h 2714625"/>
                <a:gd name="connsiteX82" fmla="*/ 1152906 w 5638800"/>
                <a:gd name="connsiteY82" fmla="*/ 1122251 h 2714625"/>
                <a:gd name="connsiteX83" fmla="*/ 1152906 w 5638800"/>
                <a:gd name="connsiteY83" fmla="*/ 1063310 h 2714625"/>
                <a:gd name="connsiteX84" fmla="*/ 1134037 w 5638800"/>
                <a:gd name="connsiteY84" fmla="*/ 1063310 h 2714625"/>
                <a:gd name="connsiteX85" fmla="*/ 1134037 w 5638800"/>
                <a:gd name="connsiteY85" fmla="*/ 1025591 h 2714625"/>
                <a:gd name="connsiteX86" fmla="*/ 1089241 w 5638800"/>
                <a:gd name="connsiteY86" fmla="*/ 1025591 h 2714625"/>
                <a:gd name="connsiteX87" fmla="*/ 1089241 w 5638800"/>
                <a:gd name="connsiteY87" fmla="*/ 966651 h 2714625"/>
                <a:gd name="connsiteX88" fmla="*/ 1063314 w 5638800"/>
                <a:gd name="connsiteY88" fmla="*/ 966651 h 2714625"/>
                <a:gd name="connsiteX89" fmla="*/ 1063314 w 5638800"/>
                <a:gd name="connsiteY89" fmla="*/ 914778 h 2714625"/>
                <a:gd name="connsiteX90" fmla="*/ 1037377 w 5638800"/>
                <a:gd name="connsiteY90" fmla="*/ 914778 h 2714625"/>
                <a:gd name="connsiteX91" fmla="*/ 1037377 w 5638800"/>
                <a:gd name="connsiteY91" fmla="*/ 888843 h 2714625"/>
                <a:gd name="connsiteX92" fmla="*/ 985504 w 5638800"/>
                <a:gd name="connsiteY92" fmla="*/ 888843 h 2714625"/>
                <a:gd name="connsiteX93" fmla="*/ 985504 w 5638800"/>
                <a:gd name="connsiteY93" fmla="*/ 867624 h 2714625"/>
                <a:gd name="connsiteX94" fmla="*/ 957215 w 5638800"/>
                <a:gd name="connsiteY94" fmla="*/ 867624 h 2714625"/>
                <a:gd name="connsiteX95" fmla="*/ 957215 w 5638800"/>
                <a:gd name="connsiteY95" fmla="*/ 853478 h 2714625"/>
                <a:gd name="connsiteX96" fmla="*/ 893558 w 5638800"/>
                <a:gd name="connsiteY96" fmla="*/ 853478 h 2714625"/>
                <a:gd name="connsiteX97" fmla="*/ 893558 w 5638800"/>
                <a:gd name="connsiteY97" fmla="*/ 806324 h 2714625"/>
                <a:gd name="connsiteX98" fmla="*/ 834617 w 5638800"/>
                <a:gd name="connsiteY98" fmla="*/ 806324 h 2714625"/>
                <a:gd name="connsiteX99" fmla="*/ 834617 w 5638800"/>
                <a:gd name="connsiteY99" fmla="*/ 761529 h 2714625"/>
                <a:gd name="connsiteX100" fmla="*/ 808682 w 5638800"/>
                <a:gd name="connsiteY100" fmla="*/ 761529 h 2714625"/>
                <a:gd name="connsiteX101" fmla="*/ 808682 w 5638800"/>
                <a:gd name="connsiteY101" fmla="*/ 688441 h 2714625"/>
                <a:gd name="connsiteX102" fmla="*/ 745025 w 5638800"/>
                <a:gd name="connsiteY102" fmla="*/ 688441 h 2714625"/>
                <a:gd name="connsiteX103" fmla="*/ 745025 w 5638800"/>
                <a:gd name="connsiteY103" fmla="*/ 617710 h 2714625"/>
                <a:gd name="connsiteX104" fmla="*/ 709659 w 5638800"/>
                <a:gd name="connsiteY104" fmla="*/ 617710 h 2714625"/>
                <a:gd name="connsiteX105" fmla="*/ 709659 w 5638800"/>
                <a:gd name="connsiteY105" fmla="*/ 572915 h 2714625"/>
                <a:gd name="connsiteX106" fmla="*/ 688440 w 5638800"/>
                <a:gd name="connsiteY106" fmla="*/ 572915 h 2714625"/>
                <a:gd name="connsiteX107" fmla="*/ 688440 w 5638800"/>
                <a:gd name="connsiteY107" fmla="*/ 535192 h 2714625"/>
                <a:gd name="connsiteX108" fmla="*/ 629499 w 5638800"/>
                <a:gd name="connsiteY108" fmla="*/ 535192 h 2714625"/>
                <a:gd name="connsiteX109" fmla="*/ 629499 w 5638800"/>
                <a:gd name="connsiteY109" fmla="*/ 488039 h 2714625"/>
                <a:gd name="connsiteX110" fmla="*/ 565841 w 5638800"/>
                <a:gd name="connsiteY110" fmla="*/ 488039 h 2714625"/>
                <a:gd name="connsiteX111" fmla="*/ 565841 w 5638800"/>
                <a:gd name="connsiteY111" fmla="*/ 410235 h 2714625"/>
                <a:gd name="connsiteX112" fmla="*/ 516330 w 5638800"/>
                <a:gd name="connsiteY112" fmla="*/ 410235 h 2714625"/>
                <a:gd name="connsiteX113" fmla="*/ 516330 w 5638800"/>
                <a:gd name="connsiteY113" fmla="*/ 365439 h 2714625"/>
                <a:gd name="connsiteX114" fmla="*/ 455031 w 5638800"/>
                <a:gd name="connsiteY114" fmla="*/ 365439 h 2714625"/>
                <a:gd name="connsiteX115" fmla="*/ 455031 w 5638800"/>
                <a:gd name="connsiteY115" fmla="*/ 339505 h 2714625"/>
                <a:gd name="connsiteX116" fmla="*/ 419666 w 5638800"/>
                <a:gd name="connsiteY116" fmla="*/ 339505 h 2714625"/>
                <a:gd name="connsiteX117" fmla="*/ 419666 w 5638800"/>
                <a:gd name="connsiteY117" fmla="*/ 299424 h 2714625"/>
                <a:gd name="connsiteX118" fmla="*/ 353651 w 5638800"/>
                <a:gd name="connsiteY118" fmla="*/ 299424 h 2714625"/>
                <a:gd name="connsiteX119" fmla="*/ 353651 w 5638800"/>
                <a:gd name="connsiteY119" fmla="*/ 223979 h 2714625"/>
                <a:gd name="connsiteX120" fmla="*/ 304140 w 5638800"/>
                <a:gd name="connsiteY120" fmla="*/ 223979 h 2714625"/>
                <a:gd name="connsiteX121" fmla="*/ 304140 w 5638800"/>
                <a:gd name="connsiteY121" fmla="*/ 193329 h 2714625"/>
                <a:gd name="connsiteX122" fmla="*/ 275848 w 5638800"/>
                <a:gd name="connsiteY122" fmla="*/ 193329 h 2714625"/>
                <a:gd name="connsiteX123" fmla="*/ 275848 w 5638800"/>
                <a:gd name="connsiteY123" fmla="*/ 127314 h 2714625"/>
                <a:gd name="connsiteX124" fmla="*/ 198045 w 5638800"/>
                <a:gd name="connsiteY124" fmla="*/ 127314 h 2714625"/>
                <a:gd name="connsiteX125" fmla="*/ 198045 w 5638800"/>
                <a:gd name="connsiteY125" fmla="*/ 56584 h 2714625"/>
                <a:gd name="connsiteX126" fmla="*/ 129672 w 5638800"/>
                <a:gd name="connsiteY126" fmla="*/ 56584 h 2714625"/>
                <a:gd name="connsiteX127" fmla="*/ 129672 w 5638800"/>
                <a:gd name="connsiteY127" fmla="*/ 0 h 2714625"/>
                <a:gd name="connsiteX128" fmla="*/ 0 w 5638800"/>
                <a:gd name="connsiteY128" fmla="*/ 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638800" h="2714625">
                  <a:moveTo>
                    <a:pt x="5644267" y="2718394"/>
                  </a:moveTo>
                  <a:lnTo>
                    <a:pt x="5644267" y="2619372"/>
                  </a:lnTo>
                  <a:lnTo>
                    <a:pt x="4029266" y="2619372"/>
                  </a:lnTo>
                  <a:lnTo>
                    <a:pt x="4029266" y="2593445"/>
                  </a:lnTo>
                  <a:lnTo>
                    <a:pt x="3963248" y="2593445"/>
                  </a:lnTo>
                  <a:lnTo>
                    <a:pt x="3963248" y="2555716"/>
                  </a:lnTo>
                  <a:lnTo>
                    <a:pt x="3810000" y="2555716"/>
                  </a:lnTo>
                  <a:lnTo>
                    <a:pt x="3810000" y="2536856"/>
                  </a:lnTo>
                  <a:lnTo>
                    <a:pt x="3685042" y="2536856"/>
                  </a:lnTo>
                  <a:lnTo>
                    <a:pt x="3685042" y="2510920"/>
                  </a:lnTo>
                  <a:lnTo>
                    <a:pt x="3555368" y="2510920"/>
                  </a:lnTo>
                  <a:lnTo>
                    <a:pt x="3555368" y="2489698"/>
                  </a:lnTo>
                  <a:lnTo>
                    <a:pt x="3503505" y="2489698"/>
                  </a:lnTo>
                  <a:lnTo>
                    <a:pt x="3503505" y="2454341"/>
                  </a:lnTo>
                  <a:lnTo>
                    <a:pt x="3425695" y="2454341"/>
                  </a:lnTo>
                  <a:lnTo>
                    <a:pt x="3425695" y="2433120"/>
                  </a:lnTo>
                  <a:lnTo>
                    <a:pt x="3095625" y="2433120"/>
                  </a:lnTo>
                  <a:lnTo>
                    <a:pt x="3095625" y="2402468"/>
                  </a:lnTo>
                  <a:lnTo>
                    <a:pt x="2996603" y="2402468"/>
                  </a:lnTo>
                  <a:lnTo>
                    <a:pt x="2996603" y="2383609"/>
                  </a:lnTo>
                  <a:lnTo>
                    <a:pt x="2963599" y="2383609"/>
                  </a:lnTo>
                  <a:lnTo>
                    <a:pt x="2963599" y="2362387"/>
                  </a:lnTo>
                  <a:lnTo>
                    <a:pt x="2897581" y="2362387"/>
                  </a:lnTo>
                  <a:lnTo>
                    <a:pt x="2897581" y="2322306"/>
                  </a:lnTo>
                  <a:lnTo>
                    <a:pt x="2826849" y="2322306"/>
                  </a:lnTo>
                  <a:lnTo>
                    <a:pt x="2826849" y="2289302"/>
                  </a:lnTo>
                  <a:lnTo>
                    <a:pt x="2779700" y="2289302"/>
                  </a:lnTo>
                  <a:lnTo>
                    <a:pt x="2779700" y="2268080"/>
                  </a:lnTo>
                  <a:lnTo>
                    <a:pt x="2694823" y="2268080"/>
                  </a:lnTo>
                  <a:lnTo>
                    <a:pt x="2694823" y="2230361"/>
                  </a:lnTo>
                  <a:lnTo>
                    <a:pt x="2666533" y="2230361"/>
                  </a:lnTo>
                  <a:lnTo>
                    <a:pt x="2666533" y="2202062"/>
                  </a:lnTo>
                  <a:lnTo>
                    <a:pt x="2595801" y="2202062"/>
                  </a:lnTo>
                  <a:lnTo>
                    <a:pt x="2595801" y="2180850"/>
                  </a:lnTo>
                  <a:lnTo>
                    <a:pt x="2305803" y="2180850"/>
                  </a:lnTo>
                  <a:lnTo>
                    <a:pt x="2305803" y="2152551"/>
                  </a:lnTo>
                  <a:lnTo>
                    <a:pt x="2272798" y="2152551"/>
                  </a:lnTo>
                  <a:lnTo>
                    <a:pt x="2272798" y="2128977"/>
                  </a:lnTo>
                  <a:lnTo>
                    <a:pt x="2228002" y="2128977"/>
                  </a:lnTo>
                  <a:lnTo>
                    <a:pt x="2228002" y="2110118"/>
                  </a:lnTo>
                  <a:lnTo>
                    <a:pt x="2143125" y="2110118"/>
                  </a:lnTo>
                  <a:lnTo>
                    <a:pt x="2143125" y="2093611"/>
                  </a:lnTo>
                  <a:lnTo>
                    <a:pt x="2121903" y="2093611"/>
                  </a:lnTo>
                  <a:lnTo>
                    <a:pt x="2121903" y="2067684"/>
                  </a:lnTo>
                  <a:lnTo>
                    <a:pt x="2084184" y="2067684"/>
                  </a:lnTo>
                  <a:lnTo>
                    <a:pt x="2084184" y="2037032"/>
                  </a:lnTo>
                  <a:lnTo>
                    <a:pt x="2029959" y="2037032"/>
                  </a:lnTo>
                  <a:lnTo>
                    <a:pt x="2029959" y="1996951"/>
                  </a:lnTo>
                  <a:lnTo>
                    <a:pt x="1980448" y="1996951"/>
                  </a:lnTo>
                  <a:lnTo>
                    <a:pt x="1980448" y="1959223"/>
                  </a:lnTo>
                  <a:lnTo>
                    <a:pt x="1952158" y="1959223"/>
                  </a:lnTo>
                  <a:lnTo>
                    <a:pt x="1952158" y="1904997"/>
                  </a:lnTo>
                  <a:lnTo>
                    <a:pt x="1902638" y="1904997"/>
                  </a:lnTo>
                  <a:lnTo>
                    <a:pt x="1902638" y="1853133"/>
                  </a:lnTo>
                  <a:lnTo>
                    <a:pt x="1841345" y="1853133"/>
                  </a:lnTo>
                  <a:lnTo>
                    <a:pt x="1841345" y="1775323"/>
                  </a:lnTo>
                  <a:lnTo>
                    <a:pt x="1775327" y="1775323"/>
                  </a:lnTo>
                  <a:lnTo>
                    <a:pt x="1775327" y="1714030"/>
                  </a:lnTo>
                  <a:lnTo>
                    <a:pt x="1744675" y="1714030"/>
                  </a:lnTo>
                  <a:lnTo>
                    <a:pt x="1744675" y="1624438"/>
                  </a:lnTo>
                  <a:lnTo>
                    <a:pt x="1692812" y="1624438"/>
                  </a:lnTo>
                  <a:lnTo>
                    <a:pt x="1692812" y="1577280"/>
                  </a:lnTo>
                  <a:lnTo>
                    <a:pt x="1657445" y="1577280"/>
                  </a:lnTo>
                  <a:lnTo>
                    <a:pt x="1657445" y="1523054"/>
                  </a:lnTo>
                  <a:lnTo>
                    <a:pt x="1617364" y="1523054"/>
                  </a:lnTo>
                  <a:lnTo>
                    <a:pt x="1617364" y="1490050"/>
                  </a:lnTo>
                  <a:lnTo>
                    <a:pt x="1539564" y="1490050"/>
                  </a:lnTo>
                  <a:lnTo>
                    <a:pt x="1539564" y="1457045"/>
                  </a:lnTo>
                  <a:lnTo>
                    <a:pt x="1490053" y="1457045"/>
                  </a:lnTo>
                  <a:lnTo>
                    <a:pt x="1490053" y="1416964"/>
                  </a:lnTo>
                  <a:lnTo>
                    <a:pt x="1402813" y="1416964"/>
                  </a:lnTo>
                  <a:lnTo>
                    <a:pt x="1402813" y="1348594"/>
                  </a:lnTo>
                  <a:lnTo>
                    <a:pt x="1355665" y="1348594"/>
                  </a:lnTo>
                  <a:lnTo>
                    <a:pt x="1355665" y="1332087"/>
                  </a:lnTo>
                  <a:lnTo>
                    <a:pt x="1292009" y="1332087"/>
                  </a:lnTo>
                  <a:lnTo>
                    <a:pt x="1292009" y="1275499"/>
                  </a:lnTo>
                  <a:lnTo>
                    <a:pt x="1263710" y="1275499"/>
                  </a:lnTo>
                  <a:lnTo>
                    <a:pt x="1263710" y="1200051"/>
                  </a:lnTo>
                  <a:lnTo>
                    <a:pt x="1233059" y="1200051"/>
                  </a:lnTo>
                  <a:lnTo>
                    <a:pt x="1233059" y="1162332"/>
                  </a:lnTo>
                  <a:lnTo>
                    <a:pt x="1207132" y="1162332"/>
                  </a:lnTo>
                  <a:lnTo>
                    <a:pt x="1207132" y="1122251"/>
                  </a:lnTo>
                  <a:lnTo>
                    <a:pt x="1152906" y="1122251"/>
                  </a:lnTo>
                  <a:lnTo>
                    <a:pt x="1152906" y="1063310"/>
                  </a:lnTo>
                  <a:lnTo>
                    <a:pt x="1134037" y="1063310"/>
                  </a:lnTo>
                  <a:lnTo>
                    <a:pt x="1134037" y="1025591"/>
                  </a:lnTo>
                  <a:lnTo>
                    <a:pt x="1089241" y="1025591"/>
                  </a:lnTo>
                  <a:lnTo>
                    <a:pt x="1089241" y="966651"/>
                  </a:lnTo>
                  <a:lnTo>
                    <a:pt x="1063314" y="966651"/>
                  </a:lnTo>
                  <a:lnTo>
                    <a:pt x="1063314" y="914778"/>
                  </a:lnTo>
                  <a:lnTo>
                    <a:pt x="1037377" y="914778"/>
                  </a:lnTo>
                  <a:lnTo>
                    <a:pt x="1037377" y="888843"/>
                  </a:lnTo>
                  <a:lnTo>
                    <a:pt x="985504" y="888843"/>
                  </a:lnTo>
                  <a:lnTo>
                    <a:pt x="985504" y="867624"/>
                  </a:lnTo>
                  <a:lnTo>
                    <a:pt x="957215" y="867624"/>
                  </a:lnTo>
                  <a:lnTo>
                    <a:pt x="957215" y="853478"/>
                  </a:lnTo>
                  <a:lnTo>
                    <a:pt x="893558" y="853478"/>
                  </a:lnTo>
                  <a:lnTo>
                    <a:pt x="893558" y="806324"/>
                  </a:lnTo>
                  <a:lnTo>
                    <a:pt x="834617" y="806324"/>
                  </a:lnTo>
                  <a:lnTo>
                    <a:pt x="834617" y="761529"/>
                  </a:lnTo>
                  <a:lnTo>
                    <a:pt x="808682" y="761529"/>
                  </a:lnTo>
                  <a:lnTo>
                    <a:pt x="808682" y="688441"/>
                  </a:lnTo>
                  <a:lnTo>
                    <a:pt x="745025" y="688441"/>
                  </a:lnTo>
                  <a:lnTo>
                    <a:pt x="745025" y="617710"/>
                  </a:lnTo>
                  <a:lnTo>
                    <a:pt x="709659" y="617710"/>
                  </a:lnTo>
                  <a:lnTo>
                    <a:pt x="709659" y="572915"/>
                  </a:lnTo>
                  <a:lnTo>
                    <a:pt x="688440" y="572915"/>
                  </a:lnTo>
                  <a:lnTo>
                    <a:pt x="688440" y="535192"/>
                  </a:lnTo>
                  <a:lnTo>
                    <a:pt x="629499" y="535192"/>
                  </a:lnTo>
                  <a:lnTo>
                    <a:pt x="629499" y="488039"/>
                  </a:lnTo>
                  <a:lnTo>
                    <a:pt x="565841" y="488039"/>
                  </a:lnTo>
                  <a:lnTo>
                    <a:pt x="565841" y="410235"/>
                  </a:lnTo>
                  <a:lnTo>
                    <a:pt x="516330" y="410235"/>
                  </a:lnTo>
                  <a:lnTo>
                    <a:pt x="516330" y="365439"/>
                  </a:lnTo>
                  <a:lnTo>
                    <a:pt x="455031" y="365439"/>
                  </a:lnTo>
                  <a:lnTo>
                    <a:pt x="455031" y="339505"/>
                  </a:lnTo>
                  <a:lnTo>
                    <a:pt x="419666" y="339505"/>
                  </a:lnTo>
                  <a:lnTo>
                    <a:pt x="419666" y="299424"/>
                  </a:lnTo>
                  <a:lnTo>
                    <a:pt x="353651" y="299424"/>
                  </a:lnTo>
                  <a:lnTo>
                    <a:pt x="353651" y="223979"/>
                  </a:lnTo>
                  <a:lnTo>
                    <a:pt x="304140" y="223979"/>
                  </a:lnTo>
                  <a:lnTo>
                    <a:pt x="304140" y="193329"/>
                  </a:lnTo>
                  <a:lnTo>
                    <a:pt x="275848" y="193329"/>
                  </a:lnTo>
                  <a:lnTo>
                    <a:pt x="275848" y="127314"/>
                  </a:lnTo>
                  <a:lnTo>
                    <a:pt x="198045" y="127314"/>
                  </a:lnTo>
                  <a:lnTo>
                    <a:pt x="198045" y="56584"/>
                  </a:lnTo>
                  <a:lnTo>
                    <a:pt x="129672" y="56584"/>
                  </a:lnTo>
                  <a:lnTo>
                    <a:pt x="129672"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0" name="Freeform: Shape 135">
              <a:extLst>
                <a:ext uri="{FF2B5EF4-FFF2-40B4-BE49-F238E27FC236}">
                  <a16:creationId xmlns:a16="http://schemas.microsoft.com/office/drawing/2014/main" xmlns="" id="{D809A494-E056-482A-94A1-B2900BE75949}"/>
                </a:ext>
              </a:extLst>
            </p:cNvPr>
            <p:cNvSpPr/>
            <p:nvPr/>
          </p:nvSpPr>
          <p:spPr>
            <a:xfrm>
              <a:off x="9355157" y="2717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1" name="Freeform: Shape 136">
              <a:extLst>
                <a:ext uri="{FF2B5EF4-FFF2-40B4-BE49-F238E27FC236}">
                  <a16:creationId xmlns:a16="http://schemas.microsoft.com/office/drawing/2014/main" xmlns="" id="{4F1ADE3C-6A09-43AF-8F44-71021615D99C}"/>
                </a:ext>
              </a:extLst>
            </p:cNvPr>
            <p:cNvSpPr/>
            <p:nvPr/>
          </p:nvSpPr>
          <p:spPr>
            <a:xfrm>
              <a:off x="9450407" y="2717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2" name="Freeform: Shape 137">
              <a:extLst>
                <a:ext uri="{FF2B5EF4-FFF2-40B4-BE49-F238E27FC236}">
                  <a16:creationId xmlns:a16="http://schemas.microsoft.com/office/drawing/2014/main" xmlns="" id="{4D069511-F059-4749-980A-0C8524ED6EF5}"/>
                </a:ext>
              </a:extLst>
            </p:cNvPr>
            <p:cNvSpPr/>
            <p:nvPr/>
          </p:nvSpPr>
          <p:spPr>
            <a:xfrm>
              <a:off x="9736158" y="302270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3" name="Freeform: Shape 138">
              <a:extLst>
                <a:ext uri="{FF2B5EF4-FFF2-40B4-BE49-F238E27FC236}">
                  <a16:creationId xmlns:a16="http://schemas.microsoft.com/office/drawing/2014/main" xmlns="" id="{51C62C47-855A-4836-93A2-6162FA335C95}"/>
                </a:ext>
              </a:extLst>
            </p:cNvPr>
            <p:cNvSpPr/>
            <p:nvPr/>
          </p:nvSpPr>
          <p:spPr>
            <a:xfrm>
              <a:off x="9831408" y="307985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4" name="Freeform: Shape 139">
              <a:extLst>
                <a:ext uri="{FF2B5EF4-FFF2-40B4-BE49-F238E27FC236}">
                  <a16:creationId xmlns:a16="http://schemas.microsoft.com/office/drawing/2014/main" xmlns="" id="{F5418327-2140-4DCD-8401-9190F6B9BCC3}"/>
                </a:ext>
              </a:extLst>
            </p:cNvPr>
            <p:cNvSpPr/>
            <p:nvPr/>
          </p:nvSpPr>
          <p:spPr>
            <a:xfrm>
              <a:off x="10002858" y="32513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5" name="Freeform: Shape 140">
              <a:extLst>
                <a:ext uri="{FF2B5EF4-FFF2-40B4-BE49-F238E27FC236}">
                  <a16:creationId xmlns:a16="http://schemas.microsoft.com/office/drawing/2014/main" xmlns="" id="{F05BB38F-0D73-4685-852B-FEE45F0FBFC1}"/>
                </a:ext>
              </a:extLst>
            </p:cNvPr>
            <p:cNvSpPr/>
            <p:nvPr/>
          </p:nvSpPr>
          <p:spPr>
            <a:xfrm>
              <a:off x="10288610" y="357515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6" name="Freeform: Shape 141">
              <a:extLst>
                <a:ext uri="{FF2B5EF4-FFF2-40B4-BE49-F238E27FC236}">
                  <a16:creationId xmlns:a16="http://schemas.microsoft.com/office/drawing/2014/main" xmlns="" id="{5834EEF2-CB2F-4333-A4D3-2C93FAA8745B}"/>
                </a:ext>
              </a:extLst>
            </p:cNvPr>
            <p:cNvSpPr/>
            <p:nvPr/>
          </p:nvSpPr>
          <p:spPr>
            <a:xfrm>
              <a:off x="10364810" y="3613255"/>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7" name="Freeform: Shape 142">
              <a:extLst>
                <a:ext uri="{FF2B5EF4-FFF2-40B4-BE49-F238E27FC236}">
                  <a16:creationId xmlns:a16="http://schemas.microsoft.com/office/drawing/2014/main" xmlns="" id="{7745E091-0944-43FE-8894-4CECF5534CE0}"/>
                </a:ext>
              </a:extLst>
            </p:cNvPr>
            <p:cNvSpPr/>
            <p:nvPr/>
          </p:nvSpPr>
          <p:spPr>
            <a:xfrm>
              <a:off x="10783910" y="4146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8" name="Freeform: Shape 143">
              <a:extLst>
                <a:ext uri="{FF2B5EF4-FFF2-40B4-BE49-F238E27FC236}">
                  <a16:creationId xmlns:a16="http://schemas.microsoft.com/office/drawing/2014/main" xmlns="" id="{4B34C98F-5086-411A-B047-9299E984F278}"/>
                </a:ext>
              </a:extLst>
            </p:cNvPr>
            <p:cNvSpPr/>
            <p:nvPr/>
          </p:nvSpPr>
          <p:spPr>
            <a:xfrm>
              <a:off x="10898210" y="42038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19" name="Freeform: Shape 144">
              <a:extLst>
                <a:ext uri="{FF2B5EF4-FFF2-40B4-BE49-F238E27FC236}">
                  <a16:creationId xmlns:a16="http://schemas.microsoft.com/office/drawing/2014/main" xmlns="" id="{905B1E97-38C4-4E02-8B5A-E0BF6CD6AF5B}"/>
                </a:ext>
              </a:extLst>
            </p:cNvPr>
            <p:cNvSpPr/>
            <p:nvPr/>
          </p:nvSpPr>
          <p:spPr>
            <a:xfrm>
              <a:off x="11107760" y="44324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0" name="Freeform: Shape 145">
              <a:extLst>
                <a:ext uri="{FF2B5EF4-FFF2-40B4-BE49-F238E27FC236}">
                  <a16:creationId xmlns:a16="http://schemas.microsoft.com/office/drawing/2014/main" xmlns="" id="{F4015874-6B13-4CE7-8491-846100CC12E5}"/>
                </a:ext>
              </a:extLst>
            </p:cNvPr>
            <p:cNvSpPr/>
            <p:nvPr/>
          </p:nvSpPr>
          <p:spPr>
            <a:xfrm>
              <a:off x="11203010" y="45657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1" name="Freeform: Shape 146">
              <a:extLst>
                <a:ext uri="{FF2B5EF4-FFF2-40B4-BE49-F238E27FC236}">
                  <a16:creationId xmlns:a16="http://schemas.microsoft.com/office/drawing/2014/main" xmlns="" id="{C640B90C-01D6-4808-96AC-74387568B368}"/>
                </a:ext>
              </a:extLst>
            </p:cNvPr>
            <p:cNvSpPr/>
            <p:nvPr/>
          </p:nvSpPr>
          <p:spPr>
            <a:xfrm>
              <a:off x="11260160" y="4641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2" name="Freeform: Shape 147">
              <a:extLst>
                <a:ext uri="{FF2B5EF4-FFF2-40B4-BE49-F238E27FC236}">
                  <a16:creationId xmlns:a16="http://schemas.microsoft.com/office/drawing/2014/main" xmlns="" id="{6736F68A-8E42-4770-B386-68A750038C6E}"/>
                </a:ext>
              </a:extLst>
            </p:cNvPr>
            <p:cNvSpPr/>
            <p:nvPr/>
          </p:nvSpPr>
          <p:spPr>
            <a:xfrm>
              <a:off x="11412560" y="47562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3" name="Freeform: Shape 148">
              <a:extLst>
                <a:ext uri="{FF2B5EF4-FFF2-40B4-BE49-F238E27FC236}">
                  <a16:creationId xmlns:a16="http://schemas.microsoft.com/office/drawing/2014/main" xmlns="" id="{44E95183-C5FA-44A4-B74C-EA93995937BC}"/>
                </a:ext>
              </a:extLst>
            </p:cNvPr>
            <p:cNvSpPr/>
            <p:nvPr/>
          </p:nvSpPr>
          <p:spPr>
            <a:xfrm>
              <a:off x="11564960" y="48324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4" name="Freeform: Shape 149">
              <a:extLst>
                <a:ext uri="{FF2B5EF4-FFF2-40B4-BE49-F238E27FC236}">
                  <a16:creationId xmlns:a16="http://schemas.microsoft.com/office/drawing/2014/main" xmlns="" id="{66712936-8D90-4062-BDED-F55953D306F1}"/>
                </a:ext>
              </a:extLst>
            </p:cNvPr>
            <p:cNvSpPr/>
            <p:nvPr/>
          </p:nvSpPr>
          <p:spPr>
            <a:xfrm>
              <a:off x="1171736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5" name="Freeform: Shape 150">
              <a:extLst>
                <a:ext uri="{FF2B5EF4-FFF2-40B4-BE49-F238E27FC236}">
                  <a16:creationId xmlns:a16="http://schemas.microsoft.com/office/drawing/2014/main" xmlns="" id="{39199700-D925-4D2F-B312-7B168011C4D4}"/>
                </a:ext>
              </a:extLst>
            </p:cNvPr>
            <p:cNvSpPr/>
            <p:nvPr/>
          </p:nvSpPr>
          <p:spPr>
            <a:xfrm>
              <a:off x="1185071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6" name="Freeform: Shape 151">
              <a:extLst>
                <a:ext uri="{FF2B5EF4-FFF2-40B4-BE49-F238E27FC236}">
                  <a16:creationId xmlns:a16="http://schemas.microsoft.com/office/drawing/2014/main" xmlns="" id="{1FEBF237-8317-4CAB-B787-F1BD4BA3E3DA}"/>
                </a:ext>
              </a:extLst>
            </p:cNvPr>
            <p:cNvSpPr/>
            <p:nvPr/>
          </p:nvSpPr>
          <p:spPr>
            <a:xfrm>
              <a:off x="1188881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7" name="Freeform: Shape 152">
              <a:extLst>
                <a:ext uri="{FF2B5EF4-FFF2-40B4-BE49-F238E27FC236}">
                  <a16:creationId xmlns:a16="http://schemas.microsoft.com/office/drawing/2014/main" xmlns="" id="{0501171A-F05D-4F10-8D67-39C3EF0C75E5}"/>
                </a:ext>
              </a:extLst>
            </p:cNvPr>
            <p:cNvSpPr/>
            <p:nvPr/>
          </p:nvSpPr>
          <p:spPr>
            <a:xfrm>
              <a:off x="12022160" y="4984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8" name="Freeform: Shape 153">
              <a:extLst>
                <a:ext uri="{FF2B5EF4-FFF2-40B4-BE49-F238E27FC236}">
                  <a16:creationId xmlns:a16="http://schemas.microsoft.com/office/drawing/2014/main" xmlns="" id="{00F188EE-A416-4637-81B8-0FCF8C41AA85}"/>
                </a:ext>
              </a:extLst>
            </p:cNvPr>
            <p:cNvSpPr/>
            <p:nvPr/>
          </p:nvSpPr>
          <p:spPr>
            <a:xfrm>
              <a:off x="12117410" y="4984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29" name="Freeform: Shape 154">
              <a:extLst>
                <a:ext uri="{FF2B5EF4-FFF2-40B4-BE49-F238E27FC236}">
                  <a16:creationId xmlns:a16="http://schemas.microsoft.com/office/drawing/2014/main" xmlns="" id="{4E58C7C3-CE94-477C-9610-5D8AF3369E1B}"/>
                </a:ext>
              </a:extLst>
            </p:cNvPr>
            <p:cNvSpPr/>
            <p:nvPr/>
          </p:nvSpPr>
          <p:spPr>
            <a:xfrm>
              <a:off x="12288860" y="50801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0" name="Freeform: Shape 155">
              <a:extLst>
                <a:ext uri="{FF2B5EF4-FFF2-40B4-BE49-F238E27FC236}">
                  <a16:creationId xmlns:a16="http://schemas.microsoft.com/office/drawing/2014/main" xmlns="" id="{3E447C4F-E2BA-4D60-95A8-DB0E6DD4FF34}"/>
                </a:ext>
              </a:extLst>
            </p:cNvPr>
            <p:cNvSpPr/>
            <p:nvPr/>
          </p:nvSpPr>
          <p:spPr>
            <a:xfrm>
              <a:off x="12517460" y="51563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1" name="Freeform: Shape 156">
              <a:extLst>
                <a:ext uri="{FF2B5EF4-FFF2-40B4-BE49-F238E27FC236}">
                  <a16:creationId xmlns:a16="http://schemas.microsoft.com/office/drawing/2014/main" xmlns="" id="{C688C6E9-87EA-4C6E-A7CD-A4EC570861D7}"/>
                </a:ext>
              </a:extLst>
            </p:cNvPr>
            <p:cNvSpPr/>
            <p:nvPr/>
          </p:nvSpPr>
          <p:spPr>
            <a:xfrm>
              <a:off x="12612710" y="51563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2" name="Freeform: Shape 157">
              <a:extLst>
                <a:ext uri="{FF2B5EF4-FFF2-40B4-BE49-F238E27FC236}">
                  <a16:creationId xmlns:a16="http://schemas.microsoft.com/office/drawing/2014/main" xmlns="" id="{61EDBC3F-D17C-4BC0-A49A-80824377AF5C}"/>
                </a:ext>
              </a:extLst>
            </p:cNvPr>
            <p:cNvSpPr/>
            <p:nvPr/>
          </p:nvSpPr>
          <p:spPr>
            <a:xfrm>
              <a:off x="12898460" y="521346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3" name="Freeform: Shape 158">
              <a:extLst>
                <a:ext uri="{FF2B5EF4-FFF2-40B4-BE49-F238E27FC236}">
                  <a16:creationId xmlns:a16="http://schemas.microsoft.com/office/drawing/2014/main" xmlns="" id="{E42FE46A-12F4-430A-B116-0735F95E6CF2}"/>
                </a:ext>
              </a:extLst>
            </p:cNvPr>
            <p:cNvSpPr/>
            <p:nvPr/>
          </p:nvSpPr>
          <p:spPr>
            <a:xfrm>
              <a:off x="13146111" y="52706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4" name="Freeform: Shape 159">
              <a:extLst>
                <a:ext uri="{FF2B5EF4-FFF2-40B4-BE49-F238E27FC236}">
                  <a16:creationId xmlns:a16="http://schemas.microsoft.com/office/drawing/2014/main" xmlns="" id="{3B4CCF92-38D4-417C-9DB2-45DA54043303}"/>
                </a:ext>
              </a:extLst>
            </p:cNvPr>
            <p:cNvSpPr/>
            <p:nvPr/>
          </p:nvSpPr>
          <p:spPr>
            <a:xfrm>
              <a:off x="13717611"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5" name="Freeform: Shape 160">
              <a:extLst>
                <a:ext uri="{FF2B5EF4-FFF2-40B4-BE49-F238E27FC236}">
                  <a16:creationId xmlns:a16="http://schemas.microsoft.com/office/drawing/2014/main" xmlns="" id="{39A741DC-CD2A-431C-A63F-846A7C1CBAEB}"/>
                </a:ext>
              </a:extLst>
            </p:cNvPr>
            <p:cNvSpPr/>
            <p:nvPr/>
          </p:nvSpPr>
          <p:spPr>
            <a:xfrm>
              <a:off x="13755711"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36" name="Freeform: Shape 161">
              <a:extLst>
                <a:ext uri="{FF2B5EF4-FFF2-40B4-BE49-F238E27FC236}">
                  <a16:creationId xmlns:a16="http://schemas.microsoft.com/office/drawing/2014/main" xmlns="" id="{51A2D7BC-7B43-43CD-B36F-96276EC2D828}"/>
                </a:ext>
              </a:extLst>
            </p:cNvPr>
            <p:cNvSpPr/>
            <p:nvPr/>
          </p:nvSpPr>
          <p:spPr>
            <a:xfrm>
              <a:off x="13793811"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grpSp>
      <p:sp>
        <p:nvSpPr>
          <p:cNvPr id="137" name="TextBox 136">
            <a:extLst>
              <a:ext uri="{FF2B5EF4-FFF2-40B4-BE49-F238E27FC236}">
                <a16:creationId xmlns:a16="http://schemas.microsoft.com/office/drawing/2014/main" xmlns="" id="{014E4758-2A96-4A4D-A6E3-C7754C0AB236}"/>
              </a:ext>
            </a:extLst>
          </p:cNvPr>
          <p:cNvSpPr txBox="1"/>
          <p:nvPr/>
        </p:nvSpPr>
        <p:spPr>
          <a:xfrm>
            <a:off x="2868667" y="2517715"/>
            <a:ext cx="1763624" cy="338554"/>
          </a:xfrm>
          <a:prstGeom prst="rect">
            <a:avLst/>
          </a:prstGeom>
          <a:noFill/>
        </p:spPr>
        <p:txBody>
          <a:bodyPr wrap="none" rtlCol="0">
            <a:spAutoFit/>
          </a:bodyPr>
          <a:lstStyle/>
          <a:p>
            <a:r>
              <a:rPr lang="ja-JP" sz="800" b="0" i="0" strike="noStrike" cap="none" spc="0" baseline="0" dirty="0">
                <a:solidFill>
                  <a:srgbClr val="4D4D4D"/>
                </a:solidFill>
                <a:effectLst/>
                <a:latin typeface="+mn-lt"/>
                <a:ea typeface="ＭＳ Ｐゴシック" panose="020B0600070205080204" pitchFamily="50" charset="-128"/>
                <a:cs typeface="MS UI Gothic"/>
              </a:rPr>
              <a:t>ログランクp = 0.6565</a:t>
            </a:r>
            <a:endParaRPr lang="en-GB" sz="800" dirty="0">
              <a:latin typeface="+mn-lt"/>
              <a:ea typeface="ＭＳ Ｐゴシック" panose="020B0600070205080204" pitchFamily="50" charset="-128"/>
            </a:endParaRPr>
          </a:p>
          <a:p>
            <a:r>
              <a:rPr lang="ja-JP" sz="800" b="0" i="0" strike="noStrike" cap="none" spc="0" baseline="0" dirty="0">
                <a:solidFill>
                  <a:srgbClr val="4D4D4D"/>
                </a:solidFill>
                <a:effectLst/>
                <a:latin typeface="+mn-lt"/>
                <a:ea typeface="ＭＳ Ｐゴシック" panose="020B0600070205080204" pitchFamily="50" charset="-128"/>
                <a:cs typeface="MS UI Gothic"/>
              </a:rPr>
              <a:t>HR：1.04</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95％CI：0.863、1.265）</a:t>
            </a:r>
          </a:p>
        </p:txBody>
      </p:sp>
      <p:graphicFrame>
        <p:nvGraphicFramePr>
          <p:cNvPr id="138" name="Table 91">
            <a:extLst>
              <a:ext uri="{FF2B5EF4-FFF2-40B4-BE49-F238E27FC236}">
                <a16:creationId xmlns:a16="http://schemas.microsoft.com/office/drawing/2014/main" xmlns="" id="{D89FCDDD-845E-4F3F-8835-ABF5CD5524C8}"/>
              </a:ext>
            </a:extLst>
          </p:cNvPr>
          <p:cNvGraphicFramePr>
            <a:graphicFrameLocks noGrp="1"/>
          </p:cNvGraphicFramePr>
          <p:nvPr>
            <p:extLst>
              <p:ext uri="{D42A27DB-BD31-4B8C-83A1-F6EECF244321}">
                <p14:modId xmlns:p14="http://schemas.microsoft.com/office/powerpoint/2010/main" xmlns="" val="2173453973"/>
              </p:ext>
            </p:extLst>
          </p:nvPr>
        </p:nvGraphicFramePr>
        <p:xfrm>
          <a:off x="6264323" y="1642349"/>
          <a:ext cx="2667331" cy="883920"/>
        </p:xfrm>
        <a:graphic>
          <a:graphicData uri="http://schemas.openxmlformats.org/drawingml/2006/table">
            <a:tbl>
              <a:tblPr firstRow="1" bandRow="1">
                <a:tableStyleId>{5C22544A-7EE6-4342-B048-85BDC9FD1C3A}</a:tableStyleId>
              </a:tblPr>
              <a:tblGrid>
                <a:gridCol w="846162">
                  <a:extLst>
                    <a:ext uri="{9D8B030D-6E8A-4147-A177-3AD203B41FA5}">
                      <a16:colId xmlns:a16="http://schemas.microsoft.com/office/drawing/2014/main" xmlns="" val="2145292836"/>
                    </a:ext>
                  </a:extLst>
                </a:gridCol>
                <a:gridCol w="627797">
                  <a:extLst>
                    <a:ext uri="{9D8B030D-6E8A-4147-A177-3AD203B41FA5}">
                      <a16:colId xmlns:a16="http://schemas.microsoft.com/office/drawing/2014/main" xmlns="" val="1260509222"/>
                    </a:ext>
                  </a:extLst>
                </a:gridCol>
                <a:gridCol w="600501">
                  <a:extLst>
                    <a:ext uri="{9D8B030D-6E8A-4147-A177-3AD203B41FA5}">
                      <a16:colId xmlns:a16="http://schemas.microsoft.com/office/drawing/2014/main" xmlns="" val="1758587621"/>
                    </a:ext>
                  </a:extLst>
                </a:gridCol>
                <a:gridCol w="592871">
                  <a:extLst>
                    <a:ext uri="{9D8B030D-6E8A-4147-A177-3AD203B41FA5}">
                      <a16:colId xmlns:a16="http://schemas.microsoft.com/office/drawing/2014/main" xmlns="" val="524405437"/>
                    </a:ext>
                  </a:extLst>
                </a:gridCol>
              </a:tblGrid>
              <a:tr h="0">
                <a:tc>
                  <a:txBody>
                    <a:bodyPr/>
                    <a:lstStyle/>
                    <a:p>
                      <a:endParaRPr lang="en-GB" sz="800">
                        <a:solidFill>
                          <a:srgbClr val="4D4D4D"/>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4D4D4D"/>
                          </a:solidFill>
                          <a:effectLst/>
                          <a:latin typeface="+mn-lt"/>
                          <a:ea typeface="ＭＳ Ｐゴシック" panose="020B0600070205080204" pitchFamily="50" charset="-128"/>
                          <a:cs typeface="MS UI Gothic"/>
                        </a:rPr>
                        <a:t>患者、n</a:t>
                      </a:r>
                      <a:endParaRPr lang="en-GB" sz="800">
                        <a:solidFill>
                          <a:srgbClr val="4D4D4D"/>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4D4D4D"/>
                          </a:solidFill>
                          <a:effectLst/>
                          <a:latin typeface="+mn-lt"/>
                          <a:ea typeface="ＭＳ Ｐゴシック" panose="020B0600070205080204" pitchFamily="50" charset="-128"/>
                          <a:cs typeface="MS UI Gothic"/>
                        </a:rPr>
                        <a:t>事象、n</a:t>
                      </a:r>
                      <a:endParaRPr lang="en-GB" sz="800">
                        <a:solidFill>
                          <a:srgbClr val="4D4D4D"/>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4D4D4D"/>
                          </a:solidFill>
                          <a:effectLst/>
                          <a:latin typeface="+mn-lt"/>
                          <a:ea typeface="ＭＳ Ｐゴシック" panose="020B0600070205080204" pitchFamily="50" charset="-128"/>
                          <a:cs typeface="MS UI Gothic"/>
                        </a:rPr>
                        <a:t>mPFS、月数</a:t>
                      </a:r>
                      <a:endParaRPr lang="en-GB" sz="800">
                        <a:solidFill>
                          <a:srgbClr val="4D4D4D"/>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35021110"/>
                  </a:ext>
                </a:extLst>
              </a:tr>
              <a:tr h="0">
                <a:tc>
                  <a:txBody>
                    <a:bodyPr/>
                    <a:lstStyle/>
                    <a:p>
                      <a:r>
                        <a:rPr lang="ja-JP" sz="800" b="0" i="0" strike="noStrike" cap="none" spc="0" baseline="0" dirty="0">
                          <a:solidFill>
                            <a:srgbClr val="B60D27"/>
                          </a:solidFill>
                          <a:effectLst/>
                          <a:latin typeface="+mn-lt"/>
                          <a:ea typeface="ＭＳ Ｐゴシック" panose="020B0600070205080204" pitchFamily="50" charset="-128"/>
                          <a:cs typeface="MS UI Gothic"/>
                        </a:rPr>
                        <a:t>Pegilodecakin + FOLFOX</a:t>
                      </a:r>
                      <a:endParaRPr lang="en-GB" sz="800" dirty="0">
                        <a:solidFill>
                          <a:srgbClr val="B60D27"/>
                        </a:solidFill>
                        <a:latin typeface="+mn-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283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238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2.14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9496035"/>
                  </a:ext>
                </a:extLst>
              </a:tr>
              <a:tr h="0">
                <a:tc>
                  <a:txBody>
                    <a:bodyPr/>
                    <a:lstStyle/>
                    <a:p>
                      <a:r>
                        <a:rPr lang="ja-JP" sz="800" b="0" i="0" strike="noStrike" cap="none" spc="0" baseline="0">
                          <a:solidFill>
                            <a:srgbClr val="B2C0D8"/>
                          </a:solidFill>
                          <a:effectLst/>
                          <a:latin typeface="+mn-lt"/>
                          <a:ea typeface="ＭＳ Ｐゴシック" panose="020B0600070205080204" pitchFamily="50" charset="-128"/>
                          <a:cs typeface="MS UI Gothic"/>
                        </a:rPr>
                        <a:t>FOLFOX</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284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198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4D4D4D"/>
                          </a:solidFill>
                          <a:effectLst/>
                          <a:latin typeface="+mn-lt"/>
                          <a:ea typeface="ＭＳ Ｐゴシック" panose="020B0600070205080204" pitchFamily="50" charset="-128"/>
                          <a:cs typeface="MS UI Gothic"/>
                        </a:rPr>
                        <a:t>2.10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3159206"/>
                  </a:ext>
                </a:extLst>
              </a:tr>
            </a:tbl>
          </a:graphicData>
        </a:graphic>
      </p:graphicFrame>
      <p:sp>
        <p:nvSpPr>
          <p:cNvPr id="139" name="TextBox 10">
            <a:extLst>
              <a:ext uri="{FF2B5EF4-FFF2-40B4-BE49-F238E27FC236}">
                <a16:creationId xmlns:a16="http://schemas.microsoft.com/office/drawing/2014/main" xmlns="" id="{7D641C05-0A22-4E83-968B-AFF8250059B1}"/>
              </a:ext>
            </a:extLst>
          </p:cNvPr>
          <p:cNvSpPr txBox="1"/>
          <p:nvPr/>
        </p:nvSpPr>
        <p:spPr>
          <a:xfrm>
            <a:off x="6666045" y="4059392"/>
            <a:ext cx="522112" cy="2685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800" b="0" i="0" strike="noStrike" cap="none" spc="0" baseline="0">
                <a:solidFill>
                  <a:srgbClr val="4D4D4D"/>
                </a:solidFill>
                <a:effectLst/>
                <a:ea typeface="ＭＳ Ｐゴシック" panose="020B0600070205080204" pitchFamily="50" charset="-128"/>
                <a:cs typeface="MS UI Gothic"/>
              </a:rPr>
              <a:t>期間、月</a:t>
            </a:r>
            <a:endParaRPr lang="en-GB" sz="800">
              <a:solidFill>
                <a:srgbClr val="4D4D4D"/>
              </a:solidFill>
              <a:ea typeface="ＭＳ Ｐゴシック" panose="020B0600070205080204" pitchFamily="50" charset="-128"/>
              <a:cs typeface="Arial" panose="020B0604020202020204" pitchFamily="34" charset="0"/>
            </a:endParaRPr>
          </a:p>
        </p:txBody>
      </p:sp>
      <p:grpSp>
        <p:nvGrpSpPr>
          <p:cNvPr id="140" name="Group 139">
            <a:extLst>
              <a:ext uri="{FF2B5EF4-FFF2-40B4-BE49-F238E27FC236}">
                <a16:creationId xmlns:a16="http://schemas.microsoft.com/office/drawing/2014/main" xmlns="" id="{372A04B9-D46E-4D77-825C-0B6C0386529B}"/>
              </a:ext>
            </a:extLst>
          </p:cNvPr>
          <p:cNvGrpSpPr/>
          <p:nvPr/>
        </p:nvGrpSpPr>
        <p:grpSpPr>
          <a:xfrm>
            <a:off x="5100130" y="4279098"/>
            <a:ext cx="3634842" cy="195814"/>
            <a:chOff x="5165447" y="4511114"/>
            <a:chExt cx="3634842" cy="195814"/>
          </a:xfrm>
        </p:grpSpPr>
        <p:sp>
          <p:nvSpPr>
            <p:cNvPr id="141" name="TextBox 47">
              <a:extLst>
                <a:ext uri="{FF2B5EF4-FFF2-40B4-BE49-F238E27FC236}">
                  <a16:creationId xmlns:a16="http://schemas.microsoft.com/office/drawing/2014/main" xmlns="" id="{F9004388-6A52-48BF-B192-6D4798893402}"/>
                </a:ext>
              </a:extLst>
            </p:cNvPr>
            <p:cNvSpPr txBox="1"/>
            <p:nvPr/>
          </p:nvSpPr>
          <p:spPr>
            <a:xfrm>
              <a:off x="5165447" y="4511114"/>
              <a:ext cx="245827"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283</a:t>
              </a:r>
            </a:p>
          </p:txBody>
        </p:sp>
        <p:sp>
          <p:nvSpPr>
            <p:cNvPr id="142" name="TextBox 48">
              <a:extLst>
                <a:ext uri="{FF2B5EF4-FFF2-40B4-BE49-F238E27FC236}">
                  <a16:creationId xmlns:a16="http://schemas.microsoft.com/office/drawing/2014/main" xmlns="" id="{0D57DC1F-077F-485D-B598-AB1D129611CF}"/>
                </a:ext>
              </a:extLst>
            </p:cNvPr>
            <p:cNvSpPr txBox="1"/>
            <p:nvPr/>
          </p:nvSpPr>
          <p:spPr>
            <a:xfrm>
              <a:off x="5836098" y="4511114"/>
              <a:ext cx="245827"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114</a:t>
              </a:r>
            </a:p>
          </p:txBody>
        </p:sp>
        <p:sp>
          <p:nvSpPr>
            <p:cNvPr id="143" name="TextBox 46">
              <a:extLst>
                <a:ext uri="{FF2B5EF4-FFF2-40B4-BE49-F238E27FC236}">
                  <a16:creationId xmlns:a16="http://schemas.microsoft.com/office/drawing/2014/main" xmlns="" id="{2DECFE2F-F291-4325-9F21-92419D633456}"/>
                </a:ext>
              </a:extLst>
            </p:cNvPr>
            <p:cNvSpPr txBox="1"/>
            <p:nvPr/>
          </p:nvSpPr>
          <p:spPr>
            <a:xfrm>
              <a:off x="6562332" y="4511114"/>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42</a:t>
              </a:r>
            </a:p>
          </p:txBody>
        </p:sp>
        <p:sp>
          <p:nvSpPr>
            <p:cNvPr id="144" name="TextBox 48">
              <a:extLst>
                <a:ext uri="{FF2B5EF4-FFF2-40B4-BE49-F238E27FC236}">
                  <a16:creationId xmlns:a16="http://schemas.microsoft.com/office/drawing/2014/main" xmlns="" id="{DCC577D0-6BF5-4065-AAA5-17D00EA6A13A}"/>
                </a:ext>
              </a:extLst>
            </p:cNvPr>
            <p:cNvSpPr txBox="1"/>
            <p:nvPr/>
          </p:nvSpPr>
          <p:spPr>
            <a:xfrm>
              <a:off x="7245257" y="4511114"/>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12</a:t>
              </a:r>
            </a:p>
          </p:txBody>
        </p:sp>
        <p:sp>
          <p:nvSpPr>
            <p:cNvPr id="145" name="TextBox 46">
              <a:extLst>
                <a:ext uri="{FF2B5EF4-FFF2-40B4-BE49-F238E27FC236}">
                  <a16:creationId xmlns:a16="http://schemas.microsoft.com/office/drawing/2014/main" xmlns="" id="{AA12AF7B-012C-4A9A-979F-0B51FAB194B7}"/>
                </a:ext>
              </a:extLst>
            </p:cNvPr>
            <p:cNvSpPr txBox="1"/>
            <p:nvPr/>
          </p:nvSpPr>
          <p:spPr>
            <a:xfrm>
              <a:off x="7954241" y="4511114"/>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1</a:t>
              </a:r>
            </a:p>
          </p:txBody>
        </p:sp>
        <p:sp>
          <p:nvSpPr>
            <p:cNvPr id="146" name="TextBox 48">
              <a:extLst>
                <a:ext uri="{FF2B5EF4-FFF2-40B4-BE49-F238E27FC236}">
                  <a16:creationId xmlns:a16="http://schemas.microsoft.com/office/drawing/2014/main" xmlns="" id="{1AE80098-9E78-461D-95AB-213C9C26C196}"/>
                </a:ext>
              </a:extLst>
            </p:cNvPr>
            <p:cNvSpPr txBox="1"/>
            <p:nvPr/>
          </p:nvSpPr>
          <p:spPr>
            <a:xfrm>
              <a:off x="8669878" y="4511114"/>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60D27"/>
                  </a:solidFill>
                  <a:effectLst/>
                  <a:ea typeface="ＭＳ Ｐゴシック" panose="020B0600070205080204" pitchFamily="50" charset="-128"/>
                  <a:cs typeface="MS UI Gothic"/>
                </a:rPr>
                <a:t>0</a:t>
              </a:r>
            </a:p>
          </p:txBody>
        </p:sp>
      </p:grpSp>
      <p:grpSp>
        <p:nvGrpSpPr>
          <p:cNvPr id="147" name="Group 146">
            <a:extLst>
              <a:ext uri="{FF2B5EF4-FFF2-40B4-BE49-F238E27FC236}">
                <a16:creationId xmlns:a16="http://schemas.microsoft.com/office/drawing/2014/main" xmlns="" id="{4648900A-603C-4F18-90DB-E43398CD79FE}"/>
              </a:ext>
            </a:extLst>
          </p:cNvPr>
          <p:cNvGrpSpPr/>
          <p:nvPr/>
        </p:nvGrpSpPr>
        <p:grpSpPr>
          <a:xfrm>
            <a:off x="5099301" y="4456211"/>
            <a:ext cx="3635670" cy="195814"/>
            <a:chOff x="5164618" y="4756467"/>
            <a:chExt cx="3635670" cy="195814"/>
          </a:xfrm>
        </p:grpSpPr>
        <p:sp>
          <p:nvSpPr>
            <p:cNvPr id="148" name="TextBox 58">
              <a:extLst>
                <a:ext uri="{FF2B5EF4-FFF2-40B4-BE49-F238E27FC236}">
                  <a16:creationId xmlns:a16="http://schemas.microsoft.com/office/drawing/2014/main" xmlns="" id="{53AE2CFD-53CB-4ABA-BB1B-276209BDB61C}"/>
                </a:ext>
              </a:extLst>
            </p:cNvPr>
            <p:cNvSpPr txBox="1"/>
            <p:nvPr/>
          </p:nvSpPr>
          <p:spPr>
            <a:xfrm>
              <a:off x="5164618" y="4756467"/>
              <a:ext cx="245827"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284</a:t>
              </a:r>
            </a:p>
          </p:txBody>
        </p:sp>
        <p:sp>
          <p:nvSpPr>
            <p:cNvPr id="149" name="TextBox 59">
              <a:extLst>
                <a:ext uri="{FF2B5EF4-FFF2-40B4-BE49-F238E27FC236}">
                  <a16:creationId xmlns:a16="http://schemas.microsoft.com/office/drawing/2014/main" xmlns="" id="{71F1AACF-DE5E-4219-87EF-01D6E845DA89}"/>
                </a:ext>
              </a:extLst>
            </p:cNvPr>
            <p:cNvSpPr txBox="1"/>
            <p:nvPr/>
          </p:nvSpPr>
          <p:spPr>
            <a:xfrm>
              <a:off x="5836098" y="4756467"/>
              <a:ext cx="245827"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105</a:t>
              </a:r>
            </a:p>
          </p:txBody>
        </p:sp>
        <p:sp>
          <p:nvSpPr>
            <p:cNvPr id="150" name="TextBox 57">
              <a:extLst>
                <a:ext uri="{FF2B5EF4-FFF2-40B4-BE49-F238E27FC236}">
                  <a16:creationId xmlns:a16="http://schemas.microsoft.com/office/drawing/2014/main" xmlns="" id="{1ED434BB-F4C5-498E-BBDA-39464EA6F789}"/>
                </a:ext>
              </a:extLst>
            </p:cNvPr>
            <p:cNvSpPr txBox="1"/>
            <p:nvPr/>
          </p:nvSpPr>
          <p:spPr>
            <a:xfrm>
              <a:off x="6564042" y="4756467"/>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21</a:t>
              </a:r>
            </a:p>
          </p:txBody>
        </p:sp>
        <p:sp>
          <p:nvSpPr>
            <p:cNvPr id="151" name="TextBox 59">
              <a:extLst>
                <a:ext uri="{FF2B5EF4-FFF2-40B4-BE49-F238E27FC236}">
                  <a16:creationId xmlns:a16="http://schemas.microsoft.com/office/drawing/2014/main" xmlns="" id="{FAFD29B1-D942-420D-885C-A23B75B2FC5F}"/>
                </a:ext>
              </a:extLst>
            </p:cNvPr>
            <p:cNvSpPr txBox="1"/>
            <p:nvPr/>
          </p:nvSpPr>
          <p:spPr>
            <a:xfrm>
              <a:off x="7259685" y="4756467"/>
              <a:ext cx="159266"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 4</a:t>
              </a:r>
            </a:p>
          </p:txBody>
        </p:sp>
        <p:sp>
          <p:nvSpPr>
            <p:cNvPr id="152" name="TextBox 57">
              <a:extLst>
                <a:ext uri="{FF2B5EF4-FFF2-40B4-BE49-F238E27FC236}">
                  <a16:creationId xmlns:a16="http://schemas.microsoft.com/office/drawing/2014/main" xmlns="" id="{66848962-B6C8-4113-841D-B72B7BD81659}"/>
                </a:ext>
              </a:extLst>
            </p:cNvPr>
            <p:cNvSpPr txBox="1"/>
            <p:nvPr/>
          </p:nvSpPr>
          <p:spPr>
            <a:xfrm>
              <a:off x="7954240" y="4756467"/>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1</a:t>
              </a:r>
            </a:p>
          </p:txBody>
        </p:sp>
        <p:sp>
          <p:nvSpPr>
            <p:cNvPr id="153" name="TextBox 59">
              <a:extLst>
                <a:ext uri="{FF2B5EF4-FFF2-40B4-BE49-F238E27FC236}">
                  <a16:creationId xmlns:a16="http://schemas.microsoft.com/office/drawing/2014/main" xmlns="" id="{91E7AC5B-03B1-487D-B430-23645FB24A84}"/>
                </a:ext>
              </a:extLst>
            </p:cNvPr>
            <p:cNvSpPr txBox="1"/>
            <p:nvPr/>
          </p:nvSpPr>
          <p:spPr>
            <a:xfrm>
              <a:off x="8669877" y="4756467"/>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B2C0D8"/>
                  </a:solidFill>
                  <a:effectLst/>
                  <a:ea typeface="ＭＳ Ｐゴシック" panose="020B0600070205080204" pitchFamily="50" charset="-128"/>
                  <a:cs typeface="MS UI Gothic"/>
                </a:rPr>
                <a:t>0</a:t>
              </a:r>
            </a:p>
          </p:txBody>
        </p:sp>
      </p:grpSp>
      <p:sp>
        <p:nvSpPr>
          <p:cNvPr id="154" name="TextBox 18">
            <a:extLst>
              <a:ext uri="{FF2B5EF4-FFF2-40B4-BE49-F238E27FC236}">
                <a16:creationId xmlns:a16="http://schemas.microsoft.com/office/drawing/2014/main" xmlns="" id="{C9C718EA-22C7-4881-A7D6-13F397C5F182}"/>
              </a:ext>
            </a:extLst>
          </p:cNvPr>
          <p:cNvSpPr txBox="1"/>
          <p:nvPr/>
        </p:nvSpPr>
        <p:spPr>
          <a:xfrm rot="16200000">
            <a:off x="4265157" y="2865967"/>
            <a:ext cx="859778"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800" b="0" i="0" strike="noStrike" cap="none" spc="0" baseline="0">
                <a:solidFill>
                  <a:srgbClr val="4D4D4D"/>
                </a:solidFill>
                <a:effectLst/>
                <a:ea typeface="ＭＳ Ｐゴシック" panose="020B0600070205080204" pitchFamily="50" charset="-128"/>
                <a:cs typeface="MS UI Gothic"/>
              </a:rPr>
              <a:t>無増悪生存率、％</a:t>
            </a:r>
            <a:endParaRPr lang="en-GB" sz="800">
              <a:solidFill>
                <a:srgbClr val="4D4D4D"/>
              </a:solidFill>
              <a:ea typeface="ＭＳ Ｐゴシック" panose="020B0600070205080204" pitchFamily="50" charset="-128"/>
              <a:cs typeface="Arial" panose="020B0604020202020204" pitchFamily="34" charset="0"/>
            </a:endParaRPr>
          </a:p>
        </p:txBody>
      </p:sp>
      <p:sp>
        <p:nvSpPr>
          <p:cNvPr id="155" name="Freeform 21">
            <a:extLst>
              <a:ext uri="{FF2B5EF4-FFF2-40B4-BE49-F238E27FC236}">
                <a16:creationId xmlns:a16="http://schemas.microsoft.com/office/drawing/2014/main" xmlns="" id="{B23C536D-6307-451B-884D-48FA4649F82B}"/>
              </a:ext>
            </a:extLst>
          </p:cNvPr>
          <p:cNvSpPr/>
          <p:nvPr/>
        </p:nvSpPr>
        <p:spPr bwMode="auto">
          <a:xfrm>
            <a:off x="5011095" y="2081351"/>
            <a:ext cx="3854143" cy="18260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157" name="TextBox 156">
            <a:extLst>
              <a:ext uri="{FF2B5EF4-FFF2-40B4-BE49-F238E27FC236}">
                <a16:creationId xmlns:a16="http://schemas.microsoft.com/office/drawing/2014/main" xmlns="" id="{73DCC807-CC87-4457-8520-631636DEFA99}"/>
              </a:ext>
            </a:extLst>
          </p:cNvPr>
          <p:cNvSpPr txBox="1"/>
          <p:nvPr/>
        </p:nvSpPr>
        <p:spPr>
          <a:xfrm>
            <a:off x="4831800" y="3710392"/>
            <a:ext cx="130411"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0</a:t>
            </a:r>
          </a:p>
        </p:txBody>
      </p:sp>
      <p:sp>
        <p:nvSpPr>
          <p:cNvPr id="159" name="Line 19">
            <a:extLst>
              <a:ext uri="{FF2B5EF4-FFF2-40B4-BE49-F238E27FC236}">
                <a16:creationId xmlns:a16="http://schemas.microsoft.com/office/drawing/2014/main" xmlns="" id="{2AFD85D2-F3A1-4966-A538-731A5FA5FD16}"/>
              </a:ext>
            </a:extLst>
          </p:cNvPr>
          <p:cNvSpPr>
            <a:spLocks noChangeShapeType="1"/>
          </p:cNvSpPr>
          <p:nvPr/>
        </p:nvSpPr>
        <p:spPr bwMode="auto">
          <a:xfrm flipH="1">
            <a:off x="5219902"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160" name="TextBox 159">
            <a:extLst>
              <a:ext uri="{FF2B5EF4-FFF2-40B4-BE49-F238E27FC236}">
                <a16:creationId xmlns:a16="http://schemas.microsoft.com/office/drawing/2014/main" xmlns="" id="{DEC91DDD-508A-4653-9F94-758861438709}"/>
              </a:ext>
            </a:extLst>
          </p:cNvPr>
          <p:cNvSpPr txBox="1"/>
          <p:nvPr/>
        </p:nvSpPr>
        <p:spPr>
          <a:xfrm>
            <a:off x="5149801"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0</a:t>
            </a:r>
          </a:p>
        </p:txBody>
      </p:sp>
      <p:sp>
        <p:nvSpPr>
          <p:cNvPr id="161" name="Line 21">
            <a:extLst>
              <a:ext uri="{FF2B5EF4-FFF2-40B4-BE49-F238E27FC236}">
                <a16:creationId xmlns:a16="http://schemas.microsoft.com/office/drawing/2014/main" xmlns="" id="{2982418F-A2B5-4D2B-A849-B23DDF46716F}"/>
              </a:ext>
            </a:extLst>
          </p:cNvPr>
          <p:cNvSpPr>
            <a:spLocks noChangeShapeType="1"/>
          </p:cNvSpPr>
          <p:nvPr/>
        </p:nvSpPr>
        <p:spPr bwMode="auto">
          <a:xfrm flipH="1">
            <a:off x="5893694"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162" name="TextBox 161">
            <a:extLst>
              <a:ext uri="{FF2B5EF4-FFF2-40B4-BE49-F238E27FC236}">
                <a16:creationId xmlns:a16="http://schemas.microsoft.com/office/drawing/2014/main" xmlns="" id="{BC739A08-E3F9-4D94-834F-2C5341580304}"/>
              </a:ext>
            </a:extLst>
          </p:cNvPr>
          <p:cNvSpPr txBox="1"/>
          <p:nvPr/>
        </p:nvSpPr>
        <p:spPr>
          <a:xfrm>
            <a:off x="5828489"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3</a:t>
            </a:r>
          </a:p>
        </p:txBody>
      </p:sp>
      <p:sp>
        <p:nvSpPr>
          <p:cNvPr id="163" name="Line 21">
            <a:extLst>
              <a:ext uri="{FF2B5EF4-FFF2-40B4-BE49-F238E27FC236}">
                <a16:creationId xmlns:a16="http://schemas.microsoft.com/office/drawing/2014/main" xmlns="" id="{2943D51A-05DE-4CB3-94AE-DB09F66376B3}"/>
              </a:ext>
            </a:extLst>
          </p:cNvPr>
          <p:cNvSpPr>
            <a:spLocks noChangeShapeType="1"/>
          </p:cNvSpPr>
          <p:nvPr/>
        </p:nvSpPr>
        <p:spPr bwMode="auto">
          <a:xfrm flipH="1">
            <a:off x="6586099"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164" name="TextBox 26">
            <a:extLst>
              <a:ext uri="{FF2B5EF4-FFF2-40B4-BE49-F238E27FC236}">
                <a16:creationId xmlns:a16="http://schemas.microsoft.com/office/drawing/2014/main" xmlns="" id="{A5C3E3DE-AA14-482D-B830-20D0DD4B72EC}"/>
              </a:ext>
            </a:extLst>
          </p:cNvPr>
          <p:cNvSpPr txBox="1"/>
          <p:nvPr/>
        </p:nvSpPr>
        <p:spPr>
          <a:xfrm>
            <a:off x="6520368"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6</a:t>
            </a:r>
          </a:p>
        </p:txBody>
      </p:sp>
      <p:sp>
        <p:nvSpPr>
          <p:cNvPr id="165" name="Line 21">
            <a:extLst>
              <a:ext uri="{FF2B5EF4-FFF2-40B4-BE49-F238E27FC236}">
                <a16:creationId xmlns:a16="http://schemas.microsoft.com/office/drawing/2014/main" xmlns="" id="{4F6A9AAC-7ACB-404A-8BD1-38C0ED1D57D8}"/>
              </a:ext>
            </a:extLst>
          </p:cNvPr>
          <p:cNvSpPr>
            <a:spLocks noChangeShapeType="1"/>
          </p:cNvSpPr>
          <p:nvPr/>
        </p:nvSpPr>
        <p:spPr bwMode="auto">
          <a:xfrm flipH="1">
            <a:off x="7275853"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166" name="TextBox 30">
            <a:extLst>
              <a:ext uri="{FF2B5EF4-FFF2-40B4-BE49-F238E27FC236}">
                <a16:creationId xmlns:a16="http://schemas.microsoft.com/office/drawing/2014/main" xmlns="" id="{DBD7CA6A-6080-4253-87DE-01303C378D92}"/>
              </a:ext>
            </a:extLst>
          </p:cNvPr>
          <p:cNvSpPr txBox="1"/>
          <p:nvPr/>
        </p:nvSpPr>
        <p:spPr>
          <a:xfrm>
            <a:off x="7208757"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9</a:t>
            </a:r>
          </a:p>
        </p:txBody>
      </p:sp>
      <p:sp>
        <p:nvSpPr>
          <p:cNvPr id="167" name="Line 21">
            <a:extLst>
              <a:ext uri="{FF2B5EF4-FFF2-40B4-BE49-F238E27FC236}">
                <a16:creationId xmlns:a16="http://schemas.microsoft.com/office/drawing/2014/main" xmlns="" id="{75EC0B98-D4C6-49DC-BA85-91876E46C9AE}"/>
              </a:ext>
            </a:extLst>
          </p:cNvPr>
          <p:cNvSpPr>
            <a:spLocks noChangeShapeType="1"/>
          </p:cNvSpPr>
          <p:nvPr/>
        </p:nvSpPr>
        <p:spPr bwMode="auto">
          <a:xfrm flipH="1">
            <a:off x="7952680"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168" name="TextBox 26">
            <a:extLst>
              <a:ext uri="{FF2B5EF4-FFF2-40B4-BE49-F238E27FC236}">
                <a16:creationId xmlns:a16="http://schemas.microsoft.com/office/drawing/2014/main" xmlns="" id="{96D7BF71-9320-49DB-A875-E68A1DD1231B}"/>
              </a:ext>
            </a:extLst>
          </p:cNvPr>
          <p:cNvSpPr txBox="1"/>
          <p:nvPr/>
        </p:nvSpPr>
        <p:spPr>
          <a:xfrm>
            <a:off x="7860033"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12</a:t>
            </a:r>
          </a:p>
        </p:txBody>
      </p:sp>
      <p:sp>
        <p:nvSpPr>
          <p:cNvPr id="169" name="Line 21">
            <a:extLst>
              <a:ext uri="{FF2B5EF4-FFF2-40B4-BE49-F238E27FC236}">
                <a16:creationId xmlns:a16="http://schemas.microsoft.com/office/drawing/2014/main" xmlns="" id="{0D484153-41B4-43C4-B379-DF5A621F8FB8}"/>
              </a:ext>
            </a:extLst>
          </p:cNvPr>
          <p:cNvSpPr>
            <a:spLocks noChangeShapeType="1"/>
          </p:cNvSpPr>
          <p:nvPr/>
        </p:nvSpPr>
        <p:spPr bwMode="auto">
          <a:xfrm flipH="1">
            <a:off x="8664836" y="3905065"/>
            <a:ext cx="0" cy="4494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cs typeface="Arial" panose="020B0604020202020204" pitchFamily="34" charset="0"/>
            </a:endParaRPr>
          </a:p>
        </p:txBody>
      </p:sp>
      <p:sp>
        <p:nvSpPr>
          <p:cNvPr id="170" name="TextBox 30">
            <a:extLst>
              <a:ext uri="{FF2B5EF4-FFF2-40B4-BE49-F238E27FC236}">
                <a16:creationId xmlns:a16="http://schemas.microsoft.com/office/drawing/2014/main" xmlns="" id="{8A47B319-37EA-4956-AFA3-9407311CE4FD}"/>
              </a:ext>
            </a:extLst>
          </p:cNvPr>
          <p:cNvSpPr txBox="1"/>
          <p:nvPr/>
        </p:nvSpPr>
        <p:spPr>
          <a:xfrm>
            <a:off x="8571794"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800" b="0" i="0" strike="noStrike" cap="none" spc="0" baseline="0">
                <a:solidFill>
                  <a:srgbClr val="4D4D4D"/>
                </a:solidFill>
                <a:effectLst/>
                <a:ea typeface="ＭＳ Ｐゴシック" panose="020B0600070205080204" pitchFamily="50" charset="-128"/>
                <a:cs typeface="MS UI Gothic"/>
              </a:rPr>
              <a:t>15</a:t>
            </a:r>
          </a:p>
        </p:txBody>
      </p:sp>
      <p:cxnSp>
        <p:nvCxnSpPr>
          <p:cNvPr id="171" name="Straight Connector 170">
            <a:extLst>
              <a:ext uri="{FF2B5EF4-FFF2-40B4-BE49-F238E27FC236}">
                <a16:creationId xmlns:a16="http://schemas.microsoft.com/office/drawing/2014/main" xmlns="" id="{D9256AE0-5979-480A-AAD2-D50AE8FDE604}"/>
              </a:ext>
            </a:extLst>
          </p:cNvPr>
          <p:cNvCxnSpPr/>
          <p:nvPr/>
        </p:nvCxnSpPr>
        <p:spPr>
          <a:xfrm flipV="1">
            <a:off x="5007450" y="2954522"/>
            <a:ext cx="390916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E1009B9E-0DA1-463F-B486-CD12D912A1D7}"/>
              </a:ext>
            </a:extLst>
          </p:cNvPr>
          <p:cNvCxnSpPr/>
          <p:nvPr/>
        </p:nvCxnSpPr>
        <p:spPr>
          <a:xfrm>
            <a:off x="6051340" y="2133014"/>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2121EC69-D7F3-435C-A8C8-D254F80FB5EA}"/>
              </a:ext>
            </a:extLst>
          </p:cNvPr>
          <p:cNvCxnSpPr/>
          <p:nvPr/>
        </p:nvCxnSpPr>
        <p:spPr>
          <a:xfrm>
            <a:off x="6051340" y="2425377"/>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BC6A0010-182E-400A-BAEB-C33030B23F91}"/>
              </a:ext>
            </a:extLst>
          </p:cNvPr>
          <p:cNvCxnSpPr/>
          <p:nvPr/>
        </p:nvCxnSpPr>
        <p:spPr>
          <a:xfrm>
            <a:off x="4877570" y="4377005"/>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0DFEB847-1081-45F8-9517-9A4717BCF266}"/>
              </a:ext>
            </a:extLst>
          </p:cNvPr>
          <p:cNvCxnSpPr/>
          <p:nvPr/>
        </p:nvCxnSpPr>
        <p:spPr>
          <a:xfrm>
            <a:off x="4877570" y="4540470"/>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xmlns="" id="{CA1267C3-2299-4B9D-A69A-DC90ED586A5B}"/>
              </a:ext>
            </a:extLst>
          </p:cNvPr>
          <p:cNvSpPr txBox="1"/>
          <p:nvPr/>
        </p:nvSpPr>
        <p:spPr>
          <a:xfrm>
            <a:off x="7247150" y="2517715"/>
            <a:ext cx="1734770" cy="338554"/>
          </a:xfrm>
          <a:prstGeom prst="rect">
            <a:avLst/>
          </a:prstGeom>
          <a:noFill/>
        </p:spPr>
        <p:txBody>
          <a:bodyPr wrap="none" rtlCol="0">
            <a:spAutoFit/>
          </a:bodyPr>
          <a:lstStyle/>
          <a:p>
            <a:r>
              <a:rPr lang="ja-JP" sz="800" b="0" i="0" strike="noStrike" cap="none" spc="0" baseline="0" dirty="0">
                <a:solidFill>
                  <a:srgbClr val="4D4D4D"/>
                </a:solidFill>
                <a:effectLst/>
                <a:latin typeface="+mn-lt"/>
                <a:ea typeface="ＭＳ Ｐゴシック" panose="020B0600070205080204" pitchFamily="50" charset="-128"/>
                <a:cs typeface="MS UI Gothic"/>
              </a:rPr>
              <a:t>ログランクp = 0.8144</a:t>
            </a:r>
            <a:endParaRPr lang="en-GB" sz="800" dirty="0">
              <a:latin typeface="+mn-lt"/>
              <a:ea typeface="ＭＳ Ｐゴシック" panose="020B0600070205080204" pitchFamily="50" charset="-128"/>
            </a:endParaRPr>
          </a:p>
          <a:p>
            <a:r>
              <a:rPr lang="ja-JP" sz="800" b="0" i="0" strike="noStrike" cap="none" spc="0" baseline="0" dirty="0">
                <a:solidFill>
                  <a:srgbClr val="4D4D4D"/>
                </a:solidFill>
                <a:effectLst/>
                <a:latin typeface="+mn-lt"/>
                <a:ea typeface="ＭＳ Ｐゴシック" panose="020B0600070205080204" pitchFamily="50" charset="-128"/>
                <a:cs typeface="MS UI Gothic"/>
              </a:rPr>
              <a:t>HR：0.98</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95％CI：0.808、1.190）</a:t>
            </a:r>
          </a:p>
        </p:txBody>
      </p:sp>
      <p:grpSp>
        <p:nvGrpSpPr>
          <p:cNvPr id="177" name="Group 176">
            <a:extLst>
              <a:ext uri="{FF2B5EF4-FFF2-40B4-BE49-F238E27FC236}">
                <a16:creationId xmlns:a16="http://schemas.microsoft.com/office/drawing/2014/main" xmlns="" id="{730AE310-18C8-4B59-AC20-8DB83E95493E}"/>
              </a:ext>
            </a:extLst>
          </p:cNvPr>
          <p:cNvGrpSpPr/>
          <p:nvPr/>
        </p:nvGrpSpPr>
        <p:grpSpPr>
          <a:xfrm>
            <a:off x="5204651" y="2093538"/>
            <a:ext cx="3399903" cy="1728000"/>
            <a:chOff x="9529693" y="2934096"/>
            <a:chExt cx="5336886" cy="2716596"/>
          </a:xfrm>
        </p:grpSpPr>
        <p:sp>
          <p:nvSpPr>
            <p:cNvPr id="178" name="Freeform: Shape 301">
              <a:extLst>
                <a:ext uri="{FF2B5EF4-FFF2-40B4-BE49-F238E27FC236}">
                  <a16:creationId xmlns:a16="http://schemas.microsoft.com/office/drawing/2014/main" xmlns="" id="{871CEE38-BB02-42EA-BF77-C899714E8383}"/>
                </a:ext>
              </a:extLst>
            </p:cNvPr>
            <p:cNvSpPr/>
            <p:nvPr/>
          </p:nvSpPr>
          <p:spPr>
            <a:xfrm>
              <a:off x="9529693" y="2934096"/>
              <a:ext cx="5314950" cy="2686050"/>
            </a:xfrm>
            <a:custGeom>
              <a:avLst/>
              <a:gdLst>
                <a:gd name="connsiteX0" fmla="*/ 5323485 w 5314950"/>
                <a:gd name="connsiteY0" fmla="*/ 2695470 h 2686050"/>
                <a:gd name="connsiteX1" fmla="*/ 3956685 w 5314950"/>
                <a:gd name="connsiteY1" fmla="*/ 2695470 h 2686050"/>
                <a:gd name="connsiteX2" fmla="*/ 3956685 w 5314950"/>
                <a:gd name="connsiteY2" fmla="*/ 2677878 h 2686050"/>
                <a:gd name="connsiteX3" fmla="*/ 3830565 w 5314950"/>
                <a:gd name="connsiteY3" fmla="*/ 2677878 h 2686050"/>
                <a:gd name="connsiteX4" fmla="*/ 3830565 w 5314950"/>
                <a:gd name="connsiteY4" fmla="*/ 2660276 h 2686050"/>
                <a:gd name="connsiteX5" fmla="*/ 3399406 w 5314950"/>
                <a:gd name="connsiteY5" fmla="*/ 2660276 h 2686050"/>
                <a:gd name="connsiteX6" fmla="*/ 3399406 w 5314950"/>
                <a:gd name="connsiteY6" fmla="*/ 2628014 h 2686050"/>
                <a:gd name="connsiteX7" fmla="*/ 3311414 w 5314950"/>
                <a:gd name="connsiteY7" fmla="*/ 2628014 h 2686050"/>
                <a:gd name="connsiteX8" fmla="*/ 3311414 w 5314950"/>
                <a:gd name="connsiteY8" fmla="*/ 2522420 h 2686050"/>
                <a:gd name="connsiteX9" fmla="*/ 3126629 w 5314950"/>
                <a:gd name="connsiteY9" fmla="*/ 2522420 h 2686050"/>
                <a:gd name="connsiteX10" fmla="*/ 3126629 w 5314950"/>
                <a:gd name="connsiteY10" fmla="*/ 2496026 h 2686050"/>
                <a:gd name="connsiteX11" fmla="*/ 3059173 w 5314950"/>
                <a:gd name="connsiteY11" fmla="*/ 2496026 h 2686050"/>
                <a:gd name="connsiteX12" fmla="*/ 3059173 w 5314950"/>
                <a:gd name="connsiteY12" fmla="*/ 2466699 h 2686050"/>
                <a:gd name="connsiteX13" fmla="*/ 2886123 w 5314950"/>
                <a:gd name="connsiteY13" fmla="*/ 2466699 h 2686050"/>
                <a:gd name="connsiteX14" fmla="*/ 2886123 w 5314950"/>
                <a:gd name="connsiteY14" fmla="*/ 2446163 h 2686050"/>
                <a:gd name="connsiteX15" fmla="*/ 2839193 w 5314950"/>
                <a:gd name="connsiteY15" fmla="*/ 2446163 h 2686050"/>
                <a:gd name="connsiteX16" fmla="*/ 2839193 w 5314950"/>
                <a:gd name="connsiteY16" fmla="*/ 2422703 h 2686050"/>
                <a:gd name="connsiteX17" fmla="*/ 2745334 w 5314950"/>
                <a:gd name="connsiteY17" fmla="*/ 2422703 h 2686050"/>
                <a:gd name="connsiteX18" fmla="*/ 2745334 w 5314950"/>
                <a:gd name="connsiteY18" fmla="*/ 2399233 h 2686050"/>
                <a:gd name="connsiteX19" fmla="*/ 2672010 w 5314950"/>
                <a:gd name="connsiteY19" fmla="*/ 2399233 h 2686050"/>
                <a:gd name="connsiteX20" fmla="*/ 2672010 w 5314950"/>
                <a:gd name="connsiteY20" fmla="*/ 2311241 h 2686050"/>
                <a:gd name="connsiteX21" fmla="*/ 2645607 w 5314950"/>
                <a:gd name="connsiteY21" fmla="*/ 2311241 h 2686050"/>
                <a:gd name="connsiteX22" fmla="*/ 2645607 w 5314950"/>
                <a:gd name="connsiteY22" fmla="*/ 2264312 h 2686050"/>
                <a:gd name="connsiteX23" fmla="*/ 2607478 w 5314950"/>
                <a:gd name="connsiteY23" fmla="*/ 2264312 h 2686050"/>
                <a:gd name="connsiteX24" fmla="*/ 2607478 w 5314950"/>
                <a:gd name="connsiteY24" fmla="*/ 2220316 h 2686050"/>
                <a:gd name="connsiteX25" fmla="*/ 2481358 w 5314950"/>
                <a:gd name="connsiteY25" fmla="*/ 2220316 h 2686050"/>
                <a:gd name="connsiteX26" fmla="*/ 2481358 w 5314950"/>
                <a:gd name="connsiteY26" fmla="*/ 2196856 h 2686050"/>
                <a:gd name="connsiteX27" fmla="*/ 2320043 w 5314950"/>
                <a:gd name="connsiteY27" fmla="*/ 2196856 h 2686050"/>
                <a:gd name="connsiteX28" fmla="*/ 2320043 w 5314950"/>
                <a:gd name="connsiteY28" fmla="*/ 2190988 h 2686050"/>
                <a:gd name="connsiteX29" fmla="*/ 2211515 w 5314950"/>
                <a:gd name="connsiteY29" fmla="*/ 2190988 h 2686050"/>
                <a:gd name="connsiteX30" fmla="*/ 2211515 w 5314950"/>
                <a:gd name="connsiteY30" fmla="*/ 2158727 h 2686050"/>
                <a:gd name="connsiteX31" fmla="*/ 2044332 w 5314950"/>
                <a:gd name="connsiteY31" fmla="*/ 2158727 h 2686050"/>
                <a:gd name="connsiteX32" fmla="*/ 2044332 w 5314950"/>
                <a:gd name="connsiteY32" fmla="*/ 2097129 h 2686050"/>
                <a:gd name="connsiteX33" fmla="*/ 2003270 w 5314950"/>
                <a:gd name="connsiteY33" fmla="*/ 2097129 h 2686050"/>
                <a:gd name="connsiteX34" fmla="*/ 2003270 w 5314950"/>
                <a:gd name="connsiteY34" fmla="*/ 2032607 h 2686050"/>
                <a:gd name="connsiteX35" fmla="*/ 1988611 w 5314950"/>
                <a:gd name="connsiteY35" fmla="*/ 2032607 h 2686050"/>
                <a:gd name="connsiteX36" fmla="*/ 1988611 w 5314950"/>
                <a:gd name="connsiteY36" fmla="*/ 1956340 h 2686050"/>
                <a:gd name="connsiteX37" fmla="*/ 1959273 w 5314950"/>
                <a:gd name="connsiteY37" fmla="*/ 1956340 h 2686050"/>
                <a:gd name="connsiteX38" fmla="*/ 1959273 w 5314950"/>
                <a:gd name="connsiteY38" fmla="*/ 1929946 h 2686050"/>
                <a:gd name="connsiteX39" fmla="*/ 1915277 w 5314950"/>
                <a:gd name="connsiteY39" fmla="*/ 1929946 h 2686050"/>
                <a:gd name="connsiteX40" fmla="*/ 1915277 w 5314950"/>
                <a:gd name="connsiteY40" fmla="*/ 1909420 h 2686050"/>
                <a:gd name="connsiteX41" fmla="*/ 1847821 w 5314950"/>
                <a:gd name="connsiteY41" fmla="*/ 1909420 h 2686050"/>
                <a:gd name="connsiteX42" fmla="*/ 1847821 w 5314950"/>
                <a:gd name="connsiteY42" fmla="*/ 1888884 h 2686050"/>
                <a:gd name="connsiteX43" fmla="*/ 1627842 w 5314950"/>
                <a:gd name="connsiteY43" fmla="*/ 1888884 h 2686050"/>
                <a:gd name="connsiteX44" fmla="*/ 1627842 w 5314950"/>
                <a:gd name="connsiteY44" fmla="*/ 1853689 h 2686050"/>
                <a:gd name="connsiteX45" fmla="*/ 1466526 w 5314950"/>
                <a:gd name="connsiteY45" fmla="*/ 1853689 h 2686050"/>
                <a:gd name="connsiteX46" fmla="*/ 1466526 w 5314950"/>
                <a:gd name="connsiteY46" fmla="*/ 1824352 h 2686050"/>
                <a:gd name="connsiteX47" fmla="*/ 1425464 w 5314950"/>
                <a:gd name="connsiteY47" fmla="*/ 1824352 h 2686050"/>
                <a:gd name="connsiteX48" fmla="*/ 1425464 w 5314950"/>
                <a:gd name="connsiteY48" fmla="*/ 1803826 h 2686050"/>
                <a:gd name="connsiteX49" fmla="*/ 1378534 w 5314950"/>
                <a:gd name="connsiteY49" fmla="*/ 1803826 h 2686050"/>
                <a:gd name="connsiteX50" fmla="*/ 1378534 w 5314950"/>
                <a:gd name="connsiteY50" fmla="*/ 1762763 h 2686050"/>
                <a:gd name="connsiteX51" fmla="*/ 1349207 w 5314950"/>
                <a:gd name="connsiteY51" fmla="*/ 1762763 h 2686050"/>
                <a:gd name="connsiteX52" fmla="*/ 1349207 w 5314950"/>
                <a:gd name="connsiteY52" fmla="*/ 1680639 h 2686050"/>
                <a:gd name="connsiteX53" fmla="*/ 1331605 w 5314950"/>
                <a:gd name="connsiteY53" fmla="*/ 1680639 h 2686050"/>
                <a:gd name="connsiteX54" fmla="*/ 1331605 w 5314950"/>
                <a:gd name="connsiteY54" fmla="*/ 1604381 h 2686050"/>
                <a:gd name="connsiteX55" fmla="*/ 1296410 w 5314950"/>
                <a:gd name="connsiteY55" fmla="*/ 1604381 h 2686050"/>
                <a:gd name="connsiteX56" fmla="*/ 1296410 w 5314950"/>
                <a:gd name="connsiteY56" fmla="*/ 1566253 h 2686050"/>
                <a:gd name="connsiteX57" fmla="*/ 1261215 w 5314950"/>
                <a:gd name="connsiteY57" fmla="*/ 1566253 h 2686050"/>
                <a:gd name="connsiteX58" fmla="*/ 1261215 w 5314950"/>
                <a:gd name="connsiteY58" fmla="*/ 1531049 h 2686050"/>
                <a:gd name="connsiteX59" fmla="*/ 1214285 w 5314950"/>
                <a:gd name="connsiteY59" fmla="*/ 1531049 h 2686050"/>
                <a:gd name="connsiteX60" fmla="*/ 1214285 w 5314950"/>
                <a:gd name="connsiteY60" fmla="*/ 1487053 h 2686050"/>
                <a:gd name="connsiteX61" fmla="*/ 1143886 w 5314950"/>
                <a:gd name="connsiteY61" fmla="*/ 1487053 h 2686050"/>
                <a:gd name="connsiteX62" fmla="*/ 1143886 w 5314950"/>
                <a:gd name="connsiteY62" fmla="*/ 1451858 h 2686050"/>
                <a:gd name="connsiteX63" fmla="*/ 1014832 w 5314950"/>
                <a:gd name="connsiteY63" fmla="*/ 1451858 h 2686050"/>
                <a:gd name="connsiteX64" fmla="*/ 1014832 w 5314950"/>
                <a:gd name="connsiteY64" fmla="*/ 1425464 h 2686050"/>
                <a:gd name="connsiteX65" fmla="*/ 850584 w 5314950"/>
                <a:gd name="connsiteY65" fmla="*/ 1425464 h 2686050"/>
                <a:gd name="connsiteX66" fmla="*/ 850584 w 5314950"/>
                <a:gd name="connsiteY66" fmla="*/ 1393203 h 2686050"/>
                <a:gd name="connsiteX67" fmla="*/ 786057 w 5314950"/>
                <a:gd name="connsiteY67" fmla="*/ 1393203 h 2686050"/>
                <a:gd name="connsiteX68" fmla="*/ 786057 w 5314950"/>
                <a:gd name="connsiteY68" fmla="*/ 1355065 h 2686050"/>
                <a:gd name="connsiteX69" fmla="*/ 721530 w 5314950"/>
                <a:gd name="connsiteY69" fmla="*/ 1355065 h 2686050"/>
                <a:gd name="connsiteX70" fmla="*/ 721530 w 5314950"/>
                <a:gd name="connsiteY70" fmla="*/ 1284675 h 2686050"/>
                <a:gd name="connsiteX71" fmla="*/ 692200 w 5314950"/>
                <a:gd name="connsiteY71" fmla="*/ 1284675 h 2686050"/>
                <a:gd name="connsiteX72" fmla="*/ 692200 w 5314950"/>
                <a:gd name="connsiteY72" fmla="*/ 1143886 h 2686050"/>
                <a:gd name="connsiteX73" fmla="*/ 671668 w 5314950"/>
                <a:gd name="connsiteY73" fmla="*/ 1143886 h 2686050"/>
                <a:gd name="connsiteX74" fmla="*/ 671668 w 5314950"/>
                <a:gd name="connsiteY74" fmla="*/ 997239 h 2686050"/>
                <a:gd name="connsiteX75" fmla="*/ 657003 w 5314950"/>
                <a:gd name="connsiteY75" fmla="*/ 997239 h 2686050"/>
                <a:gd name="connsiteX76" fmla="*/ 657003 w 5314950"/>
                <a:gd name="connsiteY76" fmla="*/ 771393 h 2686050"/>
                <a:gd name="connsiteX77" fmla="*/ 648204 w 5314950"/>
                <a:gd name="connsiteY77" fmla="*/ 771393 h 2686050"/>
                <a:gd name="connsiteX78" fmla="*/ 648204 w 5314950"/>
                <a:gd name="connsiteY78" fmla="*/ 642337 h 2686050"/>
                <a:gd name="connsiteX79" fmla="*/ 633538 w 5314950"/>
                <a:gd name="connsiteY79" fmla="*/ 642337 h 2686050"/>
                <a:gd name="connsiteX80" fmla="*/ 633538 w 5314950"/>
                <a:gd name="connsiteY80" fmla="*/ 486887 h 2686050"/>
                <a:gd name="connsiteX81" fmla="*/ 607141 w 5314950"/>
                <a:gd name="connsiteY81" fmla="*/ 486887 h 2686050"/>
                <a:gd name="connsiteX82" fmla="*/ 607141 w 5314950"/>
                <a:gd name="connsiteY82" fmla="*/ 428225 h 2686050"/>
                <a:gd name="connsiteX83" fmla="*/ 560212 w 5314950"/>
                <a:gd name="connsiteY83" fmla="*/ 428225 h 2686050"/>
                <a:gd name="connsiteX84" fmla="*/ 560212 w 5314950"/>
                <a:gd name="connsiteY84" fmla="*/ 372497 h 2686050"/>
                <a:gd name="connsiteX85" fmla="*/ 542614 w 5314950"/>
                <a:gd name="connsiteY85" fmla="*/ 372497 h 2686050"/>
                <a:gd name="connsiteX86" fmla="*/ 542614 w 5314950"/>
                <a:gd name="connsiteY86" fmla="*/ 351966 h 2686050"/>
                <a:gd name="connsiteX87" fmla="*/ 504485 w 5314950"/>
                <a:gd name="connsiteY87" fmla="*/ 351966 h 2686050"/>
                <a:gd name="connsiteX88" fmla="*/ 504485 w 5314950"/>
                <a:gd name="connsiteY88" fmla="*/ 313836 h 2686050"/>
                <a:gd name="connsiteX89" fmla="*/ 445823 w 5314950"/>
                <a:gd name="connsiteY89" fmla="*/ 313836 h 2686050"/>
                <a:gd name="connsiteX90" fmla="*/ 445823 w 5314950"/>
                <a:gd name="connsiteY90" fmla="*/ 272773 h 2686050"/>
                <a:gd name="connsiteX91" fmla="*/ 416493 w 5314950"/>
                <a:gd name="connsiteY91" fmla="*/ 272773 h 2686050"/>
                <a:gd name="connsiteX92" fmla="*/ 416493 w 5314950"/>
                <a:gd name="connsiteY92" fmla="*/ 211180 h 2686050"/>
                <a:gd name="connsiteX93" fmla="*/ 366632 w 5314950"/>
                <a:gd name="connsiteY93" fmla="*/ 211180 h 2686050"/>
                <a:gd name="connsiteX94" fmla="*/ 366632 w 5314950"/>
                <a:gd name="connsiteY94" fmla="*/ 149585 h 2686050"/>
                <a:gd name="connsiteX95" fmla="*/ 322636 w 5314950"/>
                <a:gd name="connsiteY95" fmla="*/ 149585 h 2686050"/>
                <a:gd name="connsiteX96" fmla="*/ 322636 w 5314950"/>
                <a:gd name="connsiteY96" fmla="*/ 111456 h 2686050"/>
                <a:gd name="connsiteX97" fmla="*/ 214112 w 5314950"/>
                <a:gd name="connsiteY97" fmla="*/ 111456 h 2686050"/>
                <a:gd name="connsiteX98" fmla="*/ 214112 w 5314950"/>
                <a:gd name="connsiteY98" fmla="*/ 96791 h 2686050"/>
                <a:gd name="connsiteX99" fmla="*/ 170117 w 5314950"/>
                <a:gd name="connsiteY99" fmla="*/ 96791 h 2686050"/>
                <a:gd name="connsiteX100" fmla="*/ 170117 w 5314950"/>
                <a:gd name="connsiteY100" fmla="*/ 64527 h 2686050"/>
                <a:gd name="connsiteX101" fmla="*/ 146653 w 5314950"/>
                <a:gd name="connsiteY101" fmla="*/ 64527 h 2686050"/>
                <a:gd name="connsiteX102" fmla="*/ 146653 w 5314950"/>
                <a:gd name="connsiteY102" fmla="*/ 38130 h 2686050"/>
                <a:gd name="connsiteX103" fmla="*/ 117322 w 5314950"/>
                <a:gd name="connsiteY103" fmla="*/ 38130 h 2686050"/>
                <a:gd name="connsiteX104" fmla="*/ 117322 w 5314950"/>
                <a:gd name="connsiteY104" fmla="*/ 0 h 2686050"/>
                <a:gd name="connsiteX105" fmla="*/ 0 w 5314950"/>
                <a:gd name="connsiteY105"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314950" h="2686050">
                  <a:moveTo>
                    <a:pt x="5323485" y="2695470"/>
                  </a:moveTo>
                  <a:lnTo>
                    <a:pt x="3956685" y="2695470"/>
                  </a:lnTo>
                  <a:lnTo>
                    <a:pt x="3956685" y="2677878"/>
                  </a:lnTo>
                  <a:lnTo>
                    <a:pt x="3830565" y="2677878"/>
                  </a:lnTo>
                  <a:lnTo>
                    <a:pt x="3830565" y="2660276"/>
                  </a:lnTo>
                  <a:lnTo>
                    <a:pt x="3399406" y="2660276"/>
                  </a:lnTo>
                  <a:lnTo>
                    <a:pt x="3399406" y="2628014"/>
                  </a:lnTo>
                  <a:lnTo>
                    <a:pt x="3311414" y="2628014"/>
                  </a:lnTo>
                  <a:lnTo>
                    <a:pt x="3311414" y="2522420"/>
                  </a:lnTo>
                  <a:lnTo>
                    <a:pt x="3126629" y="2522420"/>
                  </a:lnTo>
                  <a:lnTo>
                    <a:pt x="3126629" y="2496026"/>
                  </a:lnTo>
                  <a:lnTo>
                    <a:pt x="3059173" y="2496026"/>
                  </a:lnTo>
                  <a:lnTo>
                    <a:pt x="3059173" y="2466699"/>
                  </a:lnTo>
                  <a:lnTo>
                    <a:pt x="2886123" y="2466699"/>
                  </a:lnTo>
                  <a:lnTo>
                    <a:pt x="2886123" y="2446163"/>
                  </a:lnTo>
                  <a:lnTo>
                    <a:pt x="2839193" y="2446163"/>
                  </a:lnTo>
                  <a:lnTo>
                    <a:pt x="2839193" y="2422703"/>
                  </a:lnTo>
                  <a:lnTo>
                    <a:pt x="2745334" y="2422703"/>
                  </a:lnTo>
                  <a:lnTo>
                    <a:pt x="2745334" y="2399233"/>
                  </a:lnTo>
                  <a:lnTo>
                    <a:pt x="2672010" y="2399233"/>
                  </a:lnTo>
                  <a:lnTo>
                    <a:pt x="2672010" y="2311241"/>
                  </a:lnTo>
                  <a:lnTo>
                    <a:pt x="2645607" y="2311241"/>
                  </a:lnTo>
                  <a:lnTo>
                    <a:pt x="2645607" y="2264312"/>
                  </a:lnTo>
                  <a:lnTo>
                    <a:pt x="2607478" y="2264312"/>
                  </a:lnTo>
                  <a:lnTo>
                    <a:pt x="2607478" y="2220316"/>
                  </a:lnTo>
                  <a:lnTo>
                    <a:pt x="2481358" y="2220316"/>
                  </a:lnTo>
                  <a:lnTo>
                    <a:pt x="2481358" y="2196856"/>
                  </a:lnTo>
                  <a:lnTo>
                    <a:pt x="2320043" y="2196856"/>
                  </a:lnTo>
                  <a:lnTo>
                    <a:pt x="2320043" y="2190988"/>
                  </a:lnTo>
                  <a:lnTo>
                    <a:pt x="2211515" y="2190988"/>
                  </a:lnTo>
                  <a:lnTo>
                    <a:pt x="2211515" y="2158727"/>
                  </a:lnTo>
                  <a:lnTo>
                    <a:pt x="2044332" y="2158727"/>
                  </a:lnTo>
                  <a:lnTo>
                    <a:pt x="2044332" y="2097129"/>
                  </a:lnTo>
                  <a:lnTo>
                    <a:pt x="2003270" y="2097129"/>
                  </a:lnTo>
                  <a:lnTo>
                    <a:pt x="2003270" y="2032607"/>
                  </a:lnTo>
                  <a:lnTo>
                    <a:pt x="1988611" y="2032607"/>
                  </a:lnTo>
                  <a:lnTo>
                    <a:pt x="1988611" y="1956340"/>
                  </a:lnTo>
                  <a:lnTo>
                    <a:pt x="1959273" y="1956340"/>
                  </a:lnTo>
                  <a:lnTo>
                    <a:pt x="1959273" y="1929946"/>
                  </a:lnTo>
                  <a:lnTo>
                    <a:pt x="1915277" y="1929946"/>
                  </a:lnTo>
                  <a:lnTo>
                    <a:pt x="1915277" y="1909420"/>
                  </a:lnTo>
                  <a:lnTo>
                    <a:pt x="1847821" y="1909420"/>
                  </a:lnTo>
                  <a:lnTo>
                    <a:pt x="1847821" y="1888884"/>
                  </a:lnTo>
                  <a:lnTo>
                    <a:pt x="1627842" y="1888884"/>
                  </a:lnTo>
                  <a:lnTo>
                    <a:pt x="1627842" y="1853689"/>
                  </a:lnTo>
                  <a:lnTo>
                    <a:pt x="1466526" y="1853689"/>
                  </a:lnTo>
                  <a:lnTo>
                    <a:pt x="1466526" y="1824352"/>
                  </a:lnTo>
                  <a:lnTo>
                    <a:pt x="1425464" y="1824352"/>
                  </a:lnTo>
                  <a:lnTo>
                    <a:pt x="1425464" y="1803826"/>
                  </a:lnTo>
                  <a:lnTo>
                    <a:pt x="1378534" y="1803826"/>
                  </a:lnTo>
                  <a:lnTo>
                    <a:pt x="1378534" y="1762763"/>
                  </a:lnTo>
                  <a:lnTo>
                    <a:pt x="1349207" y="1762763"/>
                  </a:lnTo>
                  <a:lnTo>
                    <a:pt x="1349207" y="1680639"/>
                  </a:lnTo>
                  <a:lnTo>
                    <a:pt x="1331605" y="1680639"/>
                  </a:lnTo>
                  <a:lnTo>
                    <a:pt x="1331605" y="1604381"/>
                  </a:lnTo>
                  <a:lnTo>
                    <a:pt x="1296410" y="1604381"/>
                  </a:lnTo>
                  <a:lnTo>
                    <a:pt x="1296410" y="1566253"/>
                  </a:lnTo>
                  <a:lnTo>
                    <a:pt x="1261215" y="1566253"/>
                  </a:lnTo>
                  <a:lnTo>
                    <a:pt x="1261215" y="1531049"/>
                  </a:lnTo>
                  <a:lnTo>
                    <a:pt x="1214285" y="1531049"/>
                  </a:lnTo>
                  <a:lnTo>
                    <a:pt x="1214285" y="1487053"/>
                  </a:lnTo>
                  <a:lnTo>
                    <a:pt x="1143886" y="1487053"/>
                  </a:lnTo>
                  <a:lnTo>
                    <a:pt x="1143886" y="1451858"/>
                  </a:lnTo>
                  <a:lnTo>
                    <a:pt x="1014832" y="1451858"/>
                  </a:lnTo>
                  <a:lnTo>
                    <a:pt x="1014832" y="1425464"/>
                  </a:lnTo>
                  <a:lnTo>
                    <a:pt x="850584" y="1425464"/>
                  </a:lnTo>
                  <a:lnTo>
                    <a:pt x="850584" y="1393203"/>
                  </a:lnTo>
                  <a:lnTo>
                    <a:pt x="786057" y="1393203"/>
                  </a:lnTo>
                  <a:lnTo>
                    <a:pt x="786057" y="1355065"/>
                  </a:lnTo>
                  <a:lnTo>
                    <a:pt x="721530" y="1355065"/>
                  </a:lnTo>
                  <a:lnTo>
                    <a:pt x="721530" y="1284675"/>
                  </a:lnTo>
                  <a:lnTo>
                    <a:pt x="692200" y="1284675"/>
                  </a:lnTo>
                  <a:lnTo>
                    <a:pt x="692200" y="1143886"/>
                  </a:lnTo>
                  <a:lnTo>
                    <a:pt x="671668" y="1143886"/>
                  </a:lnTo>
                  <a:lnTo>
                    <a:pt x="671668" y="997239"/>
                  </a:lnTo>
                  <a:lnTo>
                    <a:pt x="657003" y="997239"/>
                  </a:lnTo>
                  <a:lnTo>
                    <a:pt x="657003" y="771393"/>
                  </a:lnTo>
                  <a:lnTo>
                    <a:pt x="648204" y="771393"/>
                  </a:lnTo>
                  <a:lnTo>
                    <a:pt x="648204" y="642337"/>
                  </a:lnTo>
                  <a:lnTo>
                    <a:pt x="633538" y="642337"/>
                  </a:lnTo>
                  <a:lnTo>
                    <a:pt x="633538" y="486887"/>
                  </a:lnTo>
                  <a:lnTo>
                    <a:pt x="607141" y="486887"/>
                  </a:lnTo>
                  <a:lnTo>
                    <a:pt x="607141" y="428225"/>
                  </a:lnTo>
                  <a:lnTo>
                    <a:pt x="560212" y="428225"/>
                  </a:lnTo>
                  <a:lnTo>
                    <a:pt x="560212" y="372497"/>
                  </a:lnTo>
                  <a:lnTo>
                    <a:pt x="542614" y="372497"/>
                  </a:lnTo>
                  <a:lnTo>
                    <a:pt x="542614" y="351966"/>
                  </a:lnTo>
                  <a:lnTo>
                    <a:pt x="504485" y="351966"/>
                  </a:lnTo>
                  <a:lnTo>
                    <a:pt x="504485" y="313836"/>
                  </a:lnTo>
                  <a:lnTo>
                    <a:pt x="445823" y="313836"/>
                  </a:lnTo>
                  <a:lnTo>
                    <a:pt x="445823" y="272773"/>
                  </a:lnTo>
                  <a:lnTo>
                    <a:pt x="416493" y="272773"/>
                  </a:lnTo>
                  <a:lnTo>
                    <a:pt x="416493" y="211180"/>
                  </a:lnTo>
                  <a:lnTo>
                    <a:pt x="366632" y="211180"/>
                  </a:lnTo>
                  <a:lnTo>
                    <a:pt x="366632" y="149585"/>
                  </a:lnTo>
                  <a:lnTo>
                    <a:pt x="322636" y="149585"/>
                  </a:lnTo>
                  <a:lnTo>
                    <a:pt x="322636" y="111456"/>
                  </a:lnTo>
                  <a:lnTo>
                    <a:pt x="214112" y="111456"/>
                  </a:lnTo>
                  <a:lnTo>
                    <a:pt x="214112" y="96791"/>
                  </a:lnTo>
                  <a:lnTo>
                    <a:pt x="170117" y="96791"/>
                  </a:lnTo>
                  <a:lnTo>
                    <a:pt x="170117" y="64527"/>
                  </a:lnTo>
                  <a:lnTo>
                    <a:pt x="146653" y="64527"/>
                  </a:lnTo>
                  <a:lnTo>
                    <a:pt x="146653" y="38130"/>
                  </a:lnTo>
                  <a:lnTo>
                    <a:pt x="117322" y="38130"/>
                  </a:lnTo>
                  <a:lnTo>
                    <a:pt x="117322"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79" name="Freeform: Shape 302">
              <a:extLst>
                <a:ext uri="{FF2B5EF4-FFF2-40B4-BE49-F238E27FC236}">
                  <a16:creationId xmlns:a16="http://schemas.microsoft.com/office/drawing/2014/main" xmlns="" id="{4F4AF9B3-451B-46CB-972F-EF7649ADB598}"/>
                </a:ext>
              </a:extLst>
            </p:cNvPr>
            <p:cNvSpPr/>
            <p:nvPr/>
          </p:nvSpPr>
          <p:spPr>
            <a:xfrm>
              <a:off x="10380277" y="4307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0" name="Freeform: Shape 303">
              <a:extLst>
                <a:ext uri="{FF2B5EF4-FFF2-40B4-BE49-F238E27FC236}">
                  <a16:creationId xmlns:a16="http://schemas.microsoft.com/office/drawing/2014/main" xmlns="" id="{F4402891-2D1E-4793-BAB2-013CADFF91C5}"/>
                </a:ext>
              </a:extLst>
            </p:cNvPr>
            <p:cNvSpPr/>
            <p:nvPr/>
          </p:nvSpPr>
          <p:spPr>
            <a:xfrm>
              <a:off x="10932735" y="4688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1" name="Freeform: Shape 304">
              <a:extLst>
                <a:ext uri="{FF2B5EF4-FFF2-40B4-BE49-F238E27FC236}">
                  <a16:creationId xmlns:a16="http://schemas.microsoft.com/office/drawing/2014/main" xmlns="" id="{D13EA751-2355-4B8F-9573-0B523F3D05D1}"/>
                </a:ext>
              </a:extLst>
            </p:cNvPr>
            <p:cNvSpPr/>
            <p:nvPr/>
          </p:nvSpPr>
          <p:spPr>
            <a:xfrm>
              <a:off x="11237535" y="47839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2" name="Freeform: Shape 305">
              <a:extLst>
                <a:ext uri="{FF2B5EF4-FFF2-40B4-BE49-F238E27FC236}">
                  <a16:creationId xmlns:a16="http://schemas.microsoft.com/office/drawing/2014/main" xmlns="" id="{0D744E28-44B9-4DB1-BA57-E97890032F4E}"/>
                </a:ext>
              </a:extLst>
            </p:cNvPr>
            <p:cNvSpPr/>
            <p:nvPr/>
          </p:nvSpPr>
          <p:spPr>
            <a:xfrm>
              <a:off x="14857054" y="55649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grpSp>
      <p:grpSp>
        <p:nvGrpSpPr>
          <p:cNvPr id="183" name="Group 182">
            <a:extLst>
              <a:ext uri="{FF2B5EF4-FFF2-40B4-BE49-F238E27FC236}">
                <a16:creationId xmlns:a16="http://schemas.microsoft.com/office/drawing/2014/main" xmlns="" id="{6F77937B-AB64-47F1-8137-A75DF5302472}"/>
              </a:ext>
            </a:extLst>
          </p:cNvPr>
          <p:cNvGrpSpPr/>
          <p:nvPr/>
        </p:nvGrpSpPr>
        <p:grpSpPr>
          <a:xfrm>
            <a:off x="5200507" y="2058955"/>
            <a:ext cx="2924996" cy="1735608"/>
            <a:chOff x="9721331" y="3056275"/>
            <a:chExt cx="4552950" cy="2755297"/>
          </a:xfrm>
        </p:grpSpPr>
        <p:sp>
          <p:nvSpPr>
            <p:cNvPr id="184" name="Freeform: Shape 309">
              <a:extLst>
                <a:ext uri="{FF2B5EF4-FFF2-40B4-BE49-F238E27FC236}">
                  <a16:creationId xmlns:a16="http://schemas.microsoft.com/office/drawing/2014/main" xmlns="" id="{079DB7CC-F557-4099-A7EE-69893F25658F}"/>
                </a:ext>
              </a:extLst>
            </p:cNvPr>
            <p:cNvSpPr/>
            <p:nvPr/>
          </p:nvSpPr>
          <p:spPr>
            <a:xfrm>
              <a:off x="9721331" y="3129778"/>
              <a:ext cx="4552950" cy="2676525"/>
            </a:xfrm>
            <a:custGeom>
              <a:avLst/>
              <a:gdLst>
                <a:gd name="connsiteX0" fmla="*/ 4553936 w 4552950"/>
                <a:gd name="connsiteY0" fmla="*/ 2683566 h 2676525"/>
                <a:gd name="connsiteX1" fmla="*/ 4553936 w 4552950"/>
                <a:gd name="connsiteY1" fmla="*/ 2651619 h 2676525"/>
                <a:gd name="connsiteX2" fmla="*/ 4019545 w 4552950"/>
                <a:gd name="connsiteY2" fmla="*/ 2651619 h 2676525"/>
                <a:gd name="connsiteX3" fmla="*/ 4019545 w 4552950"/>
                <a:gd name="connsiteY3" fmla="*/ 2616767 h 2676525"/>
                <a:gd name="connsiteX4" fmla="*/ 3273138 w 4552950"/>
                <a:gd name="connsiteY4" fmla="*/ 2616767 h 2676525"/>
                <a:gd name="connsiteX5" fmla="*/ 3273138 w 4552950"/>
                <a:gd name="connsiteY5" fmla="*/ 2593535 h 2676525"/>
                <a:gd name="connsiteX6" fmla="*/ 2898482 w 4552950"/>
                <a:gd name="connsiteY6" fmla="*/ 2593535 h 2676525"/>
                <a:gd name="connsiteX7" fmla="*/ 2898482 w 4552950"/>
                <a:gd name="connsiteY7" fmla="*/ 2570304 h 2676525"/>
                <a:gd name="connsiteX8" fmla="*/ 2872345 w 4552950"/>
                <a:gd name="connsiteY8" fmla="*/ 2570304 h 2676525"/>
                <a:gd name="connsiteX9" fmla="*/ 2872345 w 4552950"/>
                <a:gd name="connsiteY9" fmla="*/ 2535452 h 2676525"/>
                <a:gd name="connsiteX10" fmla="*/ 2732937 w 4552950"/>
                <a:gd name="connsiteY10" fmla="*/ 2535452 h 2676525"/>
                <a:gd name="connsiteX11" fmla="*/ 2732937 w 4552950"/>
                <a:gd name="connsiteY11" fmla="*/ 2503505 h 2676525"/>
                <a:gd name="connsiteX12" fmla="*/ 2715516 w 4552950"/>
                <a:gd name="connsiteY12" fmla="*/ 2503505 h 2676525"/>
                <a:gd name="connsiteX13" fmla="*/ 2715516 w 4552950"/>
                <a:gd name="connsiteY13" fmla="*/ 2465748 h 2676525"/>
                <a:gd name="connsiteX14" fmla="*/ 2669043 w 4552950"/>
                <a:gd name="connsiteY14" fmla="*/ 2465748 h 2676525"/>
                <a:gd name="connsiteX15" fmla="*/ 2669043 w 4552950"/>
                <a:gd name="connsiteY15" fmla="*/ 2422181 h 2676525"/>
                <a:gd name="connsiteX16" fmla="*/ 2637096 w 4552950"/>
                <a:gd name="connsiteY16" fmla="*/ 2422181 h 2676525"/>
                <a:gd name="connsiteX17" fmla="*/ 2637096 w 4552950"/>
                <a:gd name="connsiteY17" fmla="*/ 2332151 h 2676525"/>
                <a:gd name="connsiteX18" fmla="*/ 2552877 w 4552950"/>
                <a:gd name="connsiteY18" fmla="*/ 2332151 h 2676525"/>
                <a:gd name="connsiteX19" fmla="*/ 2552877 w 4552950"/>
                <a:gd name="connsiteY19" fmla="*/ 2265352 h 2676525"/>
                <a:gd name="connsiteX20" fmla="*/ 2308913 w 4552950"/>
                <a:gd name="connsiteY20" fmla="*/ 2265352 h 2676525"/>
                <a:gd name="connsiteX21" fmla="*/ 2308913 w 4552950"/>
                <a:gd name="connsiteY21" fmla="*/ 2245016 h 2676525"/>
                <a:gd name="connsiteX22" fmla="*/ 2184030 w 4552950"/>
                <a:gd name="connsiteY22" fmla="*/ 2245016 h 2676525"/>
                <a:gd name="connsiteX23" fmla="*/ 2184030 w 4552950"/>
                <a:gd name="connsiteY23" fmla="*/ 2207259 h 2676525"/>
                <a:gd name="connsiteX24" fmla="*/ 2125947 w 4552950"/>
                <a:gd name="connsiteY24" fmla="*/ 2207259 h 2676525"/>
                <a:gd name="connsiteX25" fmla="*/ 2125947 w 4552950"/>
                <a:gd name="connsiteY25" fmla="*/ 2172416 h 2676525"/>
                <a:gd name="connsiteX26" fmla="*/ 2006865 w 4552950"/>
                <a:gd name="connsiteY26" fmla="*/ 2172416 h 2676525"/>
                <a:gd name="connsiteX27" fmla="*/ 2006865 w 4552950"/>
                <a:gd name="connsiteY27" fmla="*/ 2099807 h 2676525"/>
                <a:gd name="connsiteX28" fmla="*/ 1972013 w 4552950"/>
                <a:gd name="connsiteY28" fmla="*/ 2099807 h 2676525"/>
                <a:gd name="connsiteX29" fmla="*/ 1972013 w 4552950"/>
                <a:gd name="connsiteY29" fmla="*/ 2021388 h 2676525"/>
                <a:gd name="connsiteX30" fmla="*/ 1963298 w 4552950"/>
                <a:gd name="connsiteY30" fmla="*/ 2021388 h 2676525"/>
                <a:gd name="connsiteX31" fmla="*/ 1963298 w 4552950"/>
                <a:gd name="connsiteY31" fmla="*/ 1992346 h 2676525"/>
                <a:gd name="connsiteX32" fmla="*/ 1838416 w 4552950"/>
                <a:gd name="connsiteY32" fmla="*/ 1992346 h 2676525"/>
                <a:gd name="connsiteX33" fmla="*/ 1838416 w 4552950"/>
                <a:gd name="connsiteY33" fmla="*/ 1957494 h 2676525"/>
                <a:gd name="connsiteX34" fmla="*/ 1603167 w 4552950"/>
                <a:gd name="connsiteY34" fmla="*/ 1957494 h 2676525"/>
                <a:gd name="connsiteX35" fmla="*/ 1603167 w 4552950"/>
                <a:gd name="connsiteY35" fmla="*/ 1916832 h 2676525"/>
                <a:gd name="connsiteX36" fmla="*/ 1518947 w 4552950"/>
                <a:gd name="connsiteY36" fmla="*/ 1916832 h 2676525"/>
                <a:gd name="connsiteX37" fmla="*/ 1518947 w 4552950"/>
                <a:gd name="connsiteY37" fmla="*/ 1896506 h 2676525"/>
                <a:gd name="connsiteX38" fmla="*/ 1478285 w 4552950"/>
                <a:gd name="connsiteY38" fmla="*/ 1896506 h 2676525"/>
                <a:gd name="connsiteX39" fmla="*/ 1478285 w 4552950"/>
                <a:gd name="connsiteY39" fmla="*/ 1861653 h 2676525"/>
                <a:gd name="connsiteX40" fmla="*/ 1391160 w 4552950"/>
                <a:gd name="connsiteY40" fmla="*/ 1861653 h 2676525"/>
                <a:gd name="connsiteX41" fmla="*/ 1391160 w 4552950"/>
                <a:gd name="connsiteY41" fmla="*/ 1823896 h 2676525"/>
                <a:gd name="connsiteX42" fmla="*/ 1367919 w 4552950"/>
                <a:gd name="connsiteY42" fmla="*/ 1823896 h 2676525"/>
                <a:gd name="connsiteX43" fmla="*/ 1367919 w 4552950"/>
                <a:gd name="connsiteY43" fmla="*/ 1786139 h 2676525"/>
                <a:gd name="connsiteX44" fmla="*/ 1338877 w 4552950"/>
                <a:gd name="connsiteY44" fmla="*/ 1786139 h 2676525"/>
                <a:gd name="connsiteX45" fmla="*/ 1338877 w 4552950"/>
                <a:gd name="connsiteY45" fmla="*/ 1669972 h 2676525"/>
                <a:gd name="connsiteX46" fmla="*/ 1292414 w 4552950"/>
                <a:gd name="connsiteY46" fmla="*/ 1669972 h 2676525"/>
                <a:gd name="connsiteX47" fmla="*/ 1292414 w 4552950"/>
                <a:gd name="connsiteY47" fmla="*/ 1585743 h 2676525"/>
                <a:gd name="connsiteX48" fmla="*/ 1266268 w 4552950"/>
                <a:gd name="connsiteY48" fmla="*/ 1585743 h 2676525"/>
                <a:gd name="connsiteX49" fmla="*/ 1266268 w 4552950"/>
                <a:gd name="connsiteY49" fmla="*/ 1550891 h 2676525"/>
                <a:gd name="connsiteX50" fmla="*/ 1228520 w 4552950"/>
                <a:gd name="connsiteY50" fmla="*/ 1550891 h 2676525"/>
                <a:gd name="connsiteX51" fmla="*/ 1228520 w 4552950"/>
                <a:gd name="connsiteY51" fmla="*/ 1530565 h 2676525"/>
                <a:gd name="connsiteX52" fmla="*/ 1211090 w 4552950"/>
                <a:gd name="connsiteY52" fmla="*/ 1530565 h 2676525"/>
                <a:gd name="connsiteX53" fmla="*/ 1211090 w 4552950"/>
                <a:gd name="connsiteY53" fmla="*/ 1510229 h 2676525"/>
                <a:gd name="connsiteX54" fmla="*/ 1158816 w 4552950"/>
                <a:gd name="connsiteY54" fmla="*/ 1510229 h 2676525"/>
                <a:gd name="connsiteX55" fmla="*/ 1158816 w 4552950"/>
                <a:gd name="connsiteY55" fmla="*/ 1475377 h 2676525"/>
                <a:gd name="connsiteX56" fmla="*/ 1103629 w 4552950"/>
                <a:gd name="connsiteY56" fmla="*/ 1475377 h 2676525"/>
                <a:gd name="connsiteX57" fmla="*/ 1103629 w 4552950"/>
                <a:gd name="connsiteY57" fmla="*/ 1420198 h 2676525"/>
                <a:gd name="connsiteX58" fmla="*/ 955515 w 4552950"/>
                <a:gd name="connsiteY58" fmla="*/ 1420198 h 2676525"/>
                <a:gd name="connsiteX59" fmla="*/ 955515 w 4552950"/>
                <a:gd name="connsiteY59" fmla="*/ 1396967 h 2676525"/>
                <a:gd name="connsiteX60" fmla="*/ 862576 w 4552950"/>
                <a:gd name="connsiteY60" fmla="*/ 1396967 h 2676525"/>
                <a:gd name="connsiteX61" fmla="*/ 862576 w 4552950"/>
                <a:gd name="connsiteY61" fmla="*/ 1367925 h 2676525"/>
                <a:gd name="connsiteX62" fmla="*/ 775447 w 4552950"/>
                <a:gd name="connsiteY62" fmla="*/ 1367925 h 2676525"/>
                <a:gd name="connsiteX63" fmla="*/ 775447 w 4552950"/>
                <a:gd name="connsiteY63" fmla="*/ 1333073 h 2676525"/>
                <a:gd name="connsiteX64" fmla="*/ 708648 w 4552950"/>
                <a:gd name="connsiteY64" fmla="*/ 1333073 h 2676525"/>
                <a:gd name="connsiteX65" fmla="*/ 708648 w 4552950"/>
                <a:gd name="connsiteY65" fmla="*/ 1216897 h 2676525"/>
                <a:gd name="connsiteX66" fmla="*/ 702839 w 4552950"/>
                <a:gd name="connsiteY66" fmla="*/ 1216897 h 2676525"/>
                <a:gd name="connsiteX67" fmla="*/ 702839 w 4552950"/>
                <a:gd name="connsiteY67" fmla="*/ 1094920 h 2676525"/>
                <a:gd name="connsiteX68" fmla="*/ 676700 w 4552950"/>
                <a:gd name="connsiteY68" fmla="*/ 1094920 h 2676525"/>
                <a:gd name="connsiteX69" fmla="*/ 676700 w 4552950"/>
                <a:gd name="connsiteY69" fmla="*/ 885808 h 2676525"/>
                <a:gd name="connsiteX70" fmla="*/ 656371 w 4552950"/>
                <a:gd name="connsiteY70" fmla="*/ 885808 h 2676525"/>
                <a:gd name="connsiteX71" fmla="*/ 656371 w 4552950"/>
                <a:gd name="connsiteY71" fmla="*/ 656370 h 2676525"/>
                <a:gd name="connsiteX72" fmla="*/ 624423 w 4552950"/>
                <a:gd name="connsiteY72" fmla="*/ 656370 h 2676525"/>
                <a:gd name="connsiteX73" fmla="*/ 624423 w 4552950"/>
                <a:gd name="connsiteY73" fmla="*/ 598284 h 2676525"/>
                <a:gd name="connsiteX74" fmla="*/ 609901 w 4552950"/>
                <a:gd name="connsiteY74" fmla="*/ 598284 h 2676525"/>
                <a:gd name="connsiteX75" fmla="*/ 609901 w 4552950"/>
                <a:gd name="connsiteY75" fmla="*/ 496634 h 2676525"/>
                <a:gd name="connsiteX76" fmla="*/ 583763 w 4552950"/>
                <a:gd name="connsiteY76" fmla="*/ 496634 h 2676525"/>
                <a:gd name="connsiteX77" fmla="*/ 583763 w 4552950"/>
                <a:gd name="connsiteY77" fmla="*/ 429835 h 2676525"/>
                <a:gd name="connsiteX78" fmla="*/ 560528 w 4552950"/>
                <a:gd name="connsiteY78" fmla="*/ 429835 h 2676525"/>
                <a:gd name="connsiteX79" fmla="*/ 560528 w 4552950"/>
                <a:gd name="connsiteY79" fmla="*/ 368845 h 2676525"/>
                <a:gd name="connsiteX80" fmla="*/ 551816 w 4552950"/>
                <a:gd name="connsiteY80" fmla="*/ 368845 h 2676525"/>
                <a:gd name="connsiteX81" fmla="*/ 551816 w 4552950"/>
                <a:gd name="connsiteY81" fmla="*/ 319472 h 2676525"/>
                <a:gd name="connsiteX82" fmla="*/ 490825 w 4552950"/>
                <a:gd name="connsiteY82" fmla="*/ 319472 h 2676525"/>
                <a:gd name="connsiteX83" fmla="*/ 490825 w 4552950"/>
                <a:gd name="connsiteY83" fmla="*/ 270099 h 2676525"/>
                <a:gd name="connsiteX84" fmla="*/ 418218 w 4552950"/>
                <a:gd name="connsiteY84" fmla="*/ 270099 h 2676525"/>
                <a:gd name="connsiteX85" fmla="*/ 418218 w 4552950"/>
                <a:gd name="connsiteY85" fmla="*/ 203300 h 2676525"/>
                <a:gd name="connsiteX86" fmla="*/ 360133 w 4552950"/>
                <a:gd name="connsiteY86" fmla="*/ 203300 h 2676525"/>
                <a:gd name="connsiteX87" fmla="*/ 360133 w 4552950"/>
                <a:gd name="connsiteY87" fmla="*/ 148119 h 2676525"/>
                <a:gd name="connsiteX88" fmla="*/ 328185 w 4552950"/>
                <a:gd name="connsiteY88" fmla="*/ 148119 h 2676525"/>
                <a:gd name="connsiteX89" fmla="*/ 328185 w 4552950"/>
                <a:gd name="connsiteY89" fmla="*/ 90033 h 2676525"/>
                <a:gd name="connsiteX90" fmla="*/ 264290 w 4552950"/>
                <a:gd name="connsiteY90" fmla="*/ 90033 h 2676525"/>
                <a:gd name="connsiteX91" fmla="*/ 264290 w 4552950"/>
                <a:gd name="connsiteY91" fmla="*/ 58086 h 2676525"/>
                <a:gd name="connsiteX92" fmla="*/ 212013 w 4552950"/>
                <a:gd name="connsiteY92" fmla="*/ 58086 h 2676525"/>
                <a:gd name="connsiteX93" fmla="*/ 212013 w 4552950"/>
                <a:gd name="connsiteY93" fmla="*/ 29043 h 2676525"/>
                <a:gd name="connsiteX94" fmla="*/ 174258 w 4552950"/>
                <a:gd name="connsiteY94" fmla="*/ 29043 h 2676525"/>
                <a:gd name="connsiteX95" fmla="*/ 174258 w 4552950"/>
                <a:gd name="connsiteY95" fmla="*/ 0 h 2676525"/>
                <a:gd name="connsiteX96" fmla="*/ 0 w 4552950"/>
                <a:gd name="connsiteY96" fmla="*/ 0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52950" h="2676525">
                  <a:moveTo>
                    <a:pt x="4553936" y="2683566"/>
                  </a:moveTo>
                  <a:lnTo>
                    <a:pt x="4553936" y="2651619"/>
                  </a:lnTo>
                  <a:lnTo>
                    <a:pt x="4019545" y="2651619"/>
                  </a:lnTo>
                  <a:lnTo>
                    <a:pt x="4019545" y="2616767"/>
                  </a:lnTo>
                  <a:lnTo>
                    <a:pt x="3273138" y="2616767"/>
                  </a:lnTo>
                  <a:lnTo>
                    <a:pt x="3273138" y="2593535"/>
                  </a:lnTo>
                  <a:lnTo>
                    <a:pt x="2898482" y="2593535"/>
                  </a:lnTo>
                  <a:lnTo>
                    <a:pt x="2898482" y="2570304"/>
                  </a:lnTo>
                  <a:lnTo>
                    <a:pt x="2872345" y="2570304"/>
                  </a:lnTo>
                  <a:lnTo>
                    <a:pt x="2872345" y="2535452"/>
                  </a:lnTo>
                  <a:lnTo>
                    <a:pt x="2732937" y="2535452"/>
                  </a:lnTo>
                  <a:lnTo>
                    <a:pt x="2732937" y="2503505"/>
                  </a:lnTo>
                  <a:lnTo>
                    <a:pt x="2715516" y="2503505"/>
                  </a:lnTo>
                  <a:lnTo>
                    <a:pt x="2715516" y="2465748"/>
                  </a:lnTo>
                  <a:lnTo>
                    <a:pt x="2669043" y="2465748"/>
                  </a:lnTo>
                  <a:lnTo>
                    <a:pt x="2669043" y="2422181"/>
                  </a:lnTo>
                  <a:lnTo>
                    <a:pt x="2637096" y="2422181"/>
                  </a:lnTo>
                  <a:lnTo>
                    <a:pt x="2637096" y="2332151"/>
                  </a:lnTo>
                  <a:lnTo>
                    <a:pt x="2552877" y="2332151"/>
                  </a:lnTo>
                  <a:lnTo>
                    <a:pt x="2552877" y="2265352"/>
                  </a:lnTo>
                  <a:lnTo>
                    <a:pt x="2308913" y="2265352"/>
                  </a:lnTo>
                  <a:lnTo>
                    <a:pt x="2308913" y="2245016"/>
                  </a:lnTo>
                  <a:lnTo>
                    <a:pt x="2184030" y="2245016"/>
                  </a:lnTo>
                  <a:lnTo>
                    <a:pt x="2184030" y="2207259"/>
                  </a:lnTo>
                  <a:lnTo>
                    <a:pt x="2125947" y="2207259"/>
                  </a:lnTo>
                  <a:lnTo>
                    <a:pt x="2125947" y="2172416"/>
                  </a:lnTo>
                  <a:lnTo>
                    <a:pt x="2006865" y="2172416"/>
                  </a:lnTo>
                  <a:lnTo>
                    <a:pt x="2006865" y="2099807"/>
                  </a:lnTo>
                  <a:lnTo>
                    <a:pt x="1972013" y="2099807"/>
                  </a:lnTo>
                  <a:lnTo>
                    <a:pt x="1972013" y="2021388"/>
                  </a:lnTo>
                  <a:lnTo>
                    <a:pt x="1963298" y="2021388"/>
                  </a:lnTo>
                  <a:lnTo>
                    <a:pt x="1963298" y="1992346"/>
                  </a:lnTo>
                  <a:lnTo>
                    <a:pt x="1838416" y="1992346"/>
                  </a:lnTo>
                  <a:lnTo>
                    <a:pt x="1838416" y="1957494"/>
                  </a:lnTo>
                  <a:lnTo>
                    <a:pt x="1603167" y="1957494"/>
                  </a:lnTo>
                  <a:lnTo>
                    <a:pt x="1603167" y="1916832"/>
                  </a:lnTo>
                  <a:lnTo>
                    <a:pt x="1518947" y="1916832"/>
                  </a:lnTo>
                  <a:lnTo>
                    <a:pt x="1518947" y="1896506"/>
                  </a:lnTo>
                  <a:lnTo>
                    <a:pt x="1478285" y="1896506"/>
                  </a:lnTo>
                  <a:lnTo>
                    <a:pt x="1478285" y="1861653"/>
                  </a:lnTo>
                  <a:lnTo>
                    <a:pt x="1391160" y="1861653"/>
                  </a:lnTo>
                  <a:lnTo>
                    <a:pt x="1391160" y="1823896"/>
                  </a:lnTo>
                  <a:lnTo>
                    <a:pt x="1367919" y="1823896"/>
                  </a:lnTo>
                  <a:lnTo>
                    <a:pt x="1367919" y="1786139"/>
                  </a:lnTo>
                  <a:lnTo>
                    <a:pt x="1338877" y="1786139"/>
                  </a:lnTo>
                  <a:lnTo>
                    <a:pt x="1338877" y="1669972"/>
                  </a:lnTo>
                  <a:lnTo>
                    <a:pt x="1292414" y="1669972"/>
                  </a:lnTo>
                  <a:lnTo>
                    <a:pt x="1292414" y="1585743"/>
                  </a:lnTo>
                  <a:lnTo>
                    <a:pt x="1266268" y="1585743"/>
                  </a:lnTo>
                  <a:lnTo>
                    <a:pt x="1266268" y="1550891"/>
                  </a:lnTo>
                  <a:lnTo>
                    <a:pt x="1228520" y="1550891"/>
                  </a:lnTo>
                  <a:lnTo>
                    <a:pt x="1228520" y="1530565"/>
                  </a:lnTo>
                  <a:lnTo>
                    <a:pt x="1211090" y="1530565"/>
                  </a:lnTo>
                  <a:lnTo>
                    <a:pt x="1211090" y="1510229"/>
                  </a:lnTo>
                  <a:lnTo>
                    <a:pt x="1158816" y="1510229"/>
                  </a:lnTo>
                  <a:lnTo>
                    <a:pt x="1158816" y="1475377"/>
                  </a:lnTo>
                  <a:lnTo>
                    <a:pt x="1103629" y="1475377"/>
                  </a:lnTo>
                  <a:lnTo>
                    <a:pt x="1103629" y="1420198"/>
                  </a:lnTo>
                  <a:lnTo>
                    <a:pt x="955515" y="1420198"/>
                  </a:lnTo>
                  <a:lnTo>
                    <a:pt x="955515" y="1396967"/>
                  </a:lnTo>
                  <a:lnTo>
                    <a:pt x="862576" y="1396967"/>
                  </a:lnTo>
                  <a:lnTo>
                    <a:pt x="862576" y="1367925"/>
                  </a:lnTo>
                  <a:lnTo>
                    <a:pt x="775447" y="1367925"/>
                  </a:lnTo>
                  <a:lnTo>
                    <a:pt x="775447" y="1333073"/>
                  </a:lnTo>
                  <a:lnTo>
                    <a:pt x="708648" y="1333073"/>
                  </a:lnTo>
                  <a:lnTo>
                    <a:pt x="708648" y="1216897"/>
                  </a:lnTo>
                  <a:lnTo>
                    <a:pt x="702839" y="1216897"/>
                  </a:lnTo>
                  <a:lnTo>
                    <a:pt x="702839" y="1094920"/>
                  </a:lnTo>
                  <a:lnTo>
                    <a:pt x="676700" y="1094920"/>
                  </a:lnTo>
                  <a:lnTo>
                    <a:pt x="676700" y="885808"/>
                  </a:lnTo>
                  <a:lnTo>
                    <a:pt x="656371" y="885808"/>
                  </a:lnTo>
                  <a:lnTo>
                    <a:pt x="656371" y="656370"/>
                  </a:lnTo>
                  <a:lnTo>
                    <a:pt x="624423" y="656370"/>
                  </a:lnTo>
                  <a:lnTo>
                    <a:pt x="624423" y="598284"/>
                  </a:lnTo>
                  <a:lnTo>
                    <a:pt x="609901" y="598284"/>
                  </a:lnTo>
                  <a:lnTo>
                    <a:pt x="609901" y="496634"/>
                  </a:lnTo>
                  <a:lnTo>
                    <a:pt x="583763" y="496634"/>
                  </a:lnTo>
                  <a:lnTo>
                    <a:pt x="583763" y="429835"/>
                  </a:lnTo>
                  <a:lnTo>
                    <a:pt x="560528" y="429835"/>
                  </a:lnTo>
                  <a:lnTo>
                    <a:pt x="560528" y="368845"/>
                  </a:lnTo>
                  <a:lnTo>
                    <a:pt x="551816" y="368845"/>
                  </a:lnTo>
                  <a:lnTo>
                    <a:pt x="551816" y="319472"/>
                  </a:lnTo>
                  <a:lnTo>
                    <a:pt x="490825" y="319472"/>
                  </a:lnTo>
                  <a:lnTo>
                    <a:pt x="490825" y="270099"/>
                  </a:lnTo>
                  <a:lnTo>
                    <a:pt x="418218" y="270099"/>
                  </a:lnTo>
                  <a:lnTo>
                    <a:pt x="418218" y="203300"/>
                  </a:lnTo>
                  <a:lnTo>
                    <a:pt x="360133" y="203300"/>
                  </a:lnTo>
                  <a:lnTo>
                    <a:pt x="360133" y="148119"/>
                  </a:lnTo>
                  <a:lnTo>
                    <a:pt x="328185" y="148119"/>
                  </a:lnTo>
                  <a:lnTo>
                    <a:pt x="328185" y="90033"/>
                  </a:lnTo>
                  <a:lnTo>
                    <a:pt x="264290" y="90033"/>
                  </a:lnTo>
                  <a:lnTo>
                    <a:pt x="264290" y="58086"/>
                  </a:lnTo>
                  <a:lnTo>
                    <a:pt x="212013" y="58086"/>
                  </a:lnTo>
                  <a:lnTo>
                    <a:pt x="212013" y="29043"/>
                  </a:lnTo>
                  <a:lnTo>
                    <a:pt x="174258" y="29043"/>
                  </a:lnTo>
                  <a:lnTo>
                    <a:pt x="174258"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5" name="Freeform: Shape 310">
              <a:extLst>
                <a:ext uri="{FF2B5EF4-FFF2-40B4-BE49-F238E27FC236}">
                  <a16:creationId xmlns:a16="http://schemas.microsoft.com/office/drawing/2014/main" xmlns="" id="{DF1964BE-B463-4E09-9BAB-49E1D70677B2}"/>
                </a:ext>
              </a:extLst>
            </p:cNvPr>
            <p:cNvSpPr/>
            <p:nvPr/>
          </p:nvSpPr>
          <p:spPr>
            <a:xfrm>
              <a:off x="9721331" y="3056275"/>
              <a:ext cx="9525" cy="8572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6" name="Freeform: Shape 311">
              <a:extLst>
                <a:ext uri="{FF2B5EF4-FFF2-40B4-BE49-F238E27FC236}">
                  <a16:creationId xmlns:a16="http://schemas.microsoft.com/office/drawing/2014/main" xmlns="" id="{122CEBFE-02D6-4D63-8995-26B266E2448C}"/>
                </a:ext>
              </a:extLst>
            </p:cNvPr>
            <p:cNvSpPr/>
            <p:nvPr/>
          </p:nvSpPr>
          <p:spPr>
            <a:xfrm>
              <a:off x="10483336" y="44113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7" name="Freeform: Shape 312">
              <a:extLst>
                <a:ext uri="{FF2B5EF4-FFF2-40B4-BE49-F238E27FC236}">
                  <a16:creationId xmlns:a16="http://schemas.microsoft.com/office/drawing/2014/main" xmlns="" id="{B7951D57-52CE-43F6-9CF9-156D66B010D7}"/>
                </a:ext>
              </a:extLst>
            </p:cNvPr>
            <p:cNvSpPr/>
            <p:nvPr/>
          </p:nvSpPr>
          <p:spPr>
            <a:xfrm>
              <a:off x="10788136" y="45066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8" name="Freeform: Shape 313">
              <a:extLst>
                <a:ext uri="{FF2B5EF4-FFF2-40B4-BE49-F238E27FC236}">
                  <a16:creationId xmlns:a16="http://schemas.microsoft.com/office/drawing/2014/main" xmlns="" id="{1B4F282F-C600-4003-8616-EA93F5F2ACF8}"/>
                </a:ext>
              </a:extLst>
            </p:cNvPr>
            <p:cNvSpPr/>
            <p:nvPr/>
          </p:nvSpPr>
          <p:spPr>
            <a:xfrm>
              <a:off x="1111198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89" name="Freeform: Shape 314">
              <a:extLst>
                <a:ext uri="{FF2B5EF4-FFF2-40B4-BE49-F238E27FC236}">
                  <a16:creationId xmlns:a16="http://schemas.microsoft.com/office/drawing/2014/main" xmlns="" id="{65ECBF2A-DF79-49A5-8D9E-3FDC75BD79C2}"/>
                </a:ext>
              </a:extLst>
            </p:cNvPr>
            <p:cNvSpPr/>
            <p:nvPr/>
          </p:nvSpPr>
          <p:spPr>
            <a:xfrm>
              <a:off x="1113103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0" name="Freeform: Shape 315">
              <a:extLst>
                <a:ext uri="{FF2B5EF4-FFF2-40B4-BE49-F238E27FC236}">
                  <a16:creationId xmlns:a16="http://schemas.microsoft.com/office/drawing/2014/main" xmlns="" id="{35B0F163-B7D6-47D0-8ABF-29A8F7F95FB0}"/>
                </a:ext>
              </a:extLst>
            </p:cNvPr>
            <p:cNvSpPr/>
            <p:nvPr/>
          </p:nvSpPr>
          <p:spPr>
            <a:xfrm>
              <a:off x="1116913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1" name="Freeform: Shape 316">
              <a:extLst>
                <a:ext uri="{FF2B5EF4-FFF2-40B4-BE49-F238E27FC236}">
                  <a16:creationId xmlns:a16="http://schemas.microsoft.com/office/drawing/2014/main" xmlns="" id="{895E1B65-6BCE-4943-89A5-471415F51D99}"/>
                </a:ext>
              </a:extLst>
            </p:cNvPr>
            <p:cNvSpPr/>
            <p:nvPr/>
          </p:nvSpPr>
          <p:spPr>
            <a:xfrm>
              <a:off x="1118818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2" name="Freeform: Shape 317">
              <a:extLst>
                <a:ext uri="{FF2B5EF4-FFF2-40B4-BE49-F238E27FC236}">
                  <a16:creationId xmlns:a16="http://schemas.microsoft.com/office/drawing/2014/main" xmlns="" id="{3B0529E5-7297-40A9-BE69-ABC3C495D154}"/>
                </a:ext>
              </a:extLst>
            </p:cNvPr>
            <p:cNvSpPr/>
            <p:nvPr/>
          </p:nvSpPr>
          <p:spPr>
            <a:xfrm>
              <a:off x="11359645" y="50400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3" name="Freeform: Shape 318">
              <a:extLst>
                <a:ext uri="{FF2B5EF4-FFF2-40B4-BE49-F238E27FC236}">
                  <a16:creationId xmlns:a16="http://schemas.microsoft.com/office/drawing/2014/main" xmlns="" id="{12A4795B-B1F8-47EC-A32C-6718E54B0248}"/>
                </a:ext>
              </a:extLst>
            </p:cNvPr>
            <p:cNvSpPr/>
            <p:nvPr/>
          </p:nvSpPr>
          <p:spPr>
            <a:xfrm>
              <a:off x="11531095" y="50400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4" name="Freeform: Shape 319">
              <a:extLst>
                <a:ext uri="{FF2B5EF4-FFF2-40B4-BE49-F238E27FC236}">
                  <a16:creationId xmlns:a16="http://schemas.microsoft.com/office/drawing/2014/main" xmlns="" id="{C375E266-E477-4CD2-8E0C-3DC044CE2375}"/>
                </a:ext>
              </a:extLst>
            </p:cNvPr>
            <p:cNvSpPr/>
            <p:nvPr/>
          </p:nvSpPr>
          <p:spPr>
            <a:xfrm>
              <a:off x="11607295" y="50781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5" name="Freeform: Shape 320">
              <a:extLst>
                <a:ext uri="{FF2B5EF4-FFF2-40B4-BE49-F238E27FC236}">
                  <a16:creationId xmlns:a16="http://schemas.microsoft.com/office/drawing/2014/main" xmlns="" id="{A09A7203-A0BA-4985-812C-1862850C8D99}"/>
                </a:ext>
              </a:extLst>
            </p:cNvPr>
            <p:cNvSpPr/>
            <p:nvPr/>
          </p:nvSpPr>
          <p:spPr>
            <a:xfrm>
              <a:off x="11645395" y="50781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6" name="Freeform: Shape 321">
              <a:extLst>
                <a:ext uri="{FF2B5EF4-FFF2-40B4-BE49-F238E27FC236}">
                  <a16:creationId xmlns:a16="http://schemas.microsoft.com/office/drawing/2014/main" xmlns="" id="{6EB3C8D2-7258-4D3A-A275-100472975348}"/>
                </a:ext>
              </a:extLst>
            </p:cNvPr>
            <p:cNvSpPr/>
            <p:nvPr/>
          </p:nvSpPr>
          <p:spPr>
            <a:xfrm>
              <a:off x="11854945" y="52876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7" name="Freeform: Shape 322">
              <a:extLst>
                <a:ext uri="{FF2B5EF4-FFF2-40B4-BE49-F238E27FC236}">
                  <a16:creationId xmlns:a16="http://schemas.microsoft.com/office/drawing/2014/main" xmlns="" id="{92463684-21BB-4875-8702-1AAEFDD0A814}"/>
                </a:ext>
              </a:extLst>
            </p:cNvPr>
            <p:cNvSpPr/>
            <p:nvPr/>
          </p:nvSpPr>
          <p:spPr>
            <a:xfrm>
              <a:off x="12407395" y="555439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sp>
          <p:nvSpPr>
            <p:cNvPr id="198" name="Freeform: Shape 323">
              <a:extLst>
                <a:ext uri="{FF2B5EF4-FFF2-40B4-BE49-F238E27FC236}">
                  <a16:creationId xmlns:a16="http://schemas.microsoft.com/office/drawing/2014/main" xmlns="" id="{AB374BC9-A7AF-483C-8534-3DDB314E5AE4}"/>
                </a:ext>
              </a:extLst>
            </p:cNvPr>
            <p:cNvSpPr/>
            <p:nvPr/>
          </p:nvSpPr>
          <p:spPr>
            <a:xfrm>
              <a:off x="13950455" y="572584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ea typeface="ＭＳ Ｐゴシック" panose="020B0600070205080204" pitchFamily="50" charset="-128"/>
              </a:endParaRPr>
            </a:p>
          </p:txBody>
        </p:sp>
      </p:grpSp>
      <p:grpSp>
        <p:nvGrpSpPr>
          <p:cNvPr id="199" name="Group 198">
            <a:extLst>
              <a:ext uri="{FF2B5EF4-FFF2-40B4-BE49-F238E27FC236}">
                <a16:creationId xmlns:a16="http://schemas.microsoft.com/office/drawing/2014/main" xmlns="" id="{C5390E1C-BADD-488A-A393-1B8FB1CF4E36}"/>
              </a:ext>
            </a:extLst>
          </p:cNvPr>
          <p:cNvGrpSpPr/>
          <p:nvPr/>
        </p:nvGrpSpPr>
        <p:grpSpPr>
          <a:xfrm>
            <a:off x="4716041" y="1981489"/>
            <a:ext cx="291087" cy="1824242"/>
            <a:chOff x="490281" y="2365905"/>
            <a:chExt cx="291087" cy="1824242"/>
          </a:xfrm>
        </p:grpSpPr>
        <p:sp>
          <p:nvSpPr>
            <p:cNvPr id="200" name="Line 6">
              <a:extLst>
                <a:ext uri="{FF2B5EF4-FFF2-40B4-BE49-F238E27FC236}">
                  <a16:creationId xmlns:a16="http://schemas.microsoft.com/office/drawing/2014/main" xmlns="" id="{F30E4804-7184-4D79-8E9B-535C413FA5A5}"/>
                </a:ext>
              </a:extLst>
            </p:cNvPr>
            <p:cNvSpPr>
              <a:spLocks noChangeShapeType="1"/>
            </p:cNvSpPr>
            <p:nvPr/>
          </p:nvSpPr>
          <p:spPr bwMode="auto">
            <a:xfrm>
              <a:off x="748415" y="2465767"/>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201" name="Line 7">
              <a:extLst>
                <a:ext uri="{FF2B5EF4-FFF2-40B4-BE49-F238E27FC236}">
                  <a16:creationId xmlns:a16="http://schemas.microsoft.com/office/drawing/2014/main" xmlns="" id="{77F48A78-94C0-4EAB-A54A-D1945A7F10DC}"/>
                </a:ext>
              </a:extLst>
            </p:cNvPr>
            <p:cNvSpPr>
              <a:spLocks noChangeShapeType="1"/>
            </p:cNvSpPr>
            <p:nvPr/>
          </p:nvSpPr>
          <p:spPr bwMode="auto">
            <a:xfrm>
              <a:off x="748415" y="2834481"/>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202" name="Line 8">
              <a:extLst>
                <a:ext uri="{FF2B5EF4-FFF2-40B4-BE49-F238E27FC236}">
                  <a16:creationId xmlns:a16="http://schemas.microsoft.com/office/drawing/2014/main" xmlns="" id="{C4A4974D-61B5-47A7-AED2-4D0416AA7C6B}"/>
                </a:ext>
              </a:extLst>
            </p:cNvPr>
            <p:cNvSpPr>
              <a:spLocks noChangeShapeType="1"/>
            </p:cNvSpPr>
            <p:nvPr/>
          </p:nvSpPr>
          <p:spPr bwMode="auto">
            <a:xfrm>
              <a:off x="748415" y="3169318"/>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203" name="Line 9">
              <a:extLst>
                <a:ext uri="{FF2B5EF4-FFF2-40B4-BE49-F238E27FC236}">
                  <a16:creationId xmlns:a16="http://schemas.microsoft.com/office/drawing/2014/main" xmlns="" id="{224B954A-C4AE-4BEF-BEB0-661A59682C86}"/>
                </a:ext>
              </a:extLst>
            </p:cNvPr>
            <p:cNvSpPr>
              <a:spLocks noChangeShapeType="1"/>
            </p:cNvSpPr>
            <p:nvPr/>
          </p:nvSpPr>
          <p:spPr bwMode="auto">
            <a:xfrm>
              <a:off x="748415" y="3512073"/>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204" name="Line 10">
              <a:extLst>
                <a:ext uri="{FF2B5EF4-FFF2-40B4-BE49-F238E27FC236}">
                  <a16:creationId xmlns:a16="http://schemas.microsoft.com/office/drawing/2014/main" xmlns="" id="{7F7637B7-751D-410C-A29E-984DC99EC90A}"/>
                </a:ext>
              </a:extLst>
            </p:cNvPr>
            <p:cNvSpPr>
              <a:spLocks noChangeShapeType="1"/>
            </p:cNvSpPr>
            <p:nvPr/>
          </p:nvSpPr>
          <p:spPr bwMode="auto">
            <a:xfrm>
              <a:off x="748415" y="3864563"/>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sp>
          <p:nvSpPr>
            <p:cNvPr id="205" name="TextBox 204">
              <a:extLst>
                <a:ext uri="{FF2B5EF4-FFF2-40B4-BE49-F238E27FC236}">
                  <a16:creationId xmlns:a16="http://schemas.microsoft.com/office/drawing/2014/main" xmlns="" id="{81FF19CF-DB51-4679-803C-59F18E30B14A}"/>
                </a:ext>
              </a:extLst>
            </p:cNvPr>
            <p:cNvSpPr txBox="1"/>
            <p:nvPr/>
          </p:nvSpPr>
          <p:spPr>
            <a:xfrm>
              <a:off x="490281" y="2365905"/>
              <a:ext cx="245827"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100</a:t>
              </a:r>
            </a:p>
          </p:txBody>
        </p:sp>
        <p:sp>
          <p:nvSpPr>
            <p:cNvPr id="206" name="TextBox 205">
              <a:extLst>
                <a:ext uri="{FF2B5EF4-FFF2-40B4-BE49-F238E27FC236}">
                  <a16:creationId xmlns:a16="http://schemas.microsoft.com/office/drawing/2014/main" xmlns="" id="{547A6786-0376-4BBF-8615-7710E6C227F0}"/>
                </a:ext>
              </a:extLst>
            </p:cNvPr>
            <p:cNvSpPr txBox="1"/>
            <p:nvPr/>
          </p:nvSpPr>
          <p:spPr>
            <a:xfrm>
              <a:off x="547990" y="273598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80</a:t>
              </a:r>
            </a:p>
          </p:txBody>
        </p:sp>
        <p:sp>
          <p:nvSpPr>
            <p:cNvPr id="207" name="TextBox 206">
              <a:extLst>
                <a:ext uri="{FF2B5EF4-FFF2-40B4-BE49-F238E27FC236}">
                  <a16:creationId xmlns:a16="http://schemas.microsoft.com/office/drawing/2014/main" xmlns="" id="{8B58BF63-C0C7-4DF5-8BCB-58B876FF11F0}"/>
                </a:ext>
              </a:extLst>
            </p:cNvPr>
            <p:cNvSpPr txBox="1"/>
            <p:nvPr/>
          </p:nvSpPr>
          <p:spPr>
            <a:xfrm>
              <a:off x="547990" y="3059011"/>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60</a:t>
              </a:r>
            </a:p>
          </p:txBody>
        </p:sp>
        <p:sp>
          <p:nvSpPr>
            <p:cNvPr id="208" name="TextBox 207">
              <a:extLst>
                <a:ext uri="{FF2B5EF4-FFF2-40B4-BE49-F238E27FC236}">
                  <a16:creationId xmlns:a16="http://schemas.microsoft.com/office/drawing/2014/main" xmlns="" id="{AB677759-B7B9-41A1-8C1F-6864A7425ECE}"/>
                </a:ext>
              </a:extLst>
            </p:cNvPr>
            <p:cNvSpPr txBox="1"/>
            <p:nvPr/>
          </p:nvSpPr>
          <p:spPr>
            <a:xfrm>
              <a:off x="547990" y="341325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40</a:t>
              </a:r>
            </a:p>
          </p:txBody>
        </p:sp>
        <p:sp>
          <p:nvSpPr>
            <p:cNvPr id="209" name="TextBox 208">
              <a:extLst>
                <a:ext uri="{FF2B5EF4-FFF2-40B4-BE49-F238E27FC236}">
                  <a16:creationId xmlns:a16="http://schemas.microsoft.com/office/drawing/2014/main" xmlns="" id="{1FD51093-1B8C-4B92-805D-18E876A2B3EB}"/>
                </a:ext>
              </a:extLst>
            </p:cNvPr>
            <p:cNvSpPr txBox="1"/>
            <p:nvPr/>
          </p:nvSpPr>
          <p:spPr>
            <a:xfrm>
              <a:off x="545610" y="3765578"/>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800" b="0" i="0" strike="noStrike" cap="none" spc="0" baseline="0">
                  <a:solidFill>
                    <a:srgbClr val="4D4D4D"/>
                  </a:solidFill>
                  <a:effectLst/>
                  <a:ea typeface="ＭＳ Ｐゴシック" panose="020B0600070205080204" pitchFamily="50" charset="-128"/>
                  <a:cs typeface="MS UI Gothic"/>
                </a:rPr>
                <a:t>20</a:t>
              </a:r>
            </a:p>
          </p:txBody>
        </p:sp>
        <p:sp>
          <p:nvSpPr>
            <p:cNvPr id="210" name="Line 10">
              <a:extLst>
                <a:ext uri="{FF2B5EF4-FFF2-40B4-BE49-F238E27FC236}">
                  <a16:creationId xmlns:a16="http://schemas.microsoft.com/office/drawing/2014/main" xmlns="" id="{F730404B-3F84-4B65-A32A-AACA5A74A503}"/>
                </a:ext>
              </a:extLst>
            </p:cNvPr>
            <p:cNvSpPr>
              <a:spLocks noChangeShapeType="1"/>
            </p:cNvSpPr>
            <p:nvPr/>
          </p:nvSpPr>
          <p:spPr bwMode="auto">
            <a:xfrm>
              <a:off x="741488" y="4190147"/>
              <a:ext cx="32953"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a typeface="ＭＳ Ｐゴシック" panose="020B0600070205080204" pitchFamily="50" charset="-128"/>
              </a:endParaRPr>
            </a:p>
          </p:txBody>
        </p:sp>
      </p:grpSp>
      <p:sp>
        <p:nvSpPr>
          <p:cNvPr id="211" name="TextBox 42">
            <a:extLst>
              <a:ext uri="{FF2B5EF4-FFF2-40B4-BE49-F238E27FC236}">
                <a16:creationId xmlns:a16="http://schemas.microsoft.com/office/drawing/2014/main" xmlns="" id="{0FD8AE31-2B28-47F1-A726-E6273CFFA27D}"/>
              </a:ext>
            </a:extLst>
          </p:cNvPr>
          <p:cNvSpPr txBox="1"/>
          <p:nvPr/>
        </p:nvSpPr>
        <p:spPr>
          <a:xfrm>
            <a:off x="169580" y="4105946"/>
            <a:ext cx="634609" cy="266186"/>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800" b="0" i="0" strike="noStrike" cap="none" spc="0" baseline="0">
                <a:solidFill>
                  <a:srgbClr val="4D4D4D"/>
                </a:solidFill>
                <a:effectLst/>
                <a:ea typeface="ＭＳ Ｐゴシック" panose="020B0600070205080204" pitchFamily="50" charset="-128"/>
                <a:cs typeface="MS UI Gothic"/>
              </a:rPr>
              <a:t>リスク例数</a:t>
            </a:r>
            <a:endParaRPr lang="en-GB" sz="800">
              <a:solidFill>
                <a:srgbClr val="4D4D4D"/>
              </a:solidFill>
              <a:ea typeface="ＭＳ Ｐゴシック" panose="020B0600070205080204" pitchFamily="50" charset="-128"/>
              <a:cs typeface="Arial" panose="020B0604020202020204" pitchFamily="34" charset="0"/>
            </a:endParaRPr>
          </a:p>
        </p:txBody>
      </p:sp>
      <p:sp>
        <p:nvSpPr>
          <p:cNvPr id="213" name="TextBox 42">
            <a:extLst>
              <a:ext uri="{FF2B5EF4-FFF2-40B4-BE49-F238E27FC236}">
                <a16:creationId xmlns:a16="http://schemas.microsoft.com/office/drawing/2014/main" xmlns="" id="{0FD8AE31-2B28-47F1-A726-E6273CFFA27D}"/>
              </a:ext>
            </a:extLst>
          </p:cNvPr>
          <p:cNvSpPr txBox="1"/>
          <p:nvPr/>
        </p:nvSpPr>
        <p:spPr>
          <a:xfrm>
            <a:off x="4494463" y="4105946"/>
            <a:ext cx="634609" cy="266186"/>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800" b="0" i="0" strike="noStrike" cap="none" spc="0" baseline="0">
                <a:solidFill>
                  <a:srgbClr val="4D4D4D"/>
                </a:solidFill>
                <a:effectLst/>
                <a:ea typeface="ＭＳ Ｐゴシック" panose="020B0600070205080204" pitchFamily="50" charset="-128"/>
                <a:cs typeface="MS UI Gothic"/>
              </a:rPr>
              <a:t>リスク例数</a:t>
            </a:r>
            <a:endParaRPr lang="en-GB" sz="800">
              <a:solidFill>
                <a:srgbClr val="4D4D4D"/>
              </a:solidFill>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xmlns="" val="24337243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238945" cy="807720"/>
          </a:xfrm>
        </p:spPr>
        <p:txBody>
          <a:bodyPr/>
          <a:lstStyle/>
          <a:p>
            <a:r>
              <a:rPr lang="en-US" altLang="ja-JP" dirty="0">
                <a:solidFill>
                  <a:srgbClr val="043882"/>
                </a:solidFill>
                <a:latin typeface="+mn-lt"/>
                <a:ea typeface="ＭＳ Ｐゴシック" panose="020B0600070205080204" pitchFamily="50" charset="-128"/>
                <a:cs typeface="MS UI Gothic"/>
              </a:rPr>
              <a:t>637</a:t>
            </a:r>
            <a:r>
              <a:rPr lang="ja-JP" altLang="en-US" dirty="0">
                <a:solidFill>
                  <a:srgbClr val="043882"/>
                </a:solidFill>
                <a:latin typeface="+mn-lt"/>
                <a:ea typeface="ＭＳ Ｐゴシック" panose="020B0600070205080204" pitchFamily="50" charset="-128"/>
                <a:cs typeface="MS UI Gothic"/>
              </a:rPr>
              <a:t>：転移性膵癌患者を対象とした二次療法としての</a:t>
            </a:r>
            <a:r>
              <a:rPr lang="en-US" altLang="ja-JP" dirty="0">
                <a:solidFill>
                  <a:srgbClr val="043882"/>
                </a:solidFill>
                <a:latin typeface="+mn-lt"/>
                <a:ea typeface="ＭＳ Ｐゴシック" panose="020B0600070205080204" pitchFamily="50" charset="-128"/>
                <a:cs typeface="MS UI Gothic"/>
              </a:rPr>
              <a:t>FOLFOX</a:t>
            </a:r>
            <a:r>
              <a:rPr lang="ja-JP" altLang="en-US" dirty="0">
                <a:solidFill>
                  <a:srgbClr val="043882"/>
                </a:solidFill>
                <a:latin typeface="+mn-lt"/>
                <a:ea typeface="ＭＳ Ｐゴシック" panose="020B0600070205080204" pitchFamily="50" charset="-128"/>
                <a:cs typeface="MS UI Gothic"/>
              </a:rPr>
              <a:t>の単独療法および</a:t>
            </a:r>
            <a:r>
              <a:rPr lang="en-US" altLang="ja-JP" dirty="0">
                <a:solidFill>
                  <a:srgbClr val="043882"/>
                </a:solidFill>
                <a:latin typeface="+mn-lt"/>
                <a:ea typeface="ＭＳ Ｐゴシック" panose="020B0600070205080204" pitchFamily="50" charset="-128"/>
                <a:cs typeface="MS UI Gothic"/>
              </a:rPr>
              <a:t>pegilodecakin</a:t>
            </a:r>
            <a:r>
              <a:rPr lang="ja-JP" altLang="en-US" dirty="0">
                <a:solidFill>
                  <a:srgbClr val="043882"/>
                </a:solidFill>
                <a:latin typeface="+mn-lt"/>
                <a:ea typeface="ＭＳ Ｐゴシック" panose="020B0600070205080204" pitchFamily="50" charset="-128"/>
                <a:cs typeface="MS UI Gothic"/>
              </a:rPr>
              <a:t>との併用療法に関する無作為化第</a:t>
            </a:r>
            <a:r>
              <a:rPr lang="en-US" altLang="ja-JP" dirty="0">
                <a:solidFill>
                  <a:srgbClr val="043882"/>
                </a:solidFill>
                <a:latin typeface="+mn-lt"/>
                <a:ea typeface="ＭＳ Ｐゴシック" panose="020B0600070205080204" pitchFamily="50" charset="-128"/>
                <a:cs typeface="MS UI Gothic"/>
              </a:rPr>
              <a:t>3</a:t>
            </a:r>
            <a:r>
              <a:rPr lang="ja-JP" altLang="en-US" dirty="0">
                <a:solidFill>
                  <a:srgbClr val="043882"/>
                </a:solidFill>
                <a:latin typeface="+mn-lt"/>
                <a:ea typeface="ＭＳ Ｐゴシック" panose="020B0600070205080204" pitchFamily="50" charset="-128"/>
                <a:cs typeface="MS UI Gothic"/>
              </a:rPr>
              <a:t>相試験（</a:t>
            </a:r>
            <a:r>
              <a:rPr lang="en-US" altLang="ja-JP" dirty="0">
                <a:solidFill>
                  <a:srgbClr val="043882"/>
                </a:solidFill>
                <a:latin typeface="+mn-lt"/>
                <a:ea typeface="ＭＳ Ｐゴシック" panose="020B0600070205080204" pitchFamily="50" charset="-128"/>
                <a:cs typeface="MS UI Gothic"/>
              </a:rPr>
              <a:t>SEQUOIA</a:t>
            </a:r>
            <a:r>
              <a:rPr lang="ja-JP" altLang="en-US" dirty="0">
                <a:solidFill>
                  <a:srgbClr val="043882"/>
                </a:solidFill>
                <a:latin typeface="+mn-lt"/>
                <a:ea typeface="ＭＳ Ｐゴシック" panose="020B0600070205080204" pitchFamily="50" charset="-128"/>
                <a:cs typeface="MS UI Gothic"/>
              </a:rPr>
              <a:t>試験）</a:t>
            </a:r>
            <a:r>
              <a:rPr lang="en-GB" altLang="ja-JP" dirty="0">
                <a:solidFill>
                  <a:srgbClr val="043882"/>
                </a:solidFill>
                <a:latin typeface="+mn-lt"/>
                <a:ea typeface="ＭＳ Ｐゴシック" panose="020B0600070205080204" pitchFamily="50" charset="-128"/>
                <a:cs typeface="MS UI Gothic"/>
              </a:rPr>
              <a:t/>
            </a:r>
            <a:br>
              <a:rPr lang="en-GB" altLang="ja-JP" dirty="0">
                <a:solidFill>
                  <a:srgbClr val="043882"/>
                </a:solidFill>
                <a:latin typeface="+mn-lt"/>
                <a:ea typeface="ＭＳ Ｐゴシック" panose="020B0600070205080204" pitchFamily="50" charset="-128"/>
                <a:cs typeface="MS UI Gothic"/>
              </a:rPr>
            </a:br>
            <a:r>
              <a:rPr lang="ja-JP" altLang="en-US" dirty="0">
                <a:solidFill>
                  <a:srgbClr val="043882"/>
                </a:solidFill>
                <a:latin typeface="+mn-lt"/>
                <a:ea typeface="ＭＳ Ｐゴシック" panose="020B0600070205080204" pitchFamily="50" charset="-128"/>
                <a:cs typeface="MS UI Gothic"/>
              </a:rPr>
              <a:t>－</a:t>
            </a:r>
            <a:r>
              <a:rPr lang="en-US" altLang="ja-JP" dirty="0">
                <a:solidFill>
                  <a:srgbClr val="043882"/>
                </a:solidFill>
                <a:latin typeface="+mn-lt"/>
                <a:ea typeface="ＭＳ Ｐゴシック" panose="020B0600070205080204" pitchFamily="50" charset="-128"/>
                <a:cs typeface="MS UI Gothic"/>
              </a:rPr>
              <a:t>Hecht JR, et al.</a:t>
            </a:r>
            <a:endParaRPr lang="en-GB" dirty="0">
              <a:latin typeface="+mn-lt"/>
            </a:endParaRPr>
          </a:p>
        </p:txBody>
      </p:sp>
      <p:sp>
        <p:nvSpPr>
          <p:cNvPr id="3" name="Content Placeholder 2"/>
          <p:cNvSpPr>
            <a:spLocks noGrp="1"/>
          </p:cNvSpPr>
          <p:nvPr>
            <p:ph idx="1"/>
          </p:nvPr>
        </p:nvSpPr>
        <p:spPr>
          <a:xfrm>
            <a:off x="365123" y="1254035"/>
            <a:ext cx="8413751"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主な結果（続き）</a:t>
            </a:r>
            <a:endParaRPr lang="en-GB" dirty="0">
              <a:latin typeface="+mj-ea"/>
              <a:ea typeface="+mj-ea"/>
            </a:endParaRPr>
          </a:p>
          <a:p>
            <a:pPr marL="0" indent="0">
              <a:spcBef>
                <a:spcPts val="17400"/>
              </a:spcBef>
              <a:buNone/>
            </a:pPr>
            <a:r>
              <a:rPr lang="ja-JP" sz="1600" b="1" i="0" strike="noStrike" cap="none" spc="0" baseline="0" dirty="0">
                <a:solidFill>
                  <a:srgbClr val="4D4D4D"/>
                </a:solidFill>
                <a:effectLst/>
                <a:latin typeface="+mj-ea"/>
                <a:ea typeface="+mj-ea"/>
                <a:cs typeface="MS UI Gothic"/>
              </a:rPr>
              <a:t>結論</a:t>
            </a:r>
            <a:endParaRPr lang="en-GB" b="1" dirty="0">
              <a:latin typeface="+mj-ea"/>
              <a:ea typeface="+mj-ea"/>
            </a:endParaRPr>
          </a:p>
          <a:p>
            <a:r>
              <a:rPr lang="ja-JP" sz="1600" b="1" i="0" strike="noStrike" cap="none" spc="0" baseline="0" dirty="0">
                <a:solidFill>
                  <a:srgbClr val="4D4D4D"/>
                </a:solidFill>
                <a:effectLst/>
                <a:latin typeface="+mj-ea"/>
                <a:ea typeface="+mj-ea"/>
                <a:cs typeface="MS UI Gothic"/>
              </a:rPr>
              <a:t>転移性膵癌患者では、pegilodecakinとFOLFOXの併用療法は、FOLFOX単独療法と比較して生存利益をもたらさなかった</a:t>
            </a:r>
          </a:p>
          <a:p>
            <a:r>
              <a:rPr lang="ja-JP" sz="1600" b="1" i="0" strike="noStrike" cap="none" spc="0" baseline="0" dirty="0">
                <a:solidFill>
                  <a:srgbClr val="4D4D4D"/>
                </a:solidFill>
                <a:effectLst/>
                <a:latin typeface="+mj-ea"/>
                <a:ea typeface="+mj-ea"/>
                <a:cs typeface="MS UI Gothic"/>
              </a:rPr>
              <a:t>Pegilodecakin ＋ FOLFOXは概して忍容性良好であり、管理可能な安全性プロファイルを有していた</a:t>
            </a:r>
            <a:endParaRPr lang="en-GB" b="1" dirty="0">
              <a:latin typeface="+mj-ea"/>
              <a:ea typeface="+mj-ea"/>
            </a:endParaRPr>
          </a:p>
        </p:txBody>
      </p:sp>
      <p:sp>
        <p:nvSpPr>
          <p:cNvPr id="5" name="Text Placeholder 4"/>
          <p:cNvSpPr>
            <a:spLocks noGrp="1"/>
          </p:cNvSpPr>
          <p:nvPr>
            <p:ph type="body" sz="quarter" idx="11"/>
          </p:nvPr>
        </p:nvSpPr>
        <p:spPr>
          <a:xfrm>
            <a:off x="4648199" y="6096000"/>
            <a:ext cx="4130675" cy="487363"/>
          </a:xfrm>
        </p:spPr>
        <p:txBody>
          <a:bodyPr/>
          <a:lstStyle/>
          <a:p>
            <a:r>
              <a:rPr lang="en-GB" altLang="ja-JP" dirty="0">
                <a:ea typeface="ＭＳ Ｐゴシック" panose="020B0600070205080204" pitchFamily="50" charset="-128"/>
                <a:cs typeface="MS UI Gothic"/>
              </a:rPr>
              <a:t>Johanna </a:t>
            </a:r>
            <a:r>
              <a:rPr lang="en-GB" altLang="ja-JP" dirty="0" err="1">
                <a:ea typeface="ＭＳ Ｐゴシック" panose="020B0600070205080204" pitchFamily="50" charset="-128"/>
                <a:cs typeface="MS UI Gothic"/>
              </a:rPr>
              <a:t>Bendell</a:t>
            </a:r>
            <a:r>
              <a:rPr lang="ja-JP" altLang="en-US" dirty="0">
                <a:ea typeface="ＭＳ Ｐゴシック" panose="020B0600070205080204" pitchFamily="50" charset="-128"/>
                <a:cs typeface="MS UI Gothic"/>
              </a:rPr>
              <a:t>による発表</a:t>
            </a:r>
            <a:r>
              <a:rPr lang="ja-JP" altLang="en-US" dirty="0">
                <a:ea typeface="ＭＳ Ｐゴシック" panose="020B0600070205080204" pitchFamily="50" charset="-128"/>
              </a:rPr>
              <a:t/>
            </a:r>
            <a:br>
              <a:rPr lang="ja-JP" altLang="en-US" dirty="0">
                <a:ea typeface="ＭＳ Ｐゴシック" panose="020B0600070205080204" pitchFamily="50" charset="-128"/>
              </a:rPr>
            </a:br>
            <a:r>
              <a:rPr lang="ja-JP" sz="1200" b="0" i="0" strike="noStrike" cap="none" spc="0" baseline="0" dirty="0" smtClean="0">
                <a:solidFill>
                  <a:srgbClr val="4D4D4D"/>
                </a:solidFill>
                <a:effectLst/>
                <a:latin typeface="+mj-ea"/>
                <a:ea typeface="+mj-ea"/>
                <a:cs typeface="MS UI Gothic"/>
              </a:rPr>
              <a:t>H</a:t>
            </a:r>
            <a:r>
              <a:rPr lang="ja-JP" sz="1200" b="0" i="0" strike="noStrike" cap="none" spc="0" baseline="0" dirty="0">
                <a:solidFill>
                  <a:srgbClr val="4D4D4D"/>
                </a:solidFill>
                <a:effectLst/>
                <a:latin typeface="+mj-ea"/>
                <a:ea typeface="+mj-ea"/>
                <a:cs typeface="MS UI Gothic"/>
              </a:rPr>
              <a:t>echt JR, et al. J Clin Oncol 2020; 38(suppl): abstr 637</a:t>
            </a:r>
          </a:p>
        </p:txBody>
      </p:sp>
      <p:graphicFrame>
        <p:nvGraphicFramePr>
          <p:cNvPr id="6" name="Group 88"/>
          <p:cNvGraphicFramePr>
            <a:graphicFrameLocks noGrp="1"/>
          </p:cNvGraphicFramePr>
          <p:nvPr>
            <p:extLst>
              <p:ext uri="{D42A27DB-BD31-4B8C-83A1-F6EECF244321}">
                <p14:modId xmlns:p14="http://schemas.microsoft.com/office/powerpoint/2010/main" xmlns="" val="1347638661"/>
              </p:ext>
            </p:extLst>
          </p:nvPr>
        </p:nvGraphicFramePr>
        <p:xfrm>
          <a:off x="377706" y="1631156"/>
          <a:ext cx="8388587" cy="1925520"/>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2702693">
                  <a:extLst>
                    <a:ext uri="{9D8B030D-6E8A-4147-A177-3AD203B41FA5}">
                      <a16:colId xmlns:a16="http://schemas.microsoft.com/office/drawing/2014/main" xmlns="" val="3397994981"/>
                    </a:ext>
                  </a:extLst>
                </a:gridCol>
                <a:gridCol w="2702693">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10％以上の患者に発現したグレード3以上のTEAE、％</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n-lt"/>
                          <a:ea typeface="ＭＳ Ｐゴシック" panose="020B0600070205080204" pitchFamily="50" charset="-128"/>
                          <a:cs typeface="MS UI Gothic"/>
                        </a:rPr>
                        <a:t>Pegilodecakin + FOLFOX</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1" i="0" strike="noStrike" cap="none" spc="0" baseline="0" dirty="0">
                          <a:solidFill>
                            <a:srgbClr val="FFFFFF"/>
                          </a:solidFill>
                          <a:effectLst/>
                          <a:latin typeface="+mn-lt"/>
                          <a:ea typeface="ＭＳ Ｐゴシック" panose="020B0600070205080204" pitchFamily="50" charset="-128"/>
                          <a:cs typeface="MS UI Gothic"/>
                        </a:rPr>
                        <a:t>（n = 278）</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FOLFOX</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251）</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全て</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81.3</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66.9</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疲労</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17.6</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10.8</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血小板減少症</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25.5</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3.6</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貧血</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16.2</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4.0</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好中球減少症</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29.5</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22.7</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873300246"/>
                  </a:ext>
                </a:extLst>
              </a:tr>
            </a:tbl>
          </a:graphicData>
        </a:graphic>
      </p:graphicFrame>
    </p:spTree>
    <p:extLst>
      <p:ext uri="{BB962C8B-B14F-4D97-AF65-F5344CB8AC3E}">
        <p14:creationId xmlns:p14="http://schemas.microsoft.com/office/powerpoint/2010/main" xmlns="" val="13074592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8"/>
          <p:cNvSpPr>
            <a:spLocks noGrp="1"/>
          </p:cNvSpPr>
          <p:nvPr>
            <p:ph type="body" sz="quarter" idx="10"/>
          </p:nvPr>
        </p:nvSpPr>
        <p:spPr/>
        <p:txBody>
          <a:bodyPr/>
          <a:lstStyle/>
          <a:p>
            <a:r>
              <a:rPr lang="ja-JP" dirty="0" smtClean="0"/>
              <a:t>*PEGPH20をサイクル1に3 μg/kgで週2回投与し、その後週1回の投与。</a:t>
            </a:r>
            <a:r>
              <a:rPr lang="ja-JP" baseline="30000" dirty="0" smtClean="0"/>
              <a:t>†</a:t>
            </a:r>
            <a:r>
              <a:rPr lang="ja-JP" dirty="0" smtClean="0"/>
              <a:t>ナブパクリタキセル125 mg/m</a:t>
            </a:r>
            <a:r>
              <a:rPr lang="ja-JP" baseline="30000" dirty="0" smtClean="0"/>
              <a:t>2</a:t>
            </a:r>
            <a:r>
              <a:rPr lang="ja-JP" dirty="0" smtClean="0"/>
              <a:t>＋ゲムシタビン1000 mg/m</a:t>
            </a:r>
            <a:r>
              <a:rPr lang="ja-JP" baseline="30000" dirty="0" smtClean="0"/>
              <a:t>2</a:t>
            </a:r>
            <a:r>
              <a:rPr lang="ja-JP" dirty="0" smtClean="0"/>
              <a:t>を予防的デキサメタゾン8 mg＋エノキサパリン1 mg/kg/日と共に投与</a:t>
            </a:r>
            <a:endParaRPr lang="en-US" dirty="0"/>
          </a:p>
        </p:txBody>
      </p:sp>
      <p:sp>
        <p:nvSpPr>
          <p:cNvPr id="37" name="Title 1"/>
          <p:cNvSpPr>
            <a:spLocks noGrp="1"/>
          </p:cNvSpPr>
          <p:nvPr>
            <p:ph type="title"/>
          </p:nvPr>
        </p:nvSpPr>
        <p:spPr>
          <a:xfrm>
            <a:off x="365124" y="179614"/>
            <a:ext cx="7554233" cy="807720"/>
          </a:xfrm>
        </p:spPr>
        <p:txBody>
          <a:bodyPr/>
          <a:lstStyle/>
          <a:p>
            <a:r>
              <a:rPr lang="en-US" altLang="ja-JP" dirty="0">
                <a:solidFill>
                  <a:srgbClr val="043882"/>
                </a:solidFill>
                <a:ea typeface="ＭＳ Ｐゴシック" panose="020B0600070205080204" pitchFamily="50" charset="-128"/>
                <a:cs typeface="MS UI Gothic"/>
              </a:rPr>
              <a:t>638</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HALO 109-301</a:t>
            </a:r>
            <a:r>
              <a:rPr lang="ja-JP" altLang="en-US" dirty="0">
                <a:solidFill>
                  <a:srgbClr val="043882"/>
                </a:solidFill>
                <a:ea typeface="ＭＳ Ｐゴシック" panose="020B0600070205080204" pitchFamily="50" charset="-128"/>
                <a:cs typeface="MS UI Gothic"/>
              </a:rPr>
              <a:t>試験：未治療のヒアルロナン（</a:t>
            </a:r>
            <a:r>
              <a:rPr lang="en-US" altLang="ja-JP" dirty="0">
                <a:solidFill>
                  <a:srgbClr val="043882"/>
                </a:solidFill>
                <a:ea typeface="ＭＳ Ｐゴシック" panose="020B0600070205080204" pitchFamily="50" charset="-128"/>
                <a:cs typeface="MS UI Gothic"/>
              </a:rPr>
              <a:t>HA</a:t>
            </a:r>
            <a:r>
              <a:rPr lang="ja-JP" altLang="en-US" dirty="0">
                <a:solidFill>
                  <a:srgbClr val="043882"/>
                </a:solidFill>
                <a:ea typeface="ＭＳ Ｐゴシック" panose="020B0600070205080204" pitchFamily="50" charset="-128"/>
                <a:cs typeface="MS UI Gothic"/>
              </a:rPr>
              <a:t>）高値の転移性膵管腺癌（</a:t>
            </a:r>
            <a:r>
              <a:rPr lang="en-US" altLang="ja-JP" dirty="0" err="1">
                <a:solidFill>
                  <a:srgbClr val="043882"/>
                </a:solidFill>
                <a:ea typeface="ＭＳ Ｐゴシック" panose="020B0600070205080204" pitchFamily="50" charset="-128"/>
                <a:cs typeface="MS UI Gothic"/>
              </a:rPr>
              <a:t>mPDA</a:t>
            </a:r>
            <a:r>
              <a:rPr lang="ja-JP" altLang="en-US" dirty="0">
                <a:solidFill>
                  <a:srgbClr val="043882"/>
                </a:solidFill>
                <a:ea typeface="ＭＳ Ｐゴシック" panose="020B0600070205080204" pitchFamily="50" charset="-128"/>
                <a:cs typeface="MS UI Gothic"/>
              </a:rPr>
              <a:t>）患者を対象としたペグボルヒアルロニダーゼアルファ（</a:t>
            </a:r>
            <a:r>
              <a:rPr lang="en-US" altLang="ja-JP" dirty="0">
                <a:solidFill>
                  <a:srgbClr val="043882"/>
                </a:solidFill>
                <a:ea typeface="ＭＳ Ｐゴシック" panose="020B0600070205080204" pitchFamily="50" charset="-128"/>
                <a:cs typeface="MS UI Gothic"/>
              </a:rPr>
              <a:t>PEGPH20</a:t>
            </a:r>
            <a:r>
              <a:rPr lang="ja-JP" altLang="en-US" dirty="0">
                <a:solidFill>
                  <a:srgbClr val="043882"/>
                </a:solidFill>
                <a:ea typeface="ＭＳ Ｐゴシック" panose="020B0600070205080204" pitchFamily="50" charset="-128"/>
                <a:cs typeface="MS UI Gothic"/>
              </a:rPr>
              <a:t>）＋ナブパクリタキセル</a:t>
            </a:r>
            <a:r>
              <a:rPr lang="en-US" altLang="ja-JP" dirty="0">
                <a:solidFill>
                  <a:srgbClr val="043882"/>
                </a:solidFill>
                <a:ea typeface="ＭＳ Ｐゴシック" panose="020B0600070205080204" pitchFamily="50" charset="-128"/>
                <a:cs typeface="MS UI Gothic"/>
              </a:rPr>
              <a:t>/</a:t>
            </a:r>
            <a:r>
              <a:rPr lang="ja-JP" altLang="en-US" dirty="0">
                <a:solidFill>
                  <a:srgbClr val="043882"/>
                </a:solidFill>
                <a:ea typeface="ＭＳ Ｐゴシック" panose="020B0600070205080204" pitchFamily="50" charset="-128"/>
                <a:cs typeface="MS UI Gothic"/>
              </a:rPr>
              <a:t>ゲムシタビン（</a:t>
            </a:r>
            <a:r>
              <a:rPr lang="en-US" altLang="ja-JP" dirty="0">
                <a:solidFill>
                  <a:srgbClr val="043882"/>
                </a:solidFill>
                <a:ea typeface="ＭＳ Ｐゴシック" panose="020B0600070205080204" pitchFamily="50" charset="-128"/>
                <a:cs typeface="MS UI Gothic"/>
              </a:rPr>
              <a:t>AG</a:t>
            </a:r>
            <a:r>
              <a:rPr lang="ja-JP" altLang="en-US" dirty="0">
                <a:solidFill>
                  <a:srgbClr val="043882"/>
                </a:solidFill>
                <a:ea typeface="ＭＳ Ｐゴシック" panose="020B0600070205080204" pitchFamily="50" charset="-128"/>
                <a:cs typeface="MS UI Gothic"/>
              </a:rPr>
              <a:t>）の無作為化二重盲検プラセボ対照第</a:t>
            </a:r>
            <a:r>
              <a:rPr lang="en-US" altLang="ja-JP" dirty="0">
                <a:solidFill>
                  <a:srgbClr val="043882"/>
                </a:solidFill>
                <a:ea typeface="ＭＳ Ｐゴシック" panose="020B0600070205080204" pitchFamily="50" charset="-128"/>
                <a:cs typeface="MS UI Gothic"/>
              </a:rPr>
              <a:t>3</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Tempero MA, et al.</a:t>
            </a:r>
            <a:endParaRPr lang="en-US" dirty="0"/>
          </a:p>
        </p:txBody>
      </p:sp>
      <p:sp>
        <p:nvSpPr>
          <p:cNvPr id="38" name="Text Placeholder 4"/>
          <p:cNvSpPr>
            <a:spLocks noGrp="1"/>
          </p:cNvSpPr>
          <p:nvPr>
            <p:ph type="body" sz="quarter" idx="11"/>
          </p:nvPr>
        </p:nvSpPr>
        <p:spPr>
          <a:xfrm>
            <a:off x="4648200" y="6096000"/>
            <a:ext cx="4130675" cy="487363"/>
          </a:xfrm>
        </p:spPr>
        <p:txBody>
          <a:bodyPr/>
          <a:lstStyle/>
          <a:p>
            <a:r>
              <a:rPr lang="ja-JP" smtClean="0"/>
              <a:t>Tempero MA, et al. J Clin Oncol 2020; 38(suppl): abstr 638</a:t>
            </a:r>
            <a:endParaRPr lang="en-US" dirty="0"/>
          </a:p>
        </p:txBody>
      </p:sp>
      <p:sp>
        <p:nvSpPr>
          <p:cNvPr id="39" name="Content Placeholder 2"/>
          <p:cNvSpPr>
            <a:spLocks noGrp="1"/>
          </p:cNvSpPr>
          <p:nvPr>
            <p:ph idx="1"/>
          </p:nvPr>
        </p:nvSpPr>
        <p:spPr>
          <a:xfrm>
            <a:off x="309139" y="1254035"/>
            <a:ext cx="8666909"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治験の目的</a:t>
            </a:r>
          </a:p>
          <a:p>
            <a:r>
              <a:rPr lang="ja-JP" sz="1600" b="0" i="0" strike="noStrike" cap="none" spc="0" baseline="0" dirty="0">
                <a:solidFill>
                  <a:srgbClr val="4D4D4D"/>
                </a:solidFill>
                <a:effectLst/>
                <a:latin typeface="+mj-ea"/>
                <a:ea typeface="+mj-ea"/>
                <a:cs typeface="MS UI Gothic"/>
              </a:rPr>
              <a:t>未治療のヒアルロナン高値の転移性PDAC患者を対象としてPEGPH20＋ナブパクリタキセル＋ゲムシタビンの有効性および安全性を評価</a:t>
            </a:r>
            <a:endParaRPr lang="en-US" dirty="0">
              <a:latin typeface="+mj-ea"/>
              <a:ea typeface="+mj-ea"/>
            </a:endParaRPr>
          </a:p>
        </p:txBody>
      </p:sp>
      <p:sp>
        <p:nvSpPr>
          <p:cNvPr id="40" name="Rectangle 9"/>
          <p:cNvSpPr txBox="1">
            <a:spLocks noChangeArrowheads="1"/>
          </p:cNvSpPr>
          <p:nvPr/>
        </p:nvSpPr>
        <p:spPr bwMode="auto">
          <a:xfrm>
            <a:off x="260194" y="508344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latin typeface="+mj-ea"/>
                <a:ea typeface="+mj-ea"/>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latin typeface="+mj-ea"/>
                <a:ea typeface="+mj-ea"/>
                <a:cs typeface="MS UI Gothic"/>
              </a:rPr>
              <a:t>OS </a:t>
            </a:r>
            <a:endParaRPr kumimoji="0" lang="en-US" sz="1600" b="0" i="0" u="none" strike="noStrike" kern="1200" cap="none" spc="0" normalizeH="0" baseline="0" noProof="0">
              <a:ln>
                <a:noFill/>
              </a:ln>
              <a:solidFill>
                <a:srgbClr val="4D4D4D"/>
              </a:solidFill>
              <a:effectLst/>
              <a:uLnTx/>
              <a:uFillTx/>
              <a:latin typeface="+mj-ea"/>
              <a:ea typeface="+mj-ea"/>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mj-ea"/>
              <a:ea typeface="+mj-ea"/>
              <a:cs typeface="Arial"/>
            </a:endParaRPr>
          </a:p>
        </p:txBody>
      </p:sp>
      <p:sp>
        <p:nvSpPr>
          <p:cNvPr id="41" name="Oval 14"/>
          <p:cNvSpPr>
            <a:spLocks noChangeArrowheads="1"/>
          </p:cNvSpPr>
          <p:nvPr/>
        </p:nvSpPr>
        <p:spPr bwMode="auto">
          <a:xfrm>
            <a:off x="3485133" y="3320607"/>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en-US" altLang="zh-CN" sz="1400" b="1" dirty="0" smtClean="0">
                <a:solidFill>
                  <a:srgbClr val="043882"/>
                </a:solidFill>
                <a:ea typeface="SimSun" pitchFamily="2" charset="-122"/>
              </a:rPr>
              <a:t>R</a:t>
            </a:r>
          </a:p>
          <a:p>
            <a:pPr lvl="0" algn="ctr">
              <a:defRPr/>
            </a:pPr>
            <a:r>
              <a:rPr lang="en-US" altLang="zh-CN" sz="1400" b="1" dirty="0" smtClean="0">
                <a:solidFill>
                  <a:srgbClr val="043882"/>
                </a:solidFill>
                <a:ea typeface="SimSun" pitchFamily="2" charset="-122"/>
              </a:rPr>
              <a:t>2:1</a:t>
            </a:r>
          </a:p>
        </p:txBody>
      </p:sp>
      <p:cxnSp>
        <p:nvCxnSpPr>
          <p:cNvPr id="42" name="AutoShape 15"/>
          <p:cNvCxnSpPr>
            <a:cxnSpLocks noChangeShapeType="1"/>
            <a:stCxn id="41" idx="0"/>
            <a:endCxn id="47" idx="1"/>
          </p:cNvCxnSpPr>
          <p:nvPr/>
        </p:nvCxnSpPr>
        <p:spPr bwMode="auto">
          <a:xfrm rot="5400000" flipH="1" flipV="1">
            <a:off x="3692116" y="2839342"/>
            <a:ext cx="566081" cy="396451"/>
          </a:xfrm>
          <a:prstGeom prst="bentConnector2">
            <a:avLst/>
          </a:prstGeom>
          <a:noFill/>
          <a:ln w="57150">
            <a:solidFill>
              <a:schemeClr val="bg2">
                <a:lumMod val="60000"/>
                <a:lumOff val="40000"/>
              </a:schemeClr>
            </a:solidFill>
            <a:round/>
            <a:tailEnd type="triangle" w="med" len="med"/>
          </a:ln>
        </p:spPr>
      </p:cxnSp>
      <p:sp>
        <p:nvSpPr>
          <p:cNvPr id="43" name="AutoShape 12"/>
          <p:cNvSpPr>
            <a:spLocks noChangeArrowheads="1"/>
          </p:cNvSpPr>
          <p:nvPr/>
        </p:nvSpPr>
        <p:spPr bwMode="auto">
          <a:xfrm>
            <a:off x="7967019" y="2430483"/>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dirty="0">
                <a:solidFill>
                  <a:srgbClr val="FFFFFF"/>
                </a:solidFill>
                <a:effectLst/>
                <a:latin typeface="+mj-ea"/>
                <a:ea typeface="+mj-ea"/>
                <a:cs typeface="MS UI Gothic"/>
              </a:rPr>
              <a:t>PD／</a:t>
            </a:r>
            <a:r>
              <a:rPr sz="1800" dirty="0">
                <a:latin typeface="+mj-ea"/>
                <a:ea typeface="+mj-ea"/>
              </a:rPr>
              <a:t/>
            </a:r>
            <a:br>
              <a:rPr sz="1800" dirty="0">
                <a:latin typeface="+mj-ea"/>
                <a:ea typeface="+mj-ea"/>
              </a:rPr>
            </a:br>
            <a:r>
              <a:rPr lang="ja-JP" sz="1800" b="1" i="0" strike="noStrike" cap="none" spc="0" baseline="0" dirty="0">
                <a:solidFill>
                  <a:srgbClr val="FFFFFF"/>
                </a:solidFill>
                <a:effectLst/>
                <a:latin typeface="+mj-ea"/>
                <a:ea typeface="+mj-ea"/>
                <a:cs typeface="MS UI Gothic"/>
              </a:rPr>
              <a:t>毒性</a:t>
            </a:r>
            <a:endParaRPr kumimoji="0" lang="en-US" altLang="zh-CN" sz="1800" b="1" i="0" u="none" strike="noStrike" kern="1200" cap="none" spc="0" normalizeH="0" baseline="0" noProof="0" dirty="0">
              <a:ln>
                <a:noFill/>
              </a:ln>
              <a:solidFill>
                <a:srgbClr val="FFFFFF"/>
              </a:solidFill>
              <a:effectLst/>
              <a:uLnTx/>
              <a:uFillTx/>
              <a:latin typeface="+mj-ea"/>
              <a:ea typeface="+mj-ea"/>
            </a:endParaRPr>
          </a:p>
        </p:txBody>
      </p:sp>
      <p:sp>
        <p:nvSpPr>
          <p:cNvPr id="44" name="Content Placeholder 26"/>
          <p:cNvSpPr txBox="1"/>
          <p:nvPr/>
        </p:nvSpPr>
        <p:spPr bwMode="auto">
          <a:xfrm>
            <a:off x="4293304" y="3362397"/>
            <a:ext cx="4603888" cy="515531"/>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dirty="0">
                <a:solidFill>
                  <a:srgbClr val="043882"/>
                </a:solidFill>
                <a:effectLst/>
                <a:latin typeface="+mj-ea"/>
                <a:ea typeface="+mj-ea"/>
                <a:cs typeface="MS UI Gothic"/>
              </a:rPr>
              <a:t>層別化</a:t>
            </a:r>
            <a:endParaRPr kumimoji="0" lang="en-US" sz="1200" b="1" i="0" u="none" strike="noStrike" kern="1200" cap="none" spc="0" normalizeH="0" baseline="0" noProof="0" dirty="0">
              <a:ln>
                <a:noFill/>
              </a:ln>
              <a:solidFill>
                <a:srgbClr val="043882"/>
              </a:solidFill>
              <a:effectLst/>
              <a:uLnTx/>
              <a:uFillTx/>
              <a:latin typeface="+mj-ea"/>
              <a:ea typeface="+mj-ea"/>
            </a:endParaRP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j-ea"/>
                <a:ea typeface="+mj-ea"/>
                <a:cs typeface="MS UI Gothic"/>
              </a:rPr>
              <a:t>地理的地域（北米、欧州、その他）</a:t>
            </a:r>
            <a:endParaRPr kumimoji="0" lang="en-US" sz="1200" b="0" i="0" u="none" strike="noStrike" kern="1200" cap="none" spc="0" normalizeH="0" baseline="0" noProof="0" dirty="0">
              <a:ln>
                <a:noFill/>
              </a:ln>
              <a:solidFill>
                <a:srgbClr val="4D4D4D"/>
              </a:solidFill>
              <a:effectLst/>
              <a:uLnTx/>
              <a:uFillTx/>
              <a:latin typeface="+mj-ea"/>
              <a:ea typeface="+mj-ea"/>
            </a:endParaRPr>
          </a:p>
        </p:txBody>
      </p:sp>
      <p:cxnSp>
        <p:nvCxnSpPr>
          <p:cNvPr id="45" name="AutoShape 19"/>
          <p:cNvCxnSpPr>
            <a:cxnSpLocks noChangeShapeType="1"/>
            <a:stCxn id="48" idx="3"/>
            <a:endCxn id="41" idx="2"/>
          </p:cNvCxnSpPr>
          <p:nvPr/>
        </p:nvCxnSpPr>
        <p:spPr bwMode="auto">
          <a:xfrm>
            <a:off x="3379242" y="3612707"/>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46" name="AutoShape 21"/>
          <p:cNvCxnSpPr>
            <a:cxnSpLocks noChangeShapeType="1"/>
            <a:stCxn id="47" idx="3"/>
            <a:endCxn id="43" idx="1"/>
          </p:cNvCxnSpPr>
          <p:nvPr/>
        </p:nvCxnSpPr>
        <p:spPr bwMode="auto">
          <a:xfrm>
            <a:off x="7627131" y="2754526"/>
            <a:ext cx="339888" cy="1"/>
          </a:xfrm>
          <a:prstGeom prst="straightConnector1">
            <a:avLst/>
          </a:prstGeom>
          <a:noFill/>
          <a:ln w="57150">
            <a:solidFill>
              <a:schemeClr val="bg2">
                <a:lumMod val="60000"/>
                <a:lumOff val="40000"/>
              </a:schemeClr>
            </a:solidFill>
            <a:round/>
            <a:tailEnd type="triangle" w="med" len="med"/>
          </a:ln>
        </p:spPr>
      </p:cxnSp>
      <p:sp>
        <p:nvSpPr>
          <p:cNvPr id="47" name="AutoShape 8"/>
          <p:cNvSpPr>
            <a:spLocks noChangeArrowheads="1"/>
          </p:cNvSpPr>
          <p:nvPr/>
        </p:nvSpPr>
        <p:spPr bwMode="auto">
          <a:xfrm>
            <a:off x="4173382" y="2146215"/>
            <a:ext cx="3453749" cy="1216622"/>
          </a:xfrm>
          <a:prstGeom prst="rect">
            <a:avLst/>
          </a:prstGeom>
          <a:solidFill>
            <a:schemeClr val="accent3"/>
          </a:solidFill>
          <a:ln w="9525" algn="ctr">
            <a:noFill/>
            <a:round/>
          </a:ln>
        </p:spPr>
        <p:txBody>
          <a:bodyPr lIns="90488" tIns="0" rIns="90488" bIns="0" anchor="ctr"/>
          <a:lstStyle/>
          <a:p>
            <a:pPr lvl="0" algn="ctr" defTabSz="892175" eaLnBrk="0" hangingPunct="0">
              <a:lnSpc>
                <a:spcPts val="1800"/>
              </a:lnSpc>
              <a:defRPr/>
            </a:pPr>
            <a:r>
              <a:rPr lang="ja-JP" sz="1600" b="0" i="0" u="sng" strike="noStrike" cap="none" spc="0" baseline="0" dirty="0">
                <a:solidFill>
                  <a:srgbClr val="FFFFFF"/>
                </a:solidFill>
                <a:effectLst/>
                <a:uFill>
                  <a:solidFill>
                    <a:srgbClr val="FFFFFF"/>
                  </a:solidFill>
                </a:uFill>
                <a:latin typeface="+mj-ea"/>
                <a:ea typeface="+mj-ea"/>
                <a:cs typeface="MS UI Gothic"/>
              </a:rPr>
              <a:t>PAG群</a:t>
            </a:r>
            <a:r>
              <a:rPr sz="1600" dirty="0">
                <a:latin typeface="+mj-ea"/>
                <a:ea typeface="+mj-ea"/>
              </a:rPr>
              <a:t/>
            </a:r>
            <a:br>
              <a:rPr sz="1600" dirty="0">
                <a:latin typeface="+mj-ea"/>
                <a:ea typeface="+mj-ea"/>
              </a:rPr>
            </a:br>
            <a:r>
              <a:rPr lang="ja-JP" sz="1600" b="0" i="0" strike="noStrike" cap="none" spc="0" baseline="0" dirty="0">
                <a:solidFill>
                  <a:srgbClr val="FFFFFF"/>
                </a:solidFill>
                <a:effectLst/>
                <a:latin typeface="+mj-ea"/>
                <a:ea typeface="+mj-ea"/>
                <a:cs typeface="MS UI Gothic"/>
              </a:rPr>
              <a:t>PEGPH20* ＋</a:t>
            </a:r>
            <a:r>
              <a:rPr sz="1600" dirty="0">
                <a:latin typeface="+mj-ea"/>
                <a:ea typeface="+mj-ea"/>
              </a:rPr>
              <a:t/>
            </a:r>
            <a:br>
              <a:rPr sz="1600" dirty="0">
                <a:latin typeface="+mj-ea"/>
                <a:ea typeface="+mj-ea"/>
              </a:rPr>
            </a:br>
            <a:r>
              <a:rPr lang="ja-JP" sz="1600" b="0" i="0" strike="noStrike" cap="none" spc="0" baseline="0" dirty="0">
                <a:solidFill>
                  <a:srgbClr val="FFFFFF"/>
                </a:solidFill>
                <a:effectLst/>
                <a:latin typeface="+mj-ea"/>
                <a:ea typeface="+mj-ea"/>
                <a:cs typeface="MS UI Gothic"/>
              </a:rPr>
              <a:t>ナブパクリタキセル+ゲムシタビン</a:t>
            </a:r>
            <a:r>
              <a:rPr lang="ja-JP" sz="1600" b="0" i="0" strike="noStrike" cap="none" spc="0" baseline="30000" dirty="0">
                <a:solidFill>
                  <a:srgbClr val="FFFFFF"/>
                </a:solidFill>
                <a:effectLst/>
                <a:latin typeface="+mj-ea"/>
                <a:ea typeface="+mj-ea"/>
                <a:cs typeface="MS UI Gothic"/>
              </a:rPr>
              <a:t>†</a:t>
            </a:r>
            <a:r>
              <a:rPr sz="1600" dirty="0">
                <a:latin typeface="+mj-ea"/>
                <a:ea typeface="+mj-ea"/>
              </a:rPr>
              <a:t/>
            </a:r>
            <a:br>
              <a:rPr sz="1600" dirty="0">
                <a:latin typeface="+mj-ea"/>
                <a:ea typeface="+mj-ea"/>
              </a:rPr>
            </a:br>
            <a:r>
              <a:rPr lang="ja-JP" sz="1600" b="0" i="0" strike="noStrike" cap="none" spc="0" baseline="0" dirty="0">
                <a:solidFill>
                  <a:srgbClr val="FFFFFF"/>
                </a:solidFill>
                <a:effectLst/>
                <a:latin typeface="+mj-ea"/>
                <a:ea typeface="+mj-ea"/>
                <a:cs typeface="MS UI Gothic"/>
              </a:rPr>
              <a:t>（3週間投与／1週間休薬）</a:t>
            </a:r>
            <a:r>
              <a:rPr sz="1600" dirty="0">
                <a:latin typeface="+mj-ea"/>
                <a:ea typeface="+mj-ea"/>
              </a:rPr>
              <a:t/>
            </a:r>
            <a:br>
              <a:rPr sz="1600" dirty="0">
                <a:latin typeface="+mj-ea"/>
                <a:ea typeface="+mj-ea"/>
              </a:rPr>
            </a:br>
            <a:r>
              <a:rPr lang="ja-JP" sz="1600" b="0" i="0" strike="noStrike" cap="none" spc="0" baseline="0" dirty="0">
                <a:solidFill>
                  <a:srgbClr val="FFFFFF"/>
                </a:solidFill>
                <a:effectLst/>
                <a:latin typeface="+mj-ea"/>
                <a:ea typeface="+mj-ea"/>
                <a:cs typeface="MS UI Gothic"/>
              </a:rPr>
              <a:t>（n = 327）</a:t>
            </a:r>
            <a:endParaRPr kumimoji="0" lang="en-US" altLang="zh-CN" sz="1600" b="0" i="0" u="none" strike="noStrike" kern="1200" cap="none" spc="0" normalizeH="0" baseline="0" noProof="0" dirty="0">
              <a:ln>
                <a:noFill/>
              </a:ln>
              <a:solidFill>
                <a:srgbClr val="FFFFFF"/>
              </a:solidFill>
              <a:effectLst/>
              <a:uLnTx/>
              <a:uFillTx/>
              <a:latin typeface="+mj-ea"/>
              <a:ea typeface="+mj-ea"/>
            </a:endParaRPr>
          </a:p>
        </p:txBody>
      </p:sp>
      <p:sp>
        <p:nvSpPr>
          <p:cNvPr id="48" name="AutoShape 9"/>
          <p:cNvSpPr>
            <a:spLocks noChangeArrowheads="1"/>
          </p:cNvSpPr>
          <p:nvPr/>
        </p:nvSpPr>
        <p:spPr bwMode="auto">
          <a:xfrm>
            <a:off x="408912" y="2652898"/>
            <a:ext cx="2970330" cy="191961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j-ea"/>
                <a:ea typeface="+mj-ea"/>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ステージIVのPDAC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未治療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ヒアルロナン高値の腫瘍</a:t>
            </a:r>
            <a:endParaRPr kumimoji="0" lang="en-US" altLang="zh-CN" sz="1600" b="0" i="0" u="none" strike="noStrike" kern="1200" cap="none" spc="0" normalizeH="0" baseline="0" noProof="0" dirty="0">
              <a:ln>
                <a:noFill/>
              </a:ln>
              <a:solidFill>
                <a:srgbClr val="FFFFFF"/>
              </a:solidFill>
              <a:effectLst/>
              <a:uLnTx/>
              <a:uFillTx/>
              <a:latin typeface="+mj-ea"/>
              <a:ea typeface="+mj-ea"/>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j-ea"/>
                <a:ea typeface="+mj-ea"/>
                <a:cs typeface="MS UI Gothic"/>
              </a:rPr>
              <a:t>ECOG PSが0～1</a:t>
            </a:r>
            <a:endParaRPr kumimoji="0" lang="en-US" altLang="zh-CN" sz="1600" b="0" i="0" u="none" strike="noStrike" kern="1200" cap="none" spc="0" normalizeH="0" baseline="0" noProof="0" dirty="0">
              <a:ln>
                <a:noFill/>
              </a:ln>
              <a:solidFill>
                <a:srgbClr val="FFFFFF"/>
              </a:solidFill>
              <a:effectLst/>
              <a:uLnTx/>
              <a:uFillTx/>
              <a:latin typeface="+mj-ea"/>
              <a:ea typeface="+mj-ea"/>
            </a:endParaRPr>
          </a:p>
          <a:p>
            <a:pPr lvl="0" defTabSz="892175" eaLnBrk="0" hangingPunct="0">
              <a:spcAft>
                <a:spcPct val="30000"/>
              </a:spcAft>
              <a:defRPr/>
            </a:pPr>
            <a:r>
              <a:rPr lang="ja-JP" altLang="en-US" sz="1600" dirty="0" smtClean="0">
                <a:solidFill>
                  <a:srgbClr val="FFFFFF"/>
                </a:solidFill>
                <a:ea typeface="ＭＳ Ｐゴシック" panose="020B0600070205080204" pitchFamily="50" charset="-128"/>
                <a:cs typeface="MS UI Gothic"/>
              </a:rPr>
              <a:t>（</a:t>
            </a:r>
            <a:r>
              <a:rPr lang="ja-JP" sz="1600" b="0" i="0" strike="noStrike" cap="none" spc="0" baseline="0" dirty="0" smtClean="0">
                <a:solidFill>
                  <a:srgbClr val="FFFFFF"/>
                </a:solidFill>
                <a:effectLst/>
                <a:latin typeface="+mj-ea"/>
                <a:ea typeface="+mj-ea"/>
                <a:cs typeface="MS UI Gothic"/>
              </a:rPr>
              <a:t>n</a:t>
            </a:r>
            <a:r>
              <a:rPr lang="ja-JP" sz="1600" b="0" i="0" strike="noStrike" cap="none" spc="0" baseline="0" dirty="0">
                <a:solidFill>
                  <a:srgbClr val="FFFFFF"/>
                </a:solidFill>
                <a:effectLst/>
                <a:latin typeface="+mj-ea"/>
                <a:ea typeface="+mj-ea"/>
                <a:cs typeface="MS UI Gothic"/>
              </a:rPr>
              <a:t> = 494）</a:t>
            </a:r>
            <a:endParaRPr kumimoji="0" lang="en-US" altLang="zh-CN" sz="1600" b="0" i="0" u="none" strike="noStrike" kern="1200" cap="none" spc="0" normalizeH="0" baseline="0" noProof="0" dirty="0">
              <a:ln>
                <a:noFill/>
              </a:ln>
              <a:solidFill>
                <a:srgbClr val="FFFFFF"/>
              </a:solidFill>
              <a:effectLst/>
              <a:uLnTx/>
              <a:uFillTx/>
              <a:latin typeface="+mj-ea"/>
              <a:ea typeface="+mj-ea"/>
            </a:endParaRPr>
          </a:p>
        </p:txBody>
      </p:sp>
      <p:cxnSp>
        <p:nvCxnSpPr>
          <p:cNvPr id="49" name="AutoShape 16"/>
          <p:cNvCxnSpPr>
            <a:cxnSpLocks noChangeShapeType="1"/>
            <a:stCxn id="41" idx="4"/>
            <a:endCxn id="69" idx="1"/>
          </p:cNvCxnSpPr>
          <p:nvPr/>
        </p:nvCxnSpPr>
        <p:spPr bwMode="auto">
          <a:xfrm rot="16200000" flipH="1">
            <a:off x="3690027" y="3991710"/>
            <a:ext cx="570331" cy="396523"/>
          </a:xfrm>
          <a:prstGeom prst="bentConnector2">
            <a:avLst/>
          </a:prstGeom>
          <a:noFill/>
          <a:ln w="57150">
            <a:solidFill>
              <a:schemeClr val="bg2">
                <a:lumMod val="60000"/>
                <a:lumOff val="40000"/>
              </a:schemeClr>
            </a:solidFill>
            <a:round/>
            <a:tailEnd type="triangle" w="med" len="med"/>
          </a:ln>
        </p:spPr>
      </p:cxnSp>
      <p:sp>
        <p:nvSpPr>
          <p:cNvPr id="50" name="AutoShape 12"/>
          <p:cNvSpPr>
            <a:spLocks noChangeArrowheads="1"/>
          </p:cNvSpPr>
          <p:nvPr/>
        </p:nvSpPr>
        <p:spPr bwMode="auto">
          <a:xfrm>
            <a:off x="7967019" y="4151093"/>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j-ea"/>
                <a:ea typeface="+mj-ea"/>
                <a:cs typeface="MS UI Gothic"/>
              </a:rPr>
              <a:t>PD／</a:t>
            </a:r>
            <a:r>
              <a:rPr sz="1800">
                <a:latin typeface="+mj-ea"/>
                <a:ea typeface="+mj-ea"/>
              </a:rPr>
              <a:t/>
            </a:r>
            <a:br>
              <a:rPr sz="1800">
                <a:latin typeface="+mj-ea"/>
                <a:ea typeface="+mj-ea"/>
              </a:rPr>
            </a:br>
            <a:r>
              <a:rPr lang="ja-JP" sz="1800" b="1" i="0" strike="noStrike" cap="none" spc="0" baseline="0">
                <a:solidFill>
                  <a:srgbClr val="FFFFFF"/>
                </a:solidFill>
                <a:effectLst/>
                <a:latin typeface="+mj-ea"/>
                <a:ea typeface="+mj-ea"/>
                <a:cs typeface="MS UI Gothic"/>
              </a:rPr>
              <a:t>毒性</a:t>
            </a:r>
            <a:endParaRPr kumimoji="0" lang="en-US" altLang="zh-CN" sz="1800" b="1" i="0" u="none" strike="noStrike" kern="1200" cap="none" spc="0" normalizeH="0" baseline="0" noProof="0">
              <a:ln>
                <a:noFill/>
              </a:ln>
              <a:solidFill>
                <a:srgbClr val="FFFFFF"/>
              </a:solidFill>
              <a:effectLst/>
              <a:uLnTx/>
              <a:uFillTx/>
              <a:latin typeface="+mj-ea"/>
              <a:ea typeface="+mj-ea"/>
            </a:endParaRPr>
          </a:p>
        </p:txBody>
      </p:sp>
      <p:cxnSp>
        <p:nvCxnSpPr>
          <p:cNvPr id="68" name="AutoShape 20"/>
          <p:cNvCxnSpPr>
            <a:cxnSpLocks noChangeShapeType="1"/>
            <a:stCxn id="69" idx="3"/>
            <a:endCxn id="50" idx="1"/>
          </p:cNvCxnSpPr>
          <p:nvPr/>
        </p:nvCxnSpPr>
        <p:spPr bwMode="auto">
          <a:xfrm flipV="1">
            <a:off x="7625166" y="4475137"/>
            <a:ext cx="341853" cy="1"/>
          </a:xfrm>
          <a:prstGeom prst="straightConnector1">
            <a:avLst/>
          </a:prstGeom>
          <a:noFill/>
          <a:ln w="57150">
            <a:solidFill>
              <a:schemeClr val="bg2">
                <a:lumMod val="60000"/>
                <a:lumOff val="40000"/>
              </a:schemeClr>
            </a:solidFill>
            <a:prstDash val="sysDot"/>
            <a:round/>
            <a:tailEnd type="triangle" w="med" len="med"/>
          </a:ln>
        </p:spPr>
      </p:cxnSp>
      <p:sp>
        <p:nvSpPr>
          <p:cNvPr id="69" name="AutoShape 12"/>
          <p:cNvSpPr>
            <a:spLocks noChangeArrowheads="1"/>
          </p:cNvSpPr>
          <p:nvPr/>
        </p:nvSpPr>
        <p:spPr bwMode="auto">
          <a:xfrm>
            <a:off x="4173454" y="3866827"/>
            <a:ext cx="3451712" cy="121662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ts val="1800"/>
              </a:lnSpc>
              <a:spcBef>
                <a:spcPct val="0"/>
              </a:spcBef>
              <a:spcAft>
                <a:spcPct val="0"/>
              </a:spcAft>
              <a:buClrTx/>
              <a:buSzTx/>
              <a:buFontTx/>
              <a:buNone/>
              <a:defRPr/>
            </a:pPr>
            <a:r>
              <a:rPr lang="ja-JP" sz="1600" b="0" i="0" u="sng" strike="noStrike" cap="none" spc="0" baseline="0" dirty="0">
                <a:solidFill>
                  <a:srgbClr val="4D4D4D"/>
                </a:solidFill>
                <a:effectLst/>
                <a:uFill>
                  <a:solidFill>
                    <a:srgbClr val="4D4D4D"/>
                  </a:solidFill>
                </a:uFill>
                <a:latin typeface="+mj-ea"/>
                <a:ea typeface="+mj-ea"/>
                <a:cs typeface="MS UI Gothic"/>
              </a:rPr>
              <a:t>AG群</a:t>
            </a:r>
            <a:r>
              <a:rPr sz="1600" dirty="0">
                <a:latin typeface="+mj-ea"/>
                <a:ea typeface="+mj-ea"/>
              </a:rPr>
              <a:t/>
            </a:r>
            <a:br>
              <a:rPr sz="1600" dirty="0">
                <a:latin typeface="+mj-ea"/>
                <a:ea typeface="+mj-ea"/>
              </a:rPr>
            </a:br>
            <a:r>
              <a:rPr lang="ja-JP" sz="1600" b="0" i="0" strike="noStrike" cap="none" spc="0" baseline="0" dirty="0">
                <a:solidFill>
                  <a:srgbClr val="4D4D4D"/>
                </a:solidFill>
                <a:effectLst/>
                <a:latin typeface="+mj-ea"/>
                <a:ea typeface="+mj-ea"/>
                <a:cs typeface="MS UI Gothic"/>
              </a:rPr>
              <a:t>プラセボ＋</a:t>
            </a:r>
            <a:r>
              <a:rPr sz="1600" dirty="0">
                <a:latin typeface="+mj-ea"/>
                <a:ea typeface="+mj-ea"/>
              </a:rPr>
              <a:t/>
            </a:r>
            <a:br>
              <a:rPr sz="1600" dirty="0">
                <a:latin typeface="+mj-ea"/>
                <a:ea typeface="+mj-ea"/>
              </a:rPr>
            </a:br>
            <a:r>
              <a:rPr lang="ja-JP" sz="1600" b="0" i="0" strike="noStrike" cap="none" spc="0" baseline="0" dirty="0">
                <a:solidFill>
                  <a:srgbClr val="4D4D4D"/>
                </a:solidFill>
                <a:effectLst/>
                <a:latin typeface="+mj-ea"/>
                <a:ea typeface="+mj-ea"/>
                <a:cs typeface="MS UI Gothic"/>
              </a:rPr>
              <a:t>ナブパクリタキセル+ゲムシタビン</a:t>
            </a:r>
            <a:r>
              <a:rPr lang="ja-JP" sz="1600" b="0" i="0" strike="noStrike" cap="none" spc="0" baseline="30000" dirty="0">
                <a:solidFill>
                  <a:srgbClr val="4D4D4D"/>
                </a:solidFill>
                <a:effectLst/>
                <a:latin typeface="+mj-ea"/>
                <a:ea typeface="+mj-ea"/>
                <a:cs typeface="MS UI Gothic"/>
              </a:rPr>
              <a:t>†</a:t>
            </a:r>
            <a:r>
              <a:rPr sz="1600" dirty="0">
                <a:latin typeface="+mj-ea"/>
                <a:ea typeface="+mj-ea"/>
              </a:rPr>
              <a:t/>
            </a:r>
            <a:br>
              <a:rPr sz="1600" dirty="0">
                <a:latin typeface="+mj-ea"/>
                <a:ea typeface="+mj-ea"/>
              </a:rPr>
            </a:br>
            <a:r>
              <a:rPr lang="ja-JP" sz="1600" b="0" i="0" strike="noStrike" cap="none" spc="0" baseline="0" dirty="0">
                <a:solidFill>
                  <a:srgbClr val="4D4D4D"/>
                </a:solidFill>
                <a:effectLst/>
                <a:latin typeface="+mj-ea"/>
                <a:ea typeface="+mj-ea"/>
                <a:cs typeface="MS UI Gothic"/>
              </a:rPr>
              <a:t>（3週間投与／1週間休薬）</a:t>
            </a:r>
            <a:r>
              <a:rPr sz="1600" dirty="0">
                <a:latin typeface="+mj-ea"/>
                <a:ea typeface="+mj-ea"/>
              </a:rPr>
              <a:t/>
            </a:r>
            <a:br>
              <a:rPr sz="1600" dirty="0">
                <a:latin typeface="+mj-ea"/>
                <a:ea typeface="+mj-ea"/>
              </a:rPr>
            </a:br>
            <a:r>
              <a:rPr lang="ja-JP" sz="1600" b="0" i="0" strike="noStrike" cap="none" spc="0" baseline="0" dirty="0">
                <a:solidFill>
                  <a:srgbClr val="4D4D4D"/>
                </a:solidFill>
                <a:effectLst/>
                <a:latin typeface="+mj-ea"/>
                <a:ea typeface="+mj-ea"/>
                <a:cs typeface="MS UI Gothic"/>
              </a:rPr>
              <a:t>（n = 165）</a:t>
            </a:r>
            <a:endParaRPr kumimoji="0" lang="en-US" altLang="zh-CN" sz="1600" b="0" i="0" u="none" strike="noStrike" kern="1200" cap="none" spc="0" normalizeH="0" baseline="0" noProof="0" dirty="0">
              <a:ln>
                <a:noFill/>
              </a:ln>
              <a:solidFill>
                <a:srgbClr val="4D4D4D"/>
              </a:solidFill>
              <a:effectLst/>
              <a:uLnTx/>
              <a:uFillTx/>
              <a:latin typeface="+mj-ea"/>
              <a:ea typeface="+mj-ea"/>
            </a:endParaRPr>
          </a:p>
        </p:txBody>
      </p:sp>
      <p:sp>
        <p:nvSpPr>
          <p:cNvPr id="70" name="Content Placeholder 26"/>
          <p:cNvSpPr txBox="1"/>
          <p:nvPr/>
        </p:nvSpPr>
        <p:spPr>
          <a:xfrm>
            <a:off x="4173383" y="5083448"/>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j-ea"/>
                <a:ea typeface="+mj-ea"/>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j-ea"/>
                <a:ea typeface="+mj-ea"/>
                <a:cs typeface="MS UI Gothic"/>
              </a:rPr>
              <a:t>PFS、ORR、DoR、安全性</a:t>
            </a:r>
            <a:endParaRPr kumimoji="0" lang="en-US" sz="1600" b="0" i="0" u="none" strike="noStrike" kern="1200" cap="none" spc="0" normalizeH="0" baseline="0" noProof="0" dirty="0">
              <a:ln>
                <a:noFill/>
              </a:ln>
              <a:solidFill>
                <a:srgbClr val="4D4D4D"/>
              </a:solidFill>
              <a:effectLst/>
              <a:uLnTx/>
              <a:uFillTx/>
              <a:latin typeface="+mj-ea"/>
              <a:ea typeface="+mj-ea"/>
              <a:cs typeface="Arial"/>
            </a:endParaRPr>
          </a:p>
        </p:txBody>
      </p:sp>
    </p:spTree>
    <p:extLst>
      <p:ext uri="{BB962C8B-B14F-4D97-AF65-F5344CB8AC3E}">
        <p14:creationId xmlns:p14="http://schemas.microsoft.com/office/powerpoint/2010/main" xmlns="" val="14300370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546069" cy="807720"/>
          </a:xfrm>
        </p:spPr>
        <p:txBody>
          <a:bodyPr/>
          <a:lstStyle/>
          <a:p>
            <a:r>
              <a:rPr lang="en-US" altLang="ja-JP" dirty="0">
                <a:solidFill>
                  <a:srgbClr val="043882"/>
                </a:solidFill>
                <a:latin typeface="+mn-lt"/>
                <a:ea typeface="ＭＳ Ｐゴシック" panose="020B0600070205080204" pitchFamily="50" charset="-128"/>
                <a:cs typeface="MS UI Gothic"/>
              </a:rPr>
              <a:t>638</a:t>
            </a:r>
            <a:r>
              <a:rPr lang="ja-JP" altLang="en-US" dirty="0">
                <a:solidFill>
                  <a:srgbClr val="043882"/>
                </a:solidFill>
                <a:latin typeface="+mn-lt"/>
                <a:ea typeface="ＭＳ Ｐゴシック" panose="020B0600070205080204" pitchFamily="50" charset="-128"/>
                <a:cs typeface="MS UI Gothic"/>
              </a:rPr>
              <a:t>：</a:t>
            </a:r>
            <a:r>
              <a:rPr lang="en-US" altLang="ja-JP" dirty="0">
                <a:solidFill>
                  <a:srgbClr val="043882"/>
                </a:solidFill>
                <a:latin typeface="+mn-lt"/>
                <a:ea typeface="ＭＳ Ｐゴシック" panose="020B0600070205080204" pitchFamily="50" charset="-128"/>
                <a:cs typeface="MS UI Gothic"/>
              </a:rPr>
              <a:t>HALO 109-301</a:t>
            </a:r>
            <a:r>
              <a:rPr lang="ja-JP" altLang="en-US" dirty="0">
                <a:solidFill>
                  <a:srgbClr val="043882"/>
                </a:solidFill>
                <a:latin typeface="+mn-lt"/>
                <a:ea typeface="ＭＳ Ｐゴシック" panose="020B0600070205080204" pitchFamily="50" charset="-128"/>
                <a:cs typeface="MS UI Gothic"/>
              </a:rPr>
              <a:t>試験：未治療のヒアルロナン（</a:t>
            </a:r>
            <a:r>
              <a:rPr lang="en-US" altLang="ja-JP" dirty="0">
                <a:solidFill>
                  <a:srgbClr val="043882"/>
                </a:solidFill>
                <a:latin typeface="+mn-lt"/>
                <a:ea typeface="ＭＳ Ｐゴシック" panose="020B0600070205080204" pitchFamily="50" charset="-128"/>
                <a:cs typeface="MS UI Gothic"/>
              </a:rPr>
              <a:t>HA</a:t>
            </a:r>
            <a:r>
              <a:rPr lang="ja-JP" altLang="en-US" dirty="0">
                <a:solidFill>
                  <a:srgbClr val="043882"/>
                </a:solidFill>
                <a:latin typeface="+mn-lt"/>
                <a:ea typeface="ＭＳ Ｐゴシック" panose="020B0600070205080204" pitchFamily="50" charset="-128"/>
                <a:cs typeface="MS UI Gothic"/>
              </a:rPr>
              <a:t>）高値の転移性膵管腺癌（</a:t>
            </a:r>
            <a:r>
              <a:rPr lang="en-US" altLang="ja-JP" dirty="0" err="1">
                <a:solidFill>
                  <a:srgbClr val="043882"/>
                </a:solidFill>
                <a:latin typeface="+mn-lt"/>
                <a:ea typeface="ＭＳ Ｐゴシック" panose="020B0600070205080204" pitchFamily="50" charset="-128"/>
                <a:cs typeface="MS UI Gothic"/>
              </a:rPr>
              <a:t>mPDA</a:t>
            </a:r>
            <a:r>
              <a:rPr lang="ja-JP" altLang="en-US" dirty="0">
                <a:solidFill>
                  <a:srgbClr val="043882"/>
                </a:solidFill>
                <a:latin typeface="+mn-lt"/>
                <a:ea typeface="ＭＳ Ｐゴシック" panose="020B0600070205080204" pitchFamily="50" charset="-128"/>
                <a:cs typeface="MS UI Gothic"/>
              </a:rPr>
              <a:t>）患者を対象としたペグボルヒアルロニダーゼアルファ（</a:t>
            </a:r>
            <a:r>
              <a:rPr lang="en-US" altLang="ja-JP" dirty="0">
                <a:solidFill>
                  <a:srgbClr val="043882"/>
                </a:solidFill>
                <a:latin typeface="+mn-lt"/>
                <a:ea typeface="ＭＳ Ｐゴシック" panose="020B0600070205080204" pitchFamily="50" charset="-128"/>
                <a:cs typeface="MS UI Gothic"/>
              </a:rPr>
              <a:t>PEGPH20</a:t>
            </a:r>
            <a:r>
              <a:rPr lang="ja-JP" altLang="en-US" dirty="0">
                <a:solidFill>
                  <a:srgbClr val="043882"/>
                </a:solidFill>
                <a:latin typeface="+mn-lt"/>
                <a:ea typeface="ＭＳ Ｐゴシック" panose="020B0600070205080204" pitchFamily="50" charset="-128"/>
                <a:cs typeface="MS UI Gothic"/>
              </a:rPr>
              <a:t>）＋ナブパクリタキセル</a:t>
            </a:r>
            <a:r>
              <a:rPr lang="en-US" altLang="ja-JP" dirty="0">
                <a:solidFill>
                  <a:srgbClr val="043882"/>
                </a:solidFill>
                <a:latin typeface="+mn-lt"/>
                <a:ea typeface="ＭＳ Ｐゴシック" panose="020B0600070205080204" pitchFamily="50" charset="-128"/>
                <a:cs typeface="MS UI Gothic"/>
              </a:rPr>
              <a:t>/</a:t>
            </a:r>
            <a:r>
              <a:rPr lang="ja-JP" altLang="en-US" dirty="0">
                <a:solidFill>
                  <a:srgbClr val="043882"/>
                </a:solidFill>
                <a:latin typeface="+mn-lt"/>
                <a:ea typeface="ＭＳ Ｐゴシック" panose="020B0600070205080204" pitchFamily="50" charset="-128"/>
                <a:cs typeface="MS UI Gothic"/>
              </a:rPr>
              <a:t>ゲムシタビン（</a:t>
            </a:r>
            <a:r>
              <a:rPr lang="en-US" altLang="ja-JP" dirty="0">
                <a:solidFill>
                  <a:srgbClr val="043882"/>
                </a:solidFill>
                <a:latin typeface="+mn-lt"/>
                <a:ea typeface="ＭＳ Ｐゴシック" panose="020B0600070205080204" pitchFamily="50" charset="-128"/>
                <a:cs typeface="MS UI Gothic"/>
              </a:rPr>
              <a:t>AG</a:t>
            </a:r>
            <a:r>
              <a:rPr lang="ja-JP" altLang="en-US" dirty="0">
                <a:solidFill>
                  <a:srgbClr val="043882"/>
                </a:solidFill>
                <a:latin typeface="+mn-lt"/>
                <a:ea typeface="ＭＳ Ｐゴシック" panose="020B0600070205080204" pitchFamily="50" charset="-128"/>
                <a:cs typeface="MS UI Gothic"/>
              </a:rPr>
              <a:t>）の無作為化二重盲検プラセボ対照第</a:t>
            </a:r>
            <a:r>
              <a:rPr lang="en-US" altLang="ja-JP" dirty="0">
                <a:solidFill>
                  <a:srgbClr val="043882"/>
                </a:solidFill>
                <a:latin typeface="+mn-lt"/>
                <a:ea typeface="ＭＳ Ｐゴシック" panose="020B0600070205080204" pitchFamily="50" charset="-128"/>
                <a:cs typeface="MS UI Gothic"/>
              </a:rPr>
              <a:t>3</a:t>
            </a:r>
            <a:r>
              <a:rPr lang="ja-JP" altLang="en-US" dirty="0">
                <a:solidFill>
                  <a:srgbClr val="043882"/>
                </a:solidFill>
                <a:latin typeface="+mn-lt"/>
                <a:ea typeface="ＭＳ Ｐゴシック" panose="020B0600070205080204" pitchFamily="50" charset="-128"/>
                <a:cs typeface="MS UI Gothic"/>
              </a:rPr>
              <a:t>相試験－</a:t>
            </a:r>
            <a:r>
              <a:rPr lang="en-US" altLang="ja-JP" dirty="0">
                <a:solidFill>
                  <a:srgbClr val="043882"/>
                </a:solidFill>
                <a:latin typeface="+mn-lt"/>
                <a:ea typeface="ＭＳ Ｐゴシック" panose="020B0600070205080204" pitchFamily="50" charset="-128"/>
                <a:cs typeface="MS UI Gothic"/>
              </a:rPr>
              <a:t>Tempero MA, et al.</a:t>
            </a:r>
            <a:endParaRPr lang="en-GB" dirty="0">
              <a:latin typeface="+mn-lt"/>
            </a:endParaRPr>
          </a:p>
        </p:txBody>
      </p:sp>
      <p:sp>
        <p:nvSpPr>
          <p:cNvPr id="1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a:t>
            </a: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Tempero MA, et al. J Clin Oncol 2020; 38(suppl): abstr 638</a:t>
            </a:r>
            <a:endParaRPr lang="en-GB">
              <a:ea typeface="ＭＳ Ｐゴシック" panose="020B0600070205080204" pitchFamily="50" charset="-128"/>
            </a:endParaRPr>
          </a:p>
        </p:txBody>
      </p:sp>
      <p:graphicFrame>
        <p:nvGraphicFramePr>
          <p:cNvPr id="14" name="Group 88"/>
          <p:cNvGraphicFramePr>
            <a:graphicFrameLocks noGrp="1"/>
          </p:cNvGraphicFramePr>
          <p:nvPr>
            <p:extLst>
              <p:ext uri="{D42A27DB-BD31-4B8C-83A1-F6EECF244321}">
                <p14:modId xmlns:p14="http://schemas.microsoft.com/office/powerpoint/2010/main" xmlns="" val="486564416"/>
              </p:ext>
            </p:extLst>
          </p:nvPr>
        </p:nvGraphicFramePr>
        <p:xfrm>
          <a:off x="434182" y="1559623"/>
          <a:ext cx="8275637" cy="4628280"/>
        </p:xfrm>
        <a:graphic>
          <a:graphicData uri="http://schemas.openxmlformats.org/drawingml/2006/table">
            <a:tbl>
              <a:tblPr firstRow="1" bandRow="1">
                <a:tableStyleId>{69012ECD-51FC-41F1-AA8D-1B2483CD663E}</a:tableStyleId>
              </a:tblPr>
              <a:tblGrid>
                <a:gridCol w="2516836">
                  <a:extLst>
                    <a:ext uri="{9D8B030D-6E8A-4147-A177-3AD203B41FA5}">
                      <a16:colId xmlns:a16="http://schemas.microsoft.com/office/drawing/2014/main" xmlns="" val="20000"/>
                    </a:ext>
                  </a:extLst>
                </a:gridCol>
                <a:gridCol w="1842655">
                  <a:extLst>
                    <a:ext uri="{9D8B030D-6E8A-4147-A177-3AD203B41FA5}">
                      <a16:colId xmlns:a16="http://schemas.microsoft.com/office/drawing/2014/main" xmlns="" val="727580533"/>
                    </a:ext>
                  </a:extLst>
                </a:gridCol>
                <a:gridCol w="2341418">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1" i="0" strike="noStrike" cap="none" spc="0" baseline="0" dirty="0">
                          <a:solidFill>
                            <a:srgbClr val="FFFFFF"/>
                          </a:solidFill>
                          <a:effectLst/>
                          <a:latin typeface="+mj-lt"/>
                          <a:ea typeface="ＭＳ Ｐゴシック" panose="020B0600070205080204" pitchFamily="50" charset="-128"/>
                          <a:cs typeface="MS UI Gothic"/>
                        </a:rPr>
                        <a:t>ベースライン特性</a:t>
                      </a:r>
                      <a:endParaRPr kumimoji="0" lang="en-US" sz="13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300" b="1" i="0" strike="noStrike" cap="none" spc="0" baseline="0">
                          <a:solidFill>
                            <a:srgbClr val="FFFFFF"/>
                          </a:solidFill>
                          <a:effectLst/>
                          <a:latin typeface="+mj-lt"/>
                          <a:ea typeface="ＭＳ Ｐゴシック" panose="020B0600070205080204" pitchFamily="50" charset="-128"/>
                          <a:cs typeface="MS UI Gothic"/>
                        </a:rPr>
                        <a:t>PAG</a:t>
                      </a:r>
                      <a:r>
                        <a:rPr sz="1300">
                          <a:latin typeface="+mj-lt"/>
                          <a:ea typeface="ＭＳ Ｐゴシック" panose="020B0600070205080204" pitchFamily="50" charset="-128"/>
                        </a:rPr>
                        <a:t/>
                      </a:r>
                      <a:br>
                        <a:rPr sz="1300">
                          <a:latin typeface="+mj-lt"/>
                          <a:ea typeface="ＭＳ Ｐゴシック" panose="020B0600070205080204" pitchFamily="50" charset="-128"/>
                        </a:rPr>
                      </a:br>
                      <a:r>
                        <a:rPr lang="ja-JP" sz="1300" b="1" i="0" strike="noStrike" cap="none" spc="0" baseline="0">
                          <a:solidFill>
                            <a:srgbClr val="FFFFFF"/>
                          </a:solidFill>
                          <a:effectLst/>
                          <a:latin typeface="+mj-lt"/>
                          <a:ea typeface="ＭＳ Ｐゴシック" panose="020B0600070205080204" pitchFamily="50" charset="-128"/>
                          <a:cs typeface="MS UI Gothic"/>
                        </a:rPr>
                        <a:t>（n = 327）</a:t>
                      </a:r>
                      <a:endParaRPr kumimoji="0" lang="en-US" sz="13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300" b="1" i="0" strike="noStrike" cap="none" spc="0" baseline="0">
                          <a:solidFill>
                            <a:srgbClr val="FFFFFF"/>
                          </a:solidFill>
                          <a:effectLst/>
                          <a:latin typeface="+mj-lt"/>
                          <a:ea typeface="ＭＳ Ｐゴシック" panose="020B0600070205080204" pitchFamily="50" charset="-128"/>
                          <a:cs typeface="MS UI Gothic"/>
                        </a:rPr>
                        <a:t>AG</a:t>
                      </a:r>
                      <a:r>
                        <a:rPr sz="1300">
                          <a:latin typeface="+mj-lt"/>
                          <a:ea typeface="ＭＳ Ｐゴシック" panose="020B0600070205080204" pitchFamily="50" charset="-128"/>
                        </a:rPr>
                        <a:t/>
                      </a:r>
                      <a:br>
                        <a:rPr sz="1300">
                          <a:latin typeface="+mj-lt"/>
                          <a:ea typeface="ＭＳ Ｐゴシック" panose="020B0600070205080204" pitchFamily="50" charset="-128"/>
                        </a:rPr>
                      </a:br>
                      <a:r>
                        <a:rPr lang="ja-JP" sz="1300" b="1" i="0" strike="noStrike" cap="none" spc="0" baseline="0">
                          <a:solidFill>
                            <a:srgbClr val="FFFFFF"/>
                          </a:solidFill>
                          <a:effectLst/>
                          <a:latin typeface="+mj-lt"/>
                          <a:ea typeface="ＭＳ Ｐゴシック" panose="020B0600070205080204" pitchFamily="50" charset="-128"/>
                          <a:cs typeface="MS UI Gothic"/>
                        </a:rPr>
                        <a:t>（n = 165）</a:t>
                      </a:r>
                      <a:endParaRPr kumimoji="0" lang="en-US" sz="13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lt"/>
                          <a:ea typeface="ＭＳ Ｐゴシック" panose="020B0600070205080204" pitchFamily="50" charset="-128"/>
                          <a:cs typeface="MS UI Gothic"/>
                        </a:rPr>
                        <a:t>年齢、年数</a:t>
                      </a:r>
                      <a:endParaRPr kumimoji="0" lang="en-US" sz="13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lt"/>
                          <a:ea typeface="ＭＳ Ｐゴシック" panose="020B0600070205080204" pitchFamily="50" charset="-128"/>
                          <a:cs typeface="MS UI Gothic"/>
                        </a:rPr>
                        <a:t>平均［標準偏差（SD）］</a:t>
                      </a:r>
                      <a:endParaRPr kumimoji="0" lang="en-US" sz="13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63.</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9.62）</a:t>
                      </a:r>
                      <a:endParaRPr kumimoji="0" lang="en-US" sz="13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62.</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9.50）</a:t>
                      </a:r>
                      <a:endParaRPr kumimoji="0" lang="en-US" sz="13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性別、</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kumimoji="0" lang="en-US" sz="13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lt"/>
                          <a:ea typeface="ＭＳ Ｐゴシック" panose="020B0600070205080204" pitchFamily="50" charset="-128"/>
                          <a:cs typeface="MS UI Gothic"/>
                        </a:rPr>
                        <a:t>女性</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lt"/>
                          <a:ea typeface="ＭＳ Ｐゴシック" panose="020B0600070205080204" pitchFamily="50" charset="-128"/>
                          <a:cs typeface="MS UI Gothic"/>
                        </a:rPr>
                        <a:t>男性</a:t>
                      </a:r>
                      <a:endParaRPr kumimoji="0" lang="en-US" sz="13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14</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45.0）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18</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8</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8</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48.5）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人種／民族、</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kumimoji="0" lang="en-US" sz="13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lt"/>
                          <a:ea typeface="ＭＳ Ｐゴシック" panose="020B0600070205080204" pitchFamily="50" charset="-128"/>
                          <a:cs typeface="MS UI Gothic"/>
                        </a:rPr>
                        <a:t>白人</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lt"/>
                          <a:ea typeface="ＭＳ Ｐゴシック" panose="020B0600070205080204" pitchFamily="50" charset="-128"/>
                          <a:cs typeface="MS UI Gothic"/>
                        </a:rPr>
                        <a:t>アジア人</a:t>
                      </a:r>
                      <a:endParaRPr kumimoji="0" lang="en-US" sz="13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26</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81.3）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3</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12</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76.4）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lt"/>
                          <a:ea typeface="ＭＳ Ｐゴシック" panose="020B0600070205080204" pitchFamily="50" charset="-128"/>
                          <a:cs typeface="MS UI Gothic"/>
                        </a:rPr>
                        <a:t>2</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ja-JP" sz="1300" b="0" i="0" strike="noStrike" cap="none" spc="0" baseline="0" dirty="0">
                          <a:solidFill>
                            <a:srgbClr val="4D4D4D"/>
                          </a:solidFill>
                          <a:effectLst/>
                          <a:latin typeface="+mj-lt"/>
                          <a:ea typeface="ＭＳ Ｐゴシック" panose="020B0600070205080204" pitchFamily="50" charset="-128"/>
                          <a:cs typeface="MS UI Gothic"/>
                        </a:rPr>
                        <a:t>ECOG PS、</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0</a:t>
                      </a:r>
                    </a:p>
                    <a:p>
                      <a:pPr algn="l"/>
                      <a:r>
                        <a:rPr lang="ja-JP" sz="1300" b="0" i="0" strike="noStrike" cap="none" spc="0" baseline="0">
                          <a:solidFill>
                            <a:srgbClr val="4D4D4D"/>
                          </a:solidFill>
                          <a:effectLst/>
                          <a:latin typeface="+mj-lt"/>
                          <a:ea typeface="ＭＳ Ｐゴシック" panose="020B0600070205080204" pitchFamily="50" charset="-128"/>
                          <a:cs typeface="MS UI Gothic"/>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16</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48.9）</a:t>
                      </a:r>
                    </a:p>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16</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47.9）</a:t>
                      </a:r>
                    </a:p>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8</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52.1）</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ja-JP" sz="1300" b="0" i="0" strike="noStrike" cap="none" spc="0" baseline="0" dirty="0">
                          <a:solidFill>
                            <a:srgbClr val="4D4D4D"/>
                          </a:solidFill>
                          <a:effectLst/>
                          <a:latin typeface="+mj-lt"/>
                          <a:ea typeface="ＭＳ Ｐゴシック" panose="020B0600070205080204" pitchFamily="50" charset="-128"/>
                          <a:cs typeface="MS UI Gothic"/>
                        </a:rPr>
                        <a:t>転移部位数、</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1</a:t>
                      </a:r>
                    </a:p>
                    <a:p>
                      <a:pPr algn="l"/>
                      <a:r>
                        <a:rPr lang="ja-JP" sz="1300" b="0" i="0" strike="noStrike" cap="none" spc="0" baseline="0">
                          <a:solidFill>
                            <a:srgbClr val="4D4D4D"/>
                          </a:solidFill>
                          <a:effectLst/>
                          <a:latin typeface="+mj-lt"/>
                          <a:ea typeface="ＭＳ Ｐゴシック" panose="020B0600070205080204" pitchFamily="50" charset="-128"/>
                          <a:cs typeface="MS UI Gothic"/>
                        </a:rPr>
                        <a:t>2</a:t>
                      </a:r>
                    </a:p>
                    <a:p>
                      <a:pPr algn="l"/>
                      <a:r>
                        <a:rPr lang="ja-JP" sz="1300" b="0" i="0" strike="noStrike" cap="none" spc="0" baseline="0">
                          <a:solidFill>
                            <a:srgbClr val="4D4D4D"/>
                          </a:solidFill>
                          <a:effectLst/>
                          <a:latin typeface="+mj-lt"/>
                          <a:ea typeface="ＭＳ Ｐゴシック" panose="020B0600070205080204" pitchFamily="50" charset="-128"/>
                          <a:cs typeface="MS UI Gothic"/>
                        </a:rPr>
                        <a:t>3以上</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20</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63.0）</a:t>
                      </a:r>
                    </a:p>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21.7）</a:t>
                      </a:r>
                    </a:p>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5</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15.3）</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9</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55.8）</a:t>
                      </a:r>
                    </a:p>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3</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23.0）</a:t>
                      </a:r>
                    </a:p>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3</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21.2）</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27875">
                <a:tc>
                  <a:txBody>
                    <a:bodyPr/>
                    <a:lstStyle/>
                    <a:p>
                      <a:pPr marL="0" indent="0"/>
                      <a:r>
                        <a:rPr lang="ja-JP" sz="1300" b="0" i="0" strike="noStrike" cap="none" spc="0" baseline="0" dirty="0">
                          <a:solidFill>
                            <a:srgbClr val="4D4D4D"/>
                          </a:solidFill>
                          <a:effectLst/>
                          <a:latin typeface="+mj-lt"/>
                          <a:ea typeface="ＭＳ Ｐゴシック" panose="020B0600070205080204" pitchFamily="50" charset="-128"/>
                          <a:cs typeface="MS UI Gothic"/>
                        </a:rPr>
                        <a:t>肝転移、</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はい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25</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77.7）</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12</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75.2）</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ja-JP" sz="1300" b="0" i="0" strike="noStrike" cap="none" spc="0" baseline="0" dirty="0">
                          <a:solidFill>
                            <a:srgbClr val="4D4D4D"/>
                          </a:solidFill>
                          <a:effectLst/>
                          <a:latin typeface="+mj-lt"/>
                          <a:ea typeface="ＭＳ Ｐゴシック" panose="020B0600070205080204" pitchFamily="50" charset="-128"/>
                          <a:cs typeface="MS UI Gothic"/>
                        </a:rPr>
                        <a:t>生検部位、</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原発腫瘍</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11</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42.4）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indent="0"/>
                      <a:r>
                        <a:rPr lang="ja-JP" sz="1300" b="0" i="0" strike="noStrike" cap="none" spc="0" baseline="0">
                          <a:solidFill>
                            <a:srgbClr val="4D4D4D"/>
                          </a:solidFill>
                          <a:effectLst/>
                          <a:latin typeface="+mj-lt"/>
                          <a:ea typeface="ＭＳ Ｐゴシック" panose="020B0600070205080204" pitchFamily="50" charset="-128"/>
                          <a:cs typeface="MS UI Gothic"/>
                        </a:rPr>
                        <a:t>CA19-9の血清中濃度、U/mL</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平均［標準偏差（SD）］</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16,01</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47,295）</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21,77</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57,806）</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r h="214784">
                <a:tc>
                  <a:txBody>
                    <a:bodyPr/>
                    <a:lstStyle/>
                    <a:p>
                      <a:pPr marL="0" indent="0"/>
                      <a:r>
                        <a:rPr lang="ja-JP" sz="1300" b="0" i="0" strike="noStrike" cap="none" spc="0" baseline="0" dirty="0">
                          <a:solidFill>
                            <a:srgbClr val="4D4D4D"/>
                          </a:solidFill>
                          <a:effectLst/>
                          <a:latin typeface="+mj-lt"/>
                          <a:ea typeface="ＭＳ Ｐゴシック" panose="020B0600070205080204" pitchFamily="50" charset="-128"/>
                          <a:cs typeface="MS UI Gothic"/>
                        </a:rPr>
                        <a:t>PDACの前診断、</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はい</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3</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26327854"/>
                  </a:ext>
                </a:extLst>
              </a:tr>
              <a:tr h="214784">
                <a:tc>
                  <a:txBody>
                    <a:bodyPr/>
                    <a:lstStyle/>
                    <a:p>
                      <a:pPr marL="0" indent="0"/>
                      <a:r>
                        <a:rPr lang="ja-JP" sz="1300" b="0" i="0" strike="noStrike" cap="none" spc="0" baseline="0">
                          <a:solidFill>
                            <a:srgbClr val="4D4D4D"/>
                          </a:solidFill>
                          <a:effectLst/>
                          <a:latin typeface="+mj-lt"/>
                          <a:ea typeface="ＭＳ Ｐゴシック" panose="020B0600070205080204" pitchFamily="50" charset="-128"/>
                          <a:cs typeface="MS UI Gothic"/>
                        </a:rPr>
                        <a:t>転移性PDAC診断までの期間、年数</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平均［標準偏差（SD）］</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0.85）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1.</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1.76）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63096833"/>
                  </a:ext>
                </a:extLst>
              </a:tr>
              <a:tr h="214784">
                <a:tc>
                  <a:txBody>
                    <a:bodyPr/>
                    <a:lstStyle/>
                    <a:p>
                      <a:pPr marL="0" indent="0"/>
                      <a:r>
                        <a:rPr lang="ja-JP" sz="1300" b="0" i="0" strike="noStrike" cap="none" spc="0" baseline="0" dirty="0">
                          <a:solidFill>
                            <a:srgbClr val="4D4D4D"/>
                          </a:solidFill>
                          <a:effectLst/>
                          <a:latin typeface="+mj-lt"/>
                          <a:ea typeface="ＭＳ Ｐゴシック" panose="020B0600070205080204" pitchFamily="50" charset="-128"/>
                          <a:cs typeface="MS UI Gothic"/>
                        </a:rPr>
                        <a:t>癌治療薬歴、</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a:t>
                      </a:r>
                      <a:endParaRPr lang="en-US" sz="1300" noProof="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ja-JP" sz="1300" b="0" i="0" strike="noStrike" cap="none" spc="0" baseline="0">
                          <a:solidFill>
                            <a:srgbClr val="4D4D4D"/>
                          </a:solidFill>
                          <a:effectLst/>
                          <a:latin typeface="+mj-lt"/>
                          <a:ea typeface="ＭＳ Ｐゴシック" panose="020B0600070205080204" pitchFamily="50" charset="-128"/>
                          <a:cs typeface="MS UI Gothic"/>
                        </a:rPr>
                        <a:t>はい</a:t>
                      </a:r>
                      <a:endParaRPr lang="en-US" sz="1300" noProof="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2</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481395948"/>
                  </a:ext>
                </a:extLst>
              </a:tr>
            </a:tbl>
          </a:graphicData>
        </a:graphic>
      </p:graphicFrame>
    </p:spTree>
    <p:extLst>
      <p:ext uri="{BB962C8B-B14F-4D97-AF65-F5344CB8AC3E}">
        <p14:creationId xmlns:p14="http://schemas.microsoft.com/office/powerpoint/2010/main" xmlns="" val="14520678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533482" cy="807720"/>
          </a:xfrm>
        </p:spPr>
        <p:txBody>
          <a:bodyPr/>
          <a:lstStyle/>
          <a:p>
            <a:r>
              <a:rPr lang="en-US" altLang="ja-JP" dirty="0">
                <a:solidFill>
                  <a:srgbClr val="043882"/>
                </a:solidFill>
                <a:ea typeface="ＭＳ Ｐゴシック" panose="020B0600070205080204" pitchFamily="50" charset="-128"/>
                <a:cs typeface="MS UI Gothic"/>
              </a:rPr>
              <a:t>638</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HALO 109-301</a:t>
            </a:r>
            <a:r>
              <a:rPr lang="ja-JP" altLang="en-US" dirty="0">
                <a:solidFill>
                  <a:srgbClr val="043882"/>
                </a:solidFill>
                <a:ea typeface="ＭＳ Ｐゴシック" panose="020B0600070205080204" pitchFamily="50" charset="-128"/>
                <a:cs typeface="MS UI Gothic"/>
              </a:rPr>
              <a:t>試験：未治療のヒアルロナン（</a:t>
            </a:r>
            <a:r>
              <a:rPr lang="en-US" altLang="ja-JP" dirty="0">
                <a:solidFill>
                  <a:srgbClr val="043882"/>
                </a:solidFill>
                <a:ea typeface="ＭＳ Ｐゴシック" panose="020B0600070205080204" pitchFamily="50" charset="-128"/>
                <a:cs typeface="MS UI Gothic"/>
              </a:rPr>
              <a:t>HA</a:t>
            </a:r>
            <a:r>
              <a:rPr lang="ja-JP" altLang="en-US" dirty="0">
                <a:solidFill>
                  <a:srgbClr val="043882"/>
                </a:solidFill>
                <a:ea typeface="ＭＳ Ｐゴシック" panose="020B0600070205080204" pitchFamily="50" charset="-128"/>
                <a:cs typeface="MS UI Gothic"/>
              </a:rPr>
              <a:t>）高値の転移性膵管腺癌（</a:t>
            </a:r>
            <a:r>
              <a:rPr lang="en-US" altLang="ja-JP" dirty="0" err="1">
                <a:solidFill>
                  <a:srgbClr val="043882"/>
                </a:solidFill>
                <a:ea typeface="ＭＳ Ｐゴシック" panose="020B0600070205080204" pitchFamily="50" charset="-128"/>
                <a:cs typeface="MS UI Gothic"/>
              </a:rPr>
              <a:t>mPDA</a:t>
            </a:r>
            <a:r>
              <a:rPr lang="ja-JP" altLang="en-US" dirty="0">
                <a:solidFill>
                  <a:srgbClr val="043882"/>
                </a:solidFill>
                <a:ea typeface="ＭＳ Ｐゴシック" panose="020B0600070205080204" pitchFamily="50" charset="-128"/>
                <a:cs typeface="MS UI Gothic"/>
              </a:rPr>
              <a:t>）患者を対象としたペグボルヒアルロニダーゼアルファ（</a:t>
            </a:r>
            <a:r>
              <a:rPr lang="en-US" altLang="ja-JP" dirty="0">
                <a:solidFill>
                  <a:srgbClr val="043882"/>
                </a:solidFill>
                <a:ea typeface="ＭＳ Ｐゴシック" panose="020B0600070205080204" pitchFamily="50" charset="-128"/>
                <a:cs typeface="MS UI Gothic"/>
              </a:rPr>
              <a:t>PEGPH20</a:t>
            </a:r>
            <a:r>
              <a:rPr lang="ja-JP" altLang="en-US" dirty="0">
                <a:solidFill>
                  <a:srgbClr val="043882"/>
                </a:solidFill>
                <a:ea typeface="ＭＳ Ｐゴシック" panose="020B0600070205080204" pitchFamily="50" charset="-128"/>
                <a:cs typeface="MS UI Gothic"/>
              </a:rPr>
              <a:t>）＋ナブパクリタキセル</a:t>
            </a:r>
            <a:r>
              <a:rPr lang="en-US" altLang="ja-JP" dirty="0">
                <a:solidFill>
                  <a:srgbClr val="043882"/>
                </a:solidFill>
                <a:ea typeface="ＭＳ Ｐゴシック" panose="020B0600070205080204" pitchFamily="50" charset="-128"/>
                <a:cs typeface="MS UI Gothic"/>
              </a:rPr>
              <a:t>/</a:t>
            </a:r>
            <a:r>
              <a:rPr lang="ja-JP" altLang="en-US" dirty="0">
                <a:solidFill>
                  <a:srgbClr val="043882"/>
                </a:solidFill>
                <a:ea typeface="ＭＳ Ｐゴシック" panose="020B0600070205080204" pitchFamily="50" charset="-128"/>
                <a:cs typeface="MS UI Gothic"/>
              </a:rPr>
              <a:t>ゲムシタビン（</a:t>
            </a:r>
            <a:r>
              <a:rPr lang="en-US" altLang="ja-JP" dirty="0">
                <a:solidFill>
                  <a:srgbClr val="043882"/>
                </a:solidFill>
                <a:ea typeface="ＭＳ Ｐゴシック" panose="020B0600070205080204" pitchFamily="50" charset="-128"/>
                <a:cs typeface="MS UI Gothic"/>
              </a:rPr>
              <a:t>AG</a:t>
            </a:r>
            <a:r>
              <a:rPr lang="ja-JP" altLang="en-US" dirty="0">
                <a:solidFill>
                  <a:srgbClr val="043882"/>
                </a:solidFill>
                <a:ea typeface="ＭＳ Ｐゴシック" panose="020B0600070205080204" pitchFamily="50" charset="-128"/>
                <a:cs typeface="MS UI Gothic"/>
              </a:rPr>
              <a:t>）の無作為化二重盲検プラセボ対照第</a:t>
            </a:r>
            <a:r>
              <a:rPr lang="en-US" altLang="ja-JP" dirty="0">
                <a:solidFill>
                  <a:srgbClr val="043882"/>
                </a:solidFill>
                <a:ea typeface="ＭＳ Ｐゴシック" panose="020B0600070205080204" pitchFamily="50" charset="-128"/>
                <a:cs typeface="MS UI Gothic"/>
              </a:rPr>
              <a:t>3</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Tempero MA, et al.</a:t>
            </a:r>
            <a:endParaRPr lang="en-GB" dirty="0"/>
          </a:p>
        </p:txBody>
      </p:sp>
      <p:sp>
        <p:nvSpPr>
          <p:cNvPr id="337"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n-ea"/>
                <a:cs typeface="MS UI Gothic"/>
              </a:rPr>
              <a:t>主な結果（続き）</a:t>
            </a:r>
          </a:p>
        </p:txBody>
      </p:sp>
      <p:sp>
        <p:nvSpPr>
          <p:cNvPr id="338"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n-ea"/>
                <a:cs typeface="MS UI Gothic"/>
              </a:rPr>
              <a:t>Tempero MA, et al. J Clin Oncol 2020; 38(suppl): abstr 638</a:t>
            </a:r>
            <a:endParaRPr lang="en-GB">
              <a:latin typeface="+mn-ea"/>
            </a:endParaRPr>
          </a:p>
        </p:txBody>
      </p:sp>
      <p:sp>
        <p:nvSpPr>
          <p:cNvPr id="339" name="TextBox 338"/>
          <p:cNvSpPr txBox="1"/>
          <p:nvPr/>
        </p:nvSpPr>
        <p:spPr>
          <a:xfrm>
            <a:off x="4331390" y="1358654"/>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ea"/>
                <a:cs typeface="MS UI Gothic"/>
              </a:rPr>
              <a:t>OS</a:t>
            </a:r>
            <a:endParaRPr lang="en-GB" b="1">
              <a:latin typeface="+mn-ea"/>
            </a:endParaRPr>
          </a:p>
        </p:txBody>
      </p:sp>
      <p:graphicFrame>
        <p:nvGraphicFramePr>
          <p:cNvPr id="340" name="Table 150">
            <a:extLst>
              <a:ext uri="{FF2B5EF4-FFF2-40B4-BE49-F238E27FC236}">
                <a16:creationId xmlns:a16="http://schemas.microsoft.com/office/drawing/2014/main" xmlns="" id="{8EE49901-40B0-4E1C-AD5E-99159E129511}"/>
              </a:ext>
            </a:extLst>
          </p:cNvPr>
          <p:cNvGraphicFramePr>
            <a:graphicFrameLocks noGrp="1"/>
          </p:cNvGraphicFramePr>
          <p:nvPr>
            <p:extLst>
              <p:ext uri="{D42A27DB-BD31-4B8C-83A1-F6EECF244321}">
                <p14:modId xmlns:p14="http://schemas.microsoft.com/office/powerpoint/2010/main" xmlns="" val="3467270912"/>
              </p:ext>
            </p:extLst>
          </p:nvPr>
        </p:nvGraphicFramePr>
        <p:xfrm>
          <a:off x="4772762" y="1686525"/>
          <a:ext cx="4019847" cy="1385280"/>
        </p:xfrm>
        <a:graphic>
          <a:graphicData uri="http://schemas.openxmlformats.org/drawingml/2006/table">
            <a:tbl>
              <a:tblPr firstRow="1" bandRow="1">
                <a:tableStyleId>{5C22544A-7EE6-4342-B048-85BDC9FD1C3A}</a:tableStyleId>
              </a:tblPr>
              <a:tblGrid>
                <a:gridCol w="1651297">
                  <a:extLst>
                    <a:ext uri="{9D8B030D-6E8A-4147-A177-3AD203B41FA5}">
                      <a16:colId xmlns:a16="http://schemas.microsoft.com/office/drawing/2014/main" xmlns="" val="2970030271"/>
                    </a:ext>
                  </a:extLst>
                </a:gridCol>
                <a:gridCol w="1231900">
                  <a:extLst>
                    <a:ext uri="{9D8B030D-6E8A-4147-A177-3AD203B41FA5}">
                      <a16:colId xmlns:a16="http://schemas.microsoft.com/office/drawing/2014/main" xmlns="" val="1625950878"/>
                    </a:ext>
                  </a:extLst>
                </a:gridCol>
                <a:gridCol w="1136650">
                  <a:extLst>
                    <a:ext uri="{9D8B030D-6E8A-4147-A177-3AD203B41FA5}">
                      <a16:colId xmlns:a16="http://schemas.microsoft.com/office/drawing/2014/main" xmlns="" val="1178870535"/>
                    </a:ext>
                  </a:extLst>
                </a:gridCol>
              </a:tblGrid>
              <a:tr h="370840">
                <a:tc>
                  <a:txBody>
                    <a:bodyPr/>
                    <a:lstStyle/>
                    <a:p>
                      <a:pPr algn="ctr"/>
                      <a:endParaRPr lang="en-GB" sz="1100" dirty="0">
                        <a:solidFill>
                          <a:schemeClr val="tx1"/>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B60D27"/>
                          </a:solidFill>
                          <a:effectLst/>
                          <a:latin typeface="+mn-lt"/>
                          <a:ea typeface="ＭＳ Ｐゴシック" panose="020B0600070205080204" pitchFamily="50" charset="-128"/>
                          <a:cs typeface="MS UI Gothic"/>
                        </a:rPr>
                        <a:t>PAG</a:t>
                      </a:r>
                    </a:p>
                    <a:p>
                      <a:pPr algn="ctr"/>
                      <a:r>
                        <a:rPr lang="ja-JP" sz="1100" b="1" i="0" strike="noStrike" cap="none" spc="0" baseline="0">
                          <a:solidFill>
                            <a:srgbClr val="B60D27"/>
                          </a:solidFill>
                          <a:effectLst/>
                          <a:latin typeface="+mn-lt"/>
                          <a:ea typeface="ＭＳ Ｐゴシック" panose="020B0600070205080204" pitchFamily="50" charset="-128"/>
                          <a:cs typeface="MS UI Gothic"/>
                        </a:rPr>
                        <a:t>（n = 327）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B2C0D8"/>
                          </a:solidFill>
                          <a:effectLst/>
                          <a:latin typeface="+mn-lt"/>
                          <a:ea typeface="ＭＳ Ｐゴシック" panose="020B0600070205080204" pitchFamily="50" charset="-128"/>
                          <a:cs typeface="MS UI Gothic"/>
                        </a:rPr>
                        <a:t>AG</a:t>
                      </a:r>
                    </a:p>
                    <a:p>
                      <a:pPr algn="ctr"/>
                      <a:r>
                        <a:rPr lang="ja-JP" sz="1100" b="1" i="0" strike="noStrike" cap="none" spc="0" baseline="0">
                          <a:solidFill>
                            <a:srgbClr val="B2C0D8"/>
                          </a:solidFill>
                          <a:effectLst/>
                          <a:latin typeface="+mn-lt"/>
                          <a:ea typeface="ＭＳ Ｐゴシック" panose="020B0600070205080204" pitchFamily="50" charset="-128"/>
                          <a:cs typeface="MS UI Gothic"/>
                        </a:rPr>
                        <a:t>（n = 165）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71227">
                <a:tc>
                  <a:txBody>
                    <a:bodyPr/>
                    <a:lstStyle/>
                    <a:p>
                      <a:r>
                        <a:rPr lang="ja-JP" sz="1100" b="0" i="0" strike="noStrike" cap="none" spc="0" baseline="0" dirty="0">
                          <a:solidFill>
                            <a:srgbClr val="4D4D4D"/>
                          </a:solidFill>
                          <a:effectLst/>
                          <a:latin typeface="+mn-lt"/>
                          <a:ea typeface="ＭＳ Ｐゴシック" panose="020B0600070205080204" pitchFamily="50" charset="-128"/>
                          <a:cs typeface="MS UI Gothic"/>
                        </a:rPr>
                        <a:t>死亡、</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22</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68）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10</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65）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134061">
                <a:tc>
                  <a:txBody>
                    <a:bodyPr/>
                    <a:lstStyle/>
                    <a:p>
                      <a:r>
                        <a:rPr lang="ja-JP" sz="1100" b="0" i="0" strike="noStrike" cap="none" spc="0" baseline="0" dirty="0">
                          <a:solidFill>
                            <a:srgbClr val="4D4D4D"/>
                          </a:solidFill>
                          <a:effectLst/>
                          <a:latin typeface="+mn-lt"/>
                          <a:ea typeface="ＭＳ Ｐゴシック" panose="020B0600070205080204" pitchFamily="50" charset="-128"/>
                          <a:cs typeface="MS UI Gothic"/>
                        </a:rPr>
                        <a:t>mOS、月</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95％CI）</a:t>
                      </a:r>
                      <a:endParaRPr lang="en-GB" sz="1100" dirty="0">
                        <a:solidFill>
                          <a:schemeClr val="tx1"/>
                        </a:solidFill>
                        <a:latin typeface="+mn-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11.</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10.3、12.3）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11.</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9.0、12.5）</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127440">
                <a:tc>
                  <a:txBody>
                    <a:bodyPr/>
                    <a:lstStyle/>
                    <a:p>
                      <a:r>
                        <a:rPr lang="ja-JP" sz="1100" b="0" i="0" strike="noStrike" cap="none" spc="0" baseline="0" dirty="0">
                          <a:solidFill>
                            <a:srgbClr val="4D4D4D"/>
                          </a:solidFill>
                          <a:effectLst/>
                          <a:latin typeface="+mn-lt"/>
                          <a:ea typeface="ＭＳ Ｐゴシック" panose="020B0600070205080204" pitchFamily="50" charset="-128"/>
                          <a:cs typeface="MS UI Gothic"/>
                        </a:rPr>
                        <a:t>H</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R</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95％CI）</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1.0</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0.80、1.27）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r h="127440">
                <a:tc>
                  <a:txBody>
                    <a:bodyPr/>
                    <a:lstStyle/>
                    <a:p>
                      <a:r>
                        <a:rPr lang="ja-JP" sz="1100" b="0" i="0" strike="noStrike" cap="none" spc="0" baseline="0">
                          <a:solidFill>
                            <a:srgbClr val="4D4D4D"/>
                          </a:solidFill>
                          <a:effectLst/>
                          <a:latin typeface="+mn-lt"/>
                          <a:ea typeface="ＭＳ Ｐゴシック" panose="020B0600070205080204" pitchFamily="50" charset="-128"/>
                          <a:cs typeface="MS UI Gothic"/>
                        </a:rPr>
                        <a:t>p値</a:t>
                      </a:r>
                      <a:endParaRPr lang="en-GB" sz="1100">
                        <a:solidFill>
                          <a:schemeClr val="tx1"/>
                        </a:solidFill>
                        <a:latin typeface="+mn-lt"/>
                        <a:ea typeface="ＭＳ Ｐゴシック" panose="020B0600070205080204" pitchFamily="50" charset="-128"/>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0.97</a:t>
                      </a:r>
                      <a:endParaRPr lang="en-GB" sz="1100" dirty="0">
                        <a:solidFill>
                          <a:srgbClr val="4D4D4D"/>
                        </a:solidFill>
                        <a:latin typeface="+mn-lt"/>
                        <a:ea typeface="ＭＳ Ｐゴシック" panose="020B0600070205080204" pitchFamily="50" charset="-128"/>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rgbClr val="FFC000"/>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48681658"/>
                  </a:ext>
                </a:extLst>
              </a:tr>
            </a:tbl>
          </a:graphicData>
        </a:graphic>
      </p:graphicFrame>
      <p:grpSp>
        <p:nvGrpSpPr>
          <p:cNvPr id="341" name="Group 340">
            <a:extLst>
              <a:ext uri="{FF2B5EF4-FFF2-40B4-BE49-F238E27FC236}">
                <a16:creationId xmlns:a16="http://schemas.microsoft.com/office/drawing/2014/main" xmlns="" id="{DD1E69C2-7319-4124-AEEC-D4CE6ED99783}"/>
              </a:ext>
            </a:extLst>
          </p:cNvPr>
          <p:cNvGrpSpPr/>
          <p:nvPr/>
        </p:nvGrpSpPr>
        <p:grpSpPr>
          <a:xfrm>
            <a:off x="219227" y="2288659"/>
            <a:ext cx="8434894" cy="3414459"/>
            <a:chOff x="359192" y="2288659"/>
            <a:chExt cx="8434894" cy="3414459"/>
          </a:xfrm>
        </p:grpSpPr>
        <p:sp>
          <p:nvSpPr>
            <p:cNvPr id="342" name="TextBox 42">
              <a:extLst>
                <a:ext uri="{FF2B5EF4-FFF2-40B4-BE49-F238E27FC236}">
                  <a16:creationId xmlns:a16="http://schemas.microsoft.com/office/drawing/2014/main" xmlns="" id="{0FD8AE31-2B28-47F1-A726-E6273CFFA27D}"/>
                </a:ext>
              </a:extLst>
            </p:cNvPr>
            <p:cNvSpPr txBox="1"/>
            <p:nvPr/>
          </p:nvSpPr>
          <p:spPr>
            <a:xfrm>
              <a:off x="359192" y="4851462"/>
              <a:ext cx="1002509"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dirty="0">
                  <a:solidFill>
                    <a:srgbClr val="4D4D4D"/>
                  </a:solidFill>
                  <a:effectLst/>
                  <a:latin typeface="+mn-ea"/>
                  <a:cs typeface="MS UI Gothic"/>
                </a:rPr>
                <a:t>リスク例数</a:t>
              </a:r>
              <a:endParaRPr lang="en-GB" sz="1300" dirty="0">
                <a:solidFill>
                  <a:srgbClr val="4D4D4D"/>
                </a:solidFill>
                <a:latin typeface="+mn-ea"/>
                <a:cs typeface="Arial" panose="020B0604020202020204" pitchFamily="34" charset="0"/>
              </a:endParaRPr>
            </a:p>
          </p:txBody>
        </p:sp>
        <p:sp>
          <p:nvSpPr>
            <p:cNvPr id="343" name="TextBox 18">
              <a:extLst>
                <a:ext uri="{FF2B5EF4-FFF2-40B4-BE49-F238E27FC236}">
                  <a16:creationId xmlns:a16="http://schemas.microsoft.com/office/drawing/2014/main" xmlns="" id="{A593EA53-DF3F-4A65-A26A-4A71A3B7113E}"/>
                </a:ext>
              </a:extLst>
            </p:cNvPr>
            <p:cNvSpPr txBox="1"/>
            <p:nvPr/>
          </p:nvSpPr>
          <p:spPr>
            <a:xfrm rot="16200000">
              <a:off x="549792" y="3355022"/>
              <a:ext cx="98000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n-ea"/>
                  <a:cs typeface="MS UI Gothic"/>
                </a:rPr>
                <a:t>OS確率、％</a:t>
              </a:r>
              <a:endParaRPr lang="en-GB" sz="1300">
                <a:solidFill>
                  <a:srgbClr val="4D4D4D"/>
                </a:solidFill>
                <a:latin typeface="+mn-ea"/>
                <a:cs typeface="Arial" panose="020B0604020202020204" pitchFamily="34" charset="0"/>
              </a:endParaRPr>
            </a:p>
          </p:txBody>
        </p:sp>
        <p:sp>
          <p:nvSpPr>
            <p:cNvPr id="344" name="TextBox 10">
              <a:extLst>
                <a:ext uri="{FF2B5EF4-FFF2-40B4-BE49-F238E27FC236}">
                  <a16:creationId xmlns:a16="http://schemas.microsoft.com/office/drawing/2014/main" xmlns="" id="{984DBFE5-53D8-407E-B17E-EDEADDDA9E10}"/>
                </a:ext>
              </a:extLst>
            </p:cNvPr>
            <p:cNvSpPr txBox="1"/>
            <p:nvPr/>
          </p:nvSpPr>
          <p:spPr>
            <a:xfrm>
              <a:off x="4045342" y="4813040"/>
              <a:ext cx="2145955"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n-ea"/>
                  <a:cs typeface="MS UI Gothic"/>
                </a:rPr>
                <a:t>無作為化以降の期間、月数</a:t>
              </a:r>
              <a:endParaRPr lang="en-GB" sz="1300">
                <a:solidFill>
                  <a:srgbClr val="4D4D4D"/>
                </a:solidFill>
                <a:latin typeface="+mn-ea"/>
                <a:cs typeface="Arial" panose="020B0604020202020204" pitchFamily="34" charset="0"/>
              </a:endParaRPr>
            </a:p>
          </p:txBody>
        </p:sp>
        <p:sp>
          <p:nvSpPr>
            <p:cNvPr id="345" name="Freeform 21">
              <a:extLst>
                <a:ext uri="{FF2B5EF4-FFF2-40B4-BE49-F238E27FC236}">
                  <a16:creationId xmlns:a16="http://schemas.microsoft.com/office/drawing/2014/main" xmlns="" id="{894F790A-4EE8-4689-BD34-5148F843FA1A}"/>
                </a:ext>
              </a:extLst>
            </p:cNvPr>
            <p:cNvSpPr/>
            <p:nvPr/>
          </p:nvSpPr>
          <p:spPr bwMode="auto">
            <a:xfrm>
              <a:off x="1601749" y="2427396"/>
              <a:ext cx="7064933" cy="22015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46" name="Line 6">
              <a:extLst>
                <a:ext uri="{FF2B5EF4-FFF2-40B4-BE49-F238E27FC236}">
                  <a16:creationId xmlns:a16="http://schemas.microsoft.com/office/drawing/2014/main" xmlns="" id="{3D8AA93F-BC94-4410-BC13-0343CED21A87}"/>
                </a:ext>
              </a:extLst>
            </p:cNvPr>
            <p:cNvSpPr>
              <a:spLocks noChangeShapeType="1"/>
            </p:cNvSpPr>
            <p:nvPr/>
          </p:nvSpPr>
          <p:spPr bwMode="auto">
            <a:xfrm>
              <a:off x="1528873" y="242739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47" name="Line 7">
              <a:extLst>
                <a:ext uri="{FF2B5EF4-FFF2-40B4-BE49-F238E27FC236}">
                  <a16:creationId xmlns:a16="http://schemas.microsoft.com/office/drawing/2014/main" xmlns="" id="{F783E129-6969-4645-9A07-CA2B62E2A679}"/>
                </a:ext>
              </a:extLst>
            </p:cNvPr>
            <p:cNvSpPr>
              <a:spLocks noChangeShapeType="1"/>
            </p:cNvSpPr>
            <p:nvPr/>
          </p:nvSpPr>
          <p:spPr bwMode="auto">
            <a:xfrm>
              <a:off x="1528873" y="2871931"/>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48" name="Line 8">
              <a:extLst>
                <a:ext uri="{FF2B5EF4-FFF2-40B4-BE49-F238E27FC236}">
                  <a16:creationId xmlns:a16="http://schemas.microsoft.com/office/drawing/2014/main" xmlns="" id="{5ECBAE56-A4BB-4DB0-9A76-59AEFBFE7967}"/>
                </a:ext>
              </a:extLst>
            </p:cNvPr>
            <p:cNvSpPr>
              <a:spLocks noChangeShapeType="1"/>
            </p:cNvSpPr>
            <p:nvPr/>
          </p:nvSpPr>
          <p:spPr bwMode="auto">
            <a:xfrm>
              <a:off x="1528873" y="3296507"/>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49" name="Line 9">
              <a:extLst>
                <a:ext uri="{FF2B5EF4-FFF2-40B4-BE49-F238E27FC236}">
                  <a16:creationId xmlns:a16="http://schemas.microsoft.com/office/drawing/2014/main" xmlns="" id="{B69BEE9E-04F1-403D-876F-BD495FE3CF22}"/>
                </a:ext>
              </a:extLst>
            </p:cNvPr>
            <p:cNvSpPr>
              <a:spLocks noChangeShapeType="1"/>
            </p:cNvSpPr>
            <p:nvPr/>
          </p:nvSpPr>
          <p:spPr bwMode="auto">
            <a:xfrm>
              <a:off x="1528873" y="37348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50" name="Line 10">
              <a:extLst>
                <a:ext uri="{FF2B5EF4-FFF2-40B4-BE49-F238E27FC236}">
                  <a16:creationId xmlns:a16="http://schemas.microsoft.com/office/drawing/2014/main" xmlns="" id="{2698F458-565B-42E6-A1D1-101EBEE2C2C9}"/>
                </a:ext>
              </a:extLst>
            </p:cNvPr>
            <p:cNvSpPr>
              <a:spLocks noChangeShapeType="1"/>
            </p:cNvSpPr>
            <p:nvPr/>
          </p:nvSpPr>
          <p:spPr bwMode="auto">
            <a:xfrm>
              <a:off x="1528873" y="416395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51" name="Line 11">
              <a:extLst>
                <a:ext uri="{FF2B5EF4-FFF2-40B4-BE49-F238E27FC236}">
                  <a16:creationId xmlns:a16="http://schemas.microsoft.com/office/drawing/2014/main" xmlns="" id="{EF084544-6FC5-4734-AD29-1BE7E2605CEE}"/>
                </a:ext>
              </a:extLst>
            </p:cNvPr>
            <p:cNvSpPr>
              <a:spLocks noChangeShapeType="1"/>
            </p:cNvSpPr>
            <p:nvPr/>
          </p:nvSpPr>
          <p:spPr bwMode="auto">
            <a:xfrm>
              <a:off x="1528873" y="462613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52" name="TextBox 351">
              <a:extLst>
                <a:ext uri="{FF2B5EF4-FFF2-40B4-BE49-F238E27FC236}">
                  <a16:creationId xmlns:a16="http://schemas.microsoft.com/office/drawing/2014/main" xmlns="" id="{71202B31-81E9-410B-BE03-548741BA3545}"/>
                </a:ext>
              </a:extLst>
            </p:cNvPr>
            <p:cNvSpPr txBox="1"/>
            <p:nvPr/>
          </p:nvSpPr>
          <p:spPr>
            <a:xfrm>
              <a:off x="1155660" y="2288659"/>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100</a:t>
              </a:r>
            </a:p>
          </p:txBody>
        </p:sp>
        <p:sp>
          <p:nvSpPr>
            <p:cNvPr id="353" name="TextBox 352">
              <a:extLst>
                <a:ext uri="{FF2B5EF4-FFF2-40B4-BE49-F238E27FC236}">
                  <a16:creationId xmlns:a16="http://schemas.microsoft.com/office/drawing/2014/main" xmlns="" id="{D77DDEA5-0AF4-4B03-99A6-1E0064F8BB7A}"/>
                </a:ext>
              </a:extLst>
            </p:cNvPr>
            <p:cNvSpPr txBox="1"/>
            <p:nvPr/>
          </p:nvSpPr>
          <p:spPr>
            <a:xfrm>
              <a:off x="1248635" y="2734839"/>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80</a:t>
              </a:r>
            </a:p>
          </p:txBody>
        </p:sp>
        <p:sp>
          <p:nvSpPr>
            <p:cNvPr id="354" name="TextBox 353">
              <a:extLst>
                <a:ext uri="{FF2B5EF4-FFF2-40B4-BE49-F238E27FC236}">
                  <a16:creationId xmlns:a16="http://schemas.microsoft.com/office/drawing/2014/main" xmlns="" id="{484F2BE5-2145-4958-A826-51E6137F5895}"/>
                </a:ext>
              </a:extLst>
            </p:cNvPr>
            <p:cNvSpPr txBox="1"/>
            <p:nvPr/>
          </p:nvSpPr>
          <p:spPr>
            <a:xfrm>
              <a:off x="1248635" y="314517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60</a:t>
              </a:r>
            </a:p>
          </p:txBody>
        </p:sp>
        <p:sp>
          <p:nvSpPr>
            <p:cNvPr id="355" name="TextBox 354">
              <a:extLst>
                <a:ext uri="{FF2B5EF4-FFF2-40B4-BE49-F238E27FC236}">
                  <a16:creationId xmlns:a16="http://schemas.microsoft.com/office/drawing/2014/main" xmlns="" id="{EB0448D3-C45A-49E6-890C-79F511CDD038}"/>
                </a:ext>
              </a:extLst>
            </p:cNvPr>
            <p:cNvSpPr txBox="1"/>
            <p:nvPr/>
          </p:nvSpPr>
          <p:spPr>
            <a:xfrm>
              <a:off x="1248635" y="3597323"/>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40</a:t>
              </a:r>
            </a:p>
          </p:txBody>
        </p:sp>
        <p:sp>
          <p:nvSpPr>
            <p:cNvPr id="356" name="TextBox 355">
              <a:extLst>
                <a:ext uri="{FF2B5EF4-FFF2-40B4-BE49-F238E27FC236}">
                  <a16:creationId xmlns:a16="http://schemas.microsoft.com/office/drawing/2014/main" xmlns="" id="{DD6920C2-7B38-494F-9E6D-3D17F8E30171}"/>
                </a:ext>
              </a:extLst>
            </p:cNvPr>
            <p:cNvSpPr txBox="1"/>
            <p:nvPr/>
          </p:nvSpPr>
          <p:spPr>
            <a:xfrm>
              <a:off x="1248635" y="4026278"/>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20</a:t>
              </a:r>
            </a:p>
          </p:txBody>
        </p:sp>
        <p:sp>
          <p:nvSpPr>
            <p:cNvPr id="357" name="TextBox 356">
              <a:extLst>
                <a:ext uri="{FF2B5EF4-FFF2-40B4-BE49-F238E27FC236}">
                  <a16:creationId xmlns:a16="http://schemas.microsoft.com/office/drawing/2014/main" xmlns="" id="{D4D28B9E-E699-490F-9E86-D8BB41EEE6FC}"/>
                </a:ext>
              </a:extLst>
            </p:cNvPr>
            <p:cNvSpPr txBox="1"/>
            <p:nvPr/>
          </p:nvSpPr>
          <p:spPr>
            <a:xfrm>
              <a:off x="1341609" y="4488806"/>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0</a:t>
              </a:r>
            </a:p>
          </p:txBody>
        </p:sp>
        <p:sp>
          <p:nvSpPr>
            <p:cNvPr id="358" name="Line 21">
              <a:extLst>
                <a:ext uri="{FF2B5EF4-FFF2-40B4-BE49-F238E27FC236}">
                  <a16:creationId xmlns:a16="http://schemas.microsoft.com/office/drawing/2014/main" xmlns="" id="{C904D625-BA2D-4E50-BE2A-1BE1BA14525D}"/>
                </a:ext>
              </a:extLst>
            </p:cNvPr>
            <p:cNvSpPr>
              <a:spLocks noChangeShapeType="1"/>
            </p:cNvSpPr>
            <p:nvPr/>
          </p:nvSpPr>
          <p:spPr bwMode="auto">
            <a:xfrm flipH="1">
              <a:off x="1604668" y="4626139"/>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59" name="Line 19">
              <a:extLst>
                <a:ext uri="{FF2B5EF4-FFF2-40B4-BE49-F238E27FC236}">
                  <a16:creationId xmlns:a16="http://schemas.microsoft.com/office/drawing/2014/main" xmlns="" id="{DBCA6FC2-73FD-4141-AFB7-51A61F193B4A}"/>
                </a:ext>
              </a:extLst>
            </p:cNvPr>
            <p:cNvSpPr>
              <a:spLocks noChangeShapeType="1"/>
            </p:cNvSpPr>
            <p:nvPr/>
          </p:nvSpPr>
          <p:spPr bwMode="auto">
            <a:xfrm flipH="1">
              <a:off x="1609343"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60" name="TextBox 28">
              <a:extLst>
                <a:ext uri="{FF2B5EF4-FFF2-40B4-BE49-F238E27FC236}">
                  <a16:creationId xmlns:a16="http://schemas.microsoft.com/office/drawing/2014/main" xmlns="" id="{D078B00B-E7A2-41E9-9A51-165746B957C1}"/>
                </a:ext>
              </a:extLst>
            </p:cNvPr>
            <p:cNvSpPr txBox="1"/>
            <p:nvPr/>
          </p:nvSpPr>
          <p:spPr>
            <a:xfrm>
              <a:off x="1516295"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0</a:t>
              </a:r>
            </a:p>
          </p:txBody>
        </p:sp>
        <p:sp>
          <p:nvSpPr>
            <p:cNvPr id="361" name="Line 21">
              <a:extLst>
                <a:ext uri="{FF2B5EF4-FFF2-40B4-BE49-F238E27FC236}">
                  <a16:creationId xmlns:a16="http://schemas.microsoft.com/office/drawing/2014/main" xmlns="" id="{CACDFFCB-1B07-415E-BECF-29758BFB90AA}"/>
                </a:ext>
              </a:extLst>
            </p:cNvPr>
            <p:cNvSpPr>
              <a:spLocks noChangeShapeType="1"/>
            </p:cNvSpPr>
            <p:nvPr/>
          </p:nvSpPr>
          <p:spPr bwMode="auto">
            <a:xfrm flipH="1">
              <a:off x="2117856"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62" name="TextBox 30">
              <a:extLst>
                <a:ext uri="{FF2B5EF4-FFF2-40B4-BE49-F238E27FC236}">
                  <a16:creationId xmlns:a16="http://schemas.microsoft.com/office/drawing/2014/main" xmlns="" id="{5D2F6519-F739-46C0-A7EF-BF4A7A747C04}"/>
                </a:ext>
              </a:extLst>
            </p:cNvPr>
            <p:cNvSpPr txBox="1"/>
            <p:nvPr/>
          </p:nvSpPr>
          <p:spPr>
            <a:xfrm>
              <a:off x="2035018"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3</a:t>
              </a:r>
            </a:p>
          </p:txBody>
        </p:sp>
        <p:sp>
          <p:nvSpPr>
            <p:cNvPr id="363" name="Line 21">
              <a:extLst>
                <a:ext uri="{FF2B5EF4-FFF2-40B4-BE49-F238E27FC236}">
                  <a16:creationId xmlns:a16="http://schemas.microsoft.com/office/drawing/2014/main" xmlns="" id="{90386C22-AE47-4479-8CA5-40CFE3B04B0D}"/>
                </a:ext>
              </a:extLst>
            </p:cNvPr>
            <p:cNvSpPr>
              <a:spLocks noChangeShapeType="1"/>
            </p:cNvSpPr>
            <p:nvPr/>
          </p:nvSpPr>
          <p:spPr bwMode="auto">
            <a:xfrm flipH="1">
              <a:off x="2679014"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64" name="TextBox 26">
              <a:extLst>
                <a:ext uri="{FF2B5EF4-FFF2-40B4-BE49-F238E27FC236}">
                  <a16:creationId xmlns:a16="http://schemas.microsoft.com/office/drawing/2014/main" xmlns="" id="{BD6A2115-F7F7-48E3-9B29-3804ABE0CB5F}"/>
                </a:ext>
              </a:extLst>
            </p:cNvPr>
            <p:cNvSpPr txBox="1"/>
            <p:nvPr/>
          </p:nvSpPr>
          <p:spPr>
            <a:xfrm>
              <a:off x="2595080"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6</a:t>
              </a:r>
            </a:p>
          </p:txBody>
        </p:sp>
        <p:sp>
          <p:nvSpPr>
            <p:cNvPr id="365" name="Line 21">
              <a:extLst>
                <a:ext uri="{FF2B5EF4-FFF2-40B4-BE49-F238E27FC236}">
                  <a16:creationId xmlns:a16="http://schemas.microsoft.com/office/drawing/2014/main" xmlns="" id="{152398D7-19F3-4653-A544-7D37EAEA886A}"/>
                </a:ext>
              </a:extLst>
            </p:cNvPr>
            <p:cNvSpPr>
              <a:spLocks noChangeShapeType="1"/>
            </p:cNvSpPr>
            <p:nvPr/>
          </p:nvSpPr>
          <p:spPr bwMode="auto">
            <a:xfrm flipH="1">
              <a:off x="3229815"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66" name="TextBox 30">
              <a:extLst>
                <a:ext uri="{FF2B5EF4-FFF2-40B4-BE49-F238E27FC236}">
                  <a16:creationId xmlns:a16="http://schemas.microsoft.com/office/drawing/2014/main" xmlns="" id="{F7CC8E89-AE47-4F97-80CB-40343DDE7047}"/>
                </a:ext>
              </a:extLst>
            </p:cNvPr>
            <p:cNvSpPr txBox="1"/>
            <p:nvPr/>
          </p:nvSpPr>
          <p:spPr>
            <a:xfrm>
              <a:off x="3143033"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9</a:t>
              </a:r>
            </a:p>
          </p:txBody>
        </p:sp>
        <p:sp>
          <p:nvSpPr>
            <p:cNvPr id="367" name="Line 21">
              <a:extLst>
                <a:ext uri="{FF2B5EF4-FFF2-40B4-BE49-F238E27FC236}">
                  <a16:creationId xmlns:a16="http://schemas.microsoft.com/office/drawing/2014/main" xmlns="" id="{52EB2C2F-AE7A-48CC-9055-771301FF8154}"/>
                </a:ext>
              </a:extLst>
            </p:cNvPr>
            <p:cNvSpPr>
              <a:spLocks noChangeShapeType="1"/>
            </p:cNvSpPr>
            <p:nvPr/>
          </p:nvSpPr>
          <p:spPr bwMode="auto">
            <a:xfrm flipH="1">
              <a:off x="3775315"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68" name="TextBox 26">
              <a:extLst>
                <a:ext uri="{FF2B5EF4-FFF2-40B4-BE49-F238E27FC236}">
                  <a16:creationId xmlns:a16="http://schemas.microsoft.com/office/drawing/2014/main" xmlns="" id="{C6565932-AB02-4879-B569-22CD410566FD}"/>
                </a:ext>
              </a:extLst>
            </p:cNvPr>
            <p:cNvSpPr txBox="1"/>
            <p:nvPr/>
          </p:nvSpPr>
          <p:spPr>
            <a:xfrm>
              <a:off x="364893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12</a:t>
              </a:r>
            </a:p>
          </p:txBody>
        </p:sp>
        <p:sp>
          <p:nvSpPr>
            <p:cNvPr id="369" name="Line 21">
              <a:extLst>
                <a:ext uri="{FF2B5EF4-FFF2-40B4-BE49-F238E27FC236}">
                  <a16:creationId xmlns:a16="http://schemas.microsoft.com/office/drawing/2014/main" xmlns="" id="{A5A681CB-3C61-4EBE-A40C-5123A1EC2C62}"/>
                </a:ext>
              </a:extLst>
            </p:cNvPr>
            <p:cNvSpPr>
              <a:spLocks noChangeShapeType="1"/>
            </p:cNvSpPr>
            <p:nvPr/>
          </p:nvSpPr>
          <p:spPr bwMode="auto">
            <a:xfrm flipH="1">
              <a:off x="4307914"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70" name="TextBox 30">
              <a:extLst>
                <a:ext uri="{FF2B5EF4-FFF2-40B4-BE49-F238E27FC236}">
                  <a16:creationId xmlns:a16="http://schemas.microsoft.com/office/drawing/2014/main" xmlns="" id="{DE7E47C1-5114-4742-BEAB-268C5DB1FA1F}"/>
                </a:ext>
              </a:extLst>
            </p:cNvPr>
            <p:cNvSpPr txBox="1"/>
            <p:nvPr/>
          </p:nvSpPr>
          <p:spPr>
            <a:xfrm>
              <a:off x="418070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15</a:t>
              </a:r>
            </a:p>
          </p:txBody>
        </p:sp>
        <p:sp>
          <p:nvSpPr>
            <p:cNvPr id="371" name="Line 21">
              <a:extLst>
                <a:ext uri="{FF2B5EF4-FFF2-40B4-BE49-F238E27FC236}">
                  <a16:creationId xmlns:a16="http://schemas.microsoft.com/office/drawing/2014/main" xmlns="" id="{8667724A-2E22-43A4-9E56-586AED947462}"/>
                </a:ext>
              </a:extLst>
            </p:cNvPr>
            <p:cNvSpPr>
              <a:spLocks noChangeShapeType="1"/>
            </p:cNvSpPr>
            <p:nvPr/>
          </p:nvSpPr>
          <p:spPr bwMode="auto">
            <a:xfrm flipH="1">
              <a:off x="4863470"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72" name="Line 21">
              <a:extLst>
                <a:ext uri="{FF2B5EF4-FFF2-40B4-BE49-F238E27FC236}">
                  <a16:creationId xmlns:a16="http://schemas.microsoft.com/office/drawing/2014/main" xmlns="" id="{0CBB1EDA-2B43-4EC3-8857-60AC0C2A1CD0}"/>
                </a:ext>
              </a:extLst>
            </p:cNvPr>
            <p:cNvSpPr>
              <a:spLocks noChangeShapeType="1"/>
            </p:cNvSpPr>
            <p:nvPr/>
          </p:nvSpPr>
          <p:spPr bwMode="auto">
            <a:xfrm flipH="1">
              <a:off x="5398554"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73" name="TextBox 26">
              <a:extLst>
                <a:ext uri="{FF2B5EF4-FFF2-40B4-BE49-F238E27FC236}">
                  <a16:creationId xmlns:a16="http://schemas.microsoft.com/office/drawing/2014/main" xmlns="" id="{18E3CD5C-94B5-4590-AE50-59BB96CD323B}"/>
                </a:ext>
              </a:extLst>
            </p:cNvPr>
            <p:cNvSpPr txBox="1"/>
            <p:nvPr/>
          </p:nvSpPr>
          <p:spPr>
            <a:xfrm>
              <a:off x="4732222"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18</a:t>
              </a:r>
            </a:p>
          </p:txBody>
        </p:sp>
        <p:sp>
          <p:nvSpPr>
            <p:cNvPr id="374" name="TextBox 30">
              <a:extLst>
                <a:ext uri="{FF2B5EF4-FFF2-40B4-BE49-F238E27FC236}">
                  <a16:creationId xmlns:a16="http://schemas.microsoft.com/office/drawing/2014/main" xmlns="" id="{AA12D9A9-CAB3-4DFB-9153-B807D7531896}"/>
                </a:ext>
              </a:extLst>
            </p:cNvPr>
            <p:cNvSpPr txBox="1"/>
            <p:nvPr/>
          </p:nvSpPr>
          <p:spPr>
            <a:xfrm>
              <a:off x="5269228"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21</a:t>
              </a:r>
            </a:p>
          </p:txBody>
        </p:sp>
        <p:sp>
          <p:nvSpPr>
            <p:cNvPr id="375" name="Line 21">
              <a:extLst>
                <a:ext uri="{FF2B5EF4-FFF2-40B4-BE49-F238E27FC236}">
                  <a16:creationId xmlns:a16="http://schemas.microsoft.com/office/drawing/2014/main" xmlns="" id="{AC8C3C2D-99D0-4E97-B260-F59D8BF81BD3}"/>
                </a:ext>
              </a:extLst>
            </p:cNvPr>
            <p:cNvSpPr>
              <a:spLocks noChangeShapeType="1"/>
            </p:cNvSpPr>
            <p:nvPr/>
          </p:nvSpPr>
          <p:spPr bwMode="auto">
            <a:xfrm flipH="1">
              <a:off x="5940422"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76" name="TextBox 30">
              <a:extLst>
                <a:ext uri="{FF2B5EF4-FFF2-40B4-BE49-F238E27FC236}">
                  <a16:creationId xmlns:a16="http://schemas.microsoft.com/office/drawing/2014/main" xmlns="" id="{875D1571-1D26-4851-A1DF-ACD4A4FDFD8B}"/>
                </a:ext>
              </a:extLst>
            </p:cNvPr>
            <p:cNvSpPr txBox="1"/>
            <p:nvPr/>
          </p:nvSpPr>
          <p:spPr>
            <a:xfrm>
              <a:off x="581109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24</a:t>
              </a:r>
            </a:p>
          </p:txBody>
        </p:sp>
        <p:sp>
          <p:nvSpPr>
            <p:cNvPr id="377" name="Line 19">
              <a:extLst>
                <a:ext uri="{FF2B5EF4-FFF2-40B4-BE49-F238E27FC236}">
                  <a16:creationId xmlns:a16="http://schemas.microsoft.com/office/drawing/2014/main" xmlns="" id="{3A65BA96-DB1D-419C-9051-0A72C2E232D3}"/>
                </a:ext>
              </a:extLst>
            </p:cNvPr>
            <p:cNvSpPr>
              <a:spLocks noChangeShapeType="1"/>
            </p:cNvSpPr>
            <p:nvPr/>
          </p:nvSpPr>
          <p:spPr bwMode="auto">
            <a:xfrm flipH="1">
              <a:off x="6470292"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378" name="TextBox 28">
              <a:extLst>
                <a:ext uri="{FF2B5EF4-FFF2-40B4-BE49-F238E27FC236}">
                  <a16:creationId xmlns:a16="http://schemas.microsoft.com/office/drawing/2014/main" xmlns="" id="{17AEE5C6-6417-4AB7-8D96-835E3DDDFF86}"/>
                </a:ext>
              </a:extLst>
            </p:cNvPr>
            <p:cNvSpPr txBox="1"/>
            <p:nvPr/>
          </p:nvSpPr>
          <p:spPr>
            <a:xfrm>
              <a:off x="634096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27</a:t>
              </a:r>
            </a:p>
          </p:txBody>
        </p:sp>
        <p:sp>
          <p:nvSpPr>
            <p:cNvPr id="379" name="Line 21">
              <a:extLst>
                <a:ext uri="{FF2B5EF4-FFF2-40B4-BE49-F238E27FC236}">
                  <a16:creationId xmlns:a16="http://schemas.microsoft.com/office/drawing/2014/main" xmlns="" id="{DE445AC6-64F0-4257-9D38-3AAF4353769D}"/>
                </a:ext>
              </a:extLst>
            </p:cNvPr>
            <p:cNvSpPr>
              <a:spLocks noChangeShapeType="1"/>
            </p:cNvSpPr>
            <p:nvPr/>
          </p:nvSpPr>
          <p:spPr bwMode="auto">
            <a:xfrm flipH="1">
              <a:off x="7026314"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80" name="TextBox 30">
              <a:extLst>
                <a:ext uri="{FF2B5EF4-FFF2-40B4-BE49-F238E27FC236}">
                  <a16:creationId xmlns:a16="http://schemas.microsoft.com/office/drawing/2014/main" xmlns="" id="{60E38551-8194-4987-8F35-218F26EE260E}"/>
                </a:ext>
              </a:extLst>
            </p:cNvPr>
            <p:cNvSpPr txBox="1"/>
            <p:nvPr/>
          </p:nvSpPr>
          <p:spPr>
            <a:xfrm>
              <a:off x="689698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30</a:t>
              </a:r>
            </a:p>
          </p:txBody>
        </p:sp>
        <p:sp>
          <p:nvSpPr>
            <p:cNvPr id="381" name="Line 21">
              <a:extLst>
                <a:ext uri="{FF2B5EF4-FFF2-40B4-BE49-F238E27FC236}">
                  <a16:creationId xmlns:a16="http://schemas.microsoft.com/office/drawing/2014/main" xmlns="" id="{9A85F1CF-0368-4899-9B0D-7B32DA08F347}"/>
                </a:ext>
              </a:extLst>
            </p:cNvPr>
            <p:cNvSpPr>
              <a:spLocks noChangeShapeType="1"/>
            </p:cNvSpPr>
            <p:nvPr/>
          </p:nvSpPr>
          <p:spPr bwMode="auto">
            <a:xfrm flipH="1">
              <a:off x="7560942"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82" name="TextBox 26">
              <a:extLst>
                <a:ext uri="{FF2B5EF4-FFF2-40B4-BE49-F238E27FC236}">
                  <a16:creationId xmlns:a16="http://schemas.microsoft.com/office/drawing/2014/main" xmlns="" id="{C92A2C36-C7E9-4CE8-A1B1-3C054C7CCD64}"/>
                </a:ext>
              </a:extLst>
            </p:cNvPr>
            <p:cNvSpPr txBox="1"/>
            <p:nvPr/>
          </p:nvSpPr>
          <p:spPr>
            <a:xfrm>
              <a:off x="7434560"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33</a:t>
              </a:r>
            </a:p>
          </p:txBody>
        </p:sp>
        <p:sp>
          <p:nvSpPr>
            <p:cNvPr id="383" name="Line 21">
              <a:extLst>
                <a:ext uri="{FF2B5EF4-FFF2-40B4-BE49-F238E27FC236}">
                  <a16:creationId xmlns:a16="http://schemas.microsoft.com/office/drawing/2014/main" xmlns="" id="{1EF2F7A0-1AB2-452A-9BF2-9E5BA039F15B}"/>
                </a:ext>
              </a:extLst>
            </p:cNvPr>
            <p:cNvSpPr>
              <a:spLocks noChangeShapeType="1"/>
            </p:cNvSpPr>
            <p:nvPr/>
          </p:nvSpPr>
          <p:spPr bwMode="auto">
            <a:xfrm flipH="1">
              <a:off x="8111127" y="4626139"/>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84" name="TextBox 30">
              <a:extLst>
                <a:ext uri="{FF2B5EF4-FFF2-40B4-BE49-F238E27FC236}">
                  <a16:creationId xmlns:a16="http://schemas.microsoft.com/office/drawing/2014/main" xmlns="" id="{D3A6175E-55D3-4307-BEC5-9D69824FB839}"/>
                </a:ext>
              </a:extLst>
            </p:cNvPr>
            <p:cNvSpPr txBox="1"/>
            <p:nvPr/>
          </p:nvSpPr>
          <p:spPr>
            <a:xfrm>
              <a:off x="7983919"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36</a:t>
              </a:r>
            </a:p>
          </p:txBody>
        </p:sp>
        <p:sp>
          <p:nvSpPr>
            <p:cNvPr id="385" name="Line 21">
              <a:extLst>
                <a:ext uri="{FF2B5EF4-FFF2-40B4-BE49-F238E27FC236}">
                  <a16:creationId xmlns:a16="http://schemas.microsoft.com/office/drawing/2014/main" xmlns="" id="{07AD5BF6-9ADF-4BBE-A0FD-504DFE1A1F99}"/>
                </a:ext>
              </a:extLst>
            </p:cNvPr>
            <p:cNvSpPr>
              <a:spLocks noChangeShapeType="1"/>
            </p:cNvSpPr>
            <p:nvPr/>
          </p:nvSpPr>
          <p:spPr bwMode="auto">
            <a:xfrm flipH="1">
              <a:off x="8666683" y="4626139"/>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86" name="TextBox 26">
              <a:extLst>
                <a:ext uri="{FF2B5EF4-FFF2-40B4-BE49-F238E27FC236}">
                  <a16:creationId xmlns:a16="http://schemas.microsoft.com/office/drawing/2014/main" xmlns="" id="{12BFFCCC-8926-478C-B887-68EB29B4B870}"/>
                </a:ext>
              </a:extLst>
            </p:cNvPr>
            <p:cNvSpPr txBox="1"/>
            <p:nvPr/>
          </p:nvSpPr>
          <p:spPr>
            <a:xfrm>
              <a:off x="853543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39</a:t>
              </a:r>
            </a:p>
          </p:txBody>
        </p:sp>
        <p:grpSp>
          <p:nvGrpSpPr>
            <p:cNvPr id="387" name="Group 386">
              <a:extLst>
                <a:ext uri="{FF2B5EF4-FFF2-40B4-BE49-F238E27FC236}">
                  <a16:creationId xmlns:a16="http://schemas.microsoft.com/office/drawing/2014/main" xmlns="" id="{91A2678C-1730-4370-B2B2-55478C7BFA56}"/>
                </a:ext>
              </a:extLst>
            </p:cNvPr>
            <p:cNvGrpSpPr/>
            <p:nvPr/>
          </p:nvGrpSpPr>
          <p:grpSpPr>
            <a:xfrm>
              <a:off x="896280" y="5134552"/>
              <a:ext cx="7874642" cy="272758"/>
              <a:chOff x="896280" y="5134552"/>
              <a:chExt cx="7874642" cy="272758"/>
            </a:xfrm>
          </p:grpSpPr>
          <p:sp>
            <p:nvSpPr>
              <p:cNvPr id="648" name="TextBox 54">
                <a:extLst>
                  <a:ext uri="{FF2B5EF4-FFF2-40B4-BE49-F238E27FC236}">
                    <a16:creationId xmlns:a16="http://schemas.microsoft.com/office/drawing/2014/main" xmlns="" id="{4C5CF688-EA3E-4978-87F7-0B37E5A079EB}"/>
                  </a:ext>
                </a:extLst>
              </p:cNvPr>
              <p:cNvSpPr txBox="1"/>
              <p:nvPr/>
            </p:nvSpPr>
            <p:spPr>
              <a:xfrm>
                <a:off x="896280" y="5134552"/>
                <a:ext cx="41138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n-ea"/>
                    <a:cs typeface="MS UI Gothic"/>
                  </a:rPr>
                  <a:t>PAG</a:t>
                </a:r>
              </a:p>
            </p:txBody>
          </p:sp>
          <p:sp>
            <p:nvSpPr>
              <p:cNvPr id="649" name="TextBox 47">
                <a:extLst>
                  <a:ext uri="{FF2B5EF4-FFF2-40B4-BE49-F238E27FC236}">
                    <a16:creationId xmlns:a16="http://schemas.microsoft.com/office/drawing/2014/main" xmlns="" id="{CF86DAF4-B8FC-4750-A52A-2C1C77E61BE4}"/>
                  </a:ext>
                </a:extLst>
              </p:cNvPr>
              <p:cNvSpPr txBox="1"/>
              <p:nvPr/>
            </p:nvSpPr>
            <p:spPr>
              <a:xfrm>
                <a:off x="1440084"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327</a:t>
                </a:r>
              </a:p>
            </p:txBody>
          </p:sp>
          <p:sp>
            <p:nvSpPr>
              <p:cNvPr id="650" name="TextBox 48">
                <a:extLst>
                  <a:ext uri="{FF2B5EF4-FFF2-40B4-BE49-F238E27FC236}">
                    <a16:creationId xmlns:a16="http://schemas.microsoft.com/office/drawing/2014/main" xmlns="" id="{B0329F69-1126-44D2-A083-8627E07BE8A9}"/>
                  </a:ext>
                </a:extLst>
              </p:cNvPr>
              <p:cNvSpPr txBox="1"/>
              <p:nvPr/>
            </p:nvSpPr>
            <p:spPr>
              <a:xfrm>
                <a:off x="1942043"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277</a:t>
                </a:r>
              </a:p>
            </p:txBody>
          </p:sp>
          <p:sp>
            <p:nvSpPr>
              <p:cNvPr id="651" name="TextBox 46">
                <a:extLst>
                  <a:ext uri="{FF2B5EF4-FFF2-40B4-BE49-F238E27FC236}">
                    <a16:creationId xmlns:a16="http://schemas.microsoft.com/office/drawing/2014/main" xmlns="" id="{CB00C6D1-374C-4566-B9BC-59FCF93CD690}"/>
                  </a:ext>
                </a:extLst>
              </p:cNvPr>
              <p:cNvSpPr txBox="1"/>
              <p:nvPr/>
            </p:nvSpPr>
            <p:spPr>
              <a:xfrm>
                <a:off x="2513579"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229</a:t>
                </a:r>
              </a:p>
            </p:txBody>
          </p:sp>
          <p:sp>
            <p:nvSpPr>
              <p:cNvPr id="652" name="TextBox 48">
                <a:extLst>
                  <a:ext uri="{FF2B5EF4-FFF2-40B4-BE49-F238E27FC236}">
                    <a16:creationId xmlns:a16="http://schemas.microsoft.com/office/drawing/2014/main" xmlns="" id="{8F1B8CF7-8342-4284-ACB5-961D4AD23658}"/>
                  </a:ext>
                </a:extLst>
              </p:cNvPr>
              <p:cNvSpPr txBox="1"/>
              <p:nvPr/>
            </p:nvSpPr>
            <p:spPr>
              <a:xfrm>
                <a:off x="3050139"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175</a:t>
                </a:r>
              </a:p>
            </p:txBody>
          </p:sp>
          <p:sp>
            <p:nvSpPr>
              <p:cNvPr id="653" name="TextBox 46">
                <a:extLst>
                  <a:ext uri="{FF2B5EF4-FFF2-40B4-BE49-F238E27FC236}">
                    <a16:creationId xmlns:a16="http://schemas.microsoft.com/office/drawing/2014/main" xmlns="" id="{00C0BBF4-3D5D-478C-878F-18553E068782}"/>
                  </a:ext>
                </a:extLst>
              </p:cNvPr>
              <p:cNvSpPr txBox="1"/>
              <p:nvPr/>
            </p:nvSpPr>
            <p:spPr>
              <a:xfrm>
                <a:off x="3608714" y="5134552"/>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112</a:t>
                </a:r>
              </a:p>
            </p:txBody>
          </p:sp>
          <p:sp>
            <p:nvSpPr>
              <p:cNvPr id="654" name="TextBox 48">
                <a:extLst>
                  <a:ext uri="{FF2B5EF4-FFF2-40B4-BE49-F238E27FC236}">
                    <a16:creationId xmlns:a16="http://schemas.microsoft.com/office/drawing/2014/main" xmlns="" id="{6FBDF141-AA92-4261-9C6C-6B4192EABA17}"/>
                  </a:ext>
                </a:extLst>
              </p:cNvPr>
              <p:cNvSpPr txBox="1"/>
              <p:nvPr/>
            </p:nvSpPr>
            <p:spPr>
              <a:xfrm>
                <a:off x="4188870"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58</a:t>
                </a:r>
              </a:p>
            </p:txBody>
          </p:sp>
          <p:sp>
            <p:nvSpPr>
              <p:cNvPr id="655" name="TextBox 46">
                <a:extLst>
                  <a:ext uri="{FF2B5EF4-FFF2-40B4-BE49-F238E27FC236}">
                    <a16:creationId xmlns:a16="http://schemas.microsoft.com/office/drawing/2014/main" xmlns="" id="{67EDC44C-E9CC-4659-84A3-0EA5BC9BD1C7}"/>
                  </a:ext>
                </a:extLst>
              </p:cNvPr>
              <p:cNvSpPr txBox="1"/>
              <p:nvPr/>
            </p:nvSpPr>
            <p:spPr>
              <a:xfrm>
                <a:off x="4732302"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34</a:t>
                </a:r>
              </a:p>
            </p:txBody>
          </p:sp>
          <p:sp>
            <p:nvSpPr>
              <p:cNvPr id="656" name="TextBox 48">
                <a:extLst>
                  <a:ext uri="{FF2B5EF4-FFF2-40B4-BE49-F238E27FC236}">
                    <a16:creationId xmlns:a16="http://schemas.microsoft.com/office/drawing/2014/main" xmlns="" id="{AF2DCC27-FDFB-423F-AD4E-95C22FFD6E3D}"/>
                  </a:ext>
                </a:extLst>
              </p:cNvPr>
              <p:cNvSpPr txBox="1"/>
              <p:nvPr/>
            </p:nvSpPr>
            <p:spPr>
              <a:xfrm>
                <a:off x="5277346"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17</a:t>
                </a:r>
              </a:p>
            </p:txBody>
          </p:sp>
          <p:sp>
            <p:nvSpPr>
              <p:cNvPr id="657" name="TextBox 48">
                <a:extLst>
                  <a:ext uri="{FF2B5EF4-FFF2-40B4-BE49-F238E27FC236}">
                    <a16:creationId xmlns:a16="http://schemas.microsoft.com/office/drawing/2014/main" xmlns="" id="{2BA80C0C-79C1-4B76-9088-A1A999507B24}"/>
                  </a:ext>
                </a:extLst>
              </p:cNvPr>
              <p:cNvSpPr txBox="1"/>
              <p:nvPr/>
            </p:nvSpPr>
            <p:spPr>
              <a:xfrm>
                <a:off x="5826134"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10</a:t>
                </a:r>
              </a:p>
            </p:txBody>
          </p:sp>
          <p:sp>
            <p:nvSpPr>
              <p:cNvPr id="658" name="TextBox 47">
                <a:extLst>
                  <a:ext uri="{FF2B5EF4-FFF2-40B4-BE49-F238E27FC236}">
                    <a16:creationId xmlns:a16="http://schemas.microsoft.com/office/drawing/2014/main" xmlns="" id="{B3030BAB-2CD8-4471-AE62-27555047D255}"/>
                  </a:ext>
                </a:extLst>
              </p:cNvPr>
              <p:cNvSpPr txBox="1"/>
              <p:nvPr/>
            </p:nvSpPr>
            <p:spPr>
              <a:xfrm>
                <a:off x="6402488"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4</a:t>
                </a:r>
              </a:p>
            </p:txBody>
          </p:sp>
          <p:sp>
            <p:nvSpPr>
              <p:cNvPr id="659" name="TextBox 48">
                <a:extLst>
                  <a:ext uri="{FF2B5EF4-FFF2-40B4-BE49-F238E27FC236}">
                    <a16:creationId xmlns:a16="http://schemas.microsoft.com/office/drawing/2014/main" xmlns="" id="{7C5ED48D-513D-4487-9299-3F3771D5C704}"/>
                  </a:ext>
                </a:extLst>
              </p:cNvPr>
              <p:cNvSpPr txBox="1"/>
              <p:nvPr/>
            </p:nvSpPr>
            <p:spPr>
              <a:xfrm>
                <a:off x="6958512"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2</a:t>
                </a:r>
              </a:p>
            </p:txBody>
          </p:sp>
          <p:sp>
            <p:nvSpPr>
              <p:cNvPr id="660" name="TextBox 46">
                <a:extLst>
                  <a:ext uri="{FF2B5EF4-FFF2-40B4-BE49-F238E27FC236}">
                    <a16:creationId xmlns:a16="http://schemas.microsoft.com/office/drawing/2014/main" xmlns="" id="{B46B1BC1-B882-403D-9114-078AA64DB94C}"/>
                  </a:ext>
                </a:extLst>
              </p:cNvPr>
              <p:cNvSpPr txBox="1"/>
              <p:nvPr/>
            </p:nvSpPr>
            <p:spPr>
              <a:xfrm>
                <a:off x="7481129"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a:t>
                </a:r>
              </a:p>
            </p:txBody>
          </p:sp>
          <p:sp>
            <p:nvSpPr>
              <p:cNvPr id="661" name="TextBox 48">
                <a:extLst>
                  <a:ext uri="{FF2B5EF4-FFF2-40B4-BE49-F238E27FC236}">
                    <a16:creationId xmlns:a16="http://schemas.microsoft.com/office/drawing/2014/main" xmlns="" id="{654B6F1A-2FBC-40F3-87B0-530B163314CC}"/>
                  </a:ext>
                </a:extLst>
              </p:cNvPr>
              <p:cNvSpPr txBox="1"/>
              <p:nvPr/>
            </p:nvSpPr>
            <p:spPr>
              <a:xfrm>
                <a:off x="8015326"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 0</a:t>
                </a:r>
              </a:p>
            </p:txBody>
          </p:sp>
          <p:sp>
            <p:nvSpPr>
              <p:cNvPr id="662" name="TextBox 46">
                <a:extLst>
                  <a:ext uri="{FF2B5EF4-FFF2-40B4-BE49-F238E27FC236}">
                    <a16:creationId xmlns:a16="http://schemas.microsoft.com/office/drawing/2014/main" xmlns="" id="{F13C85FD-3F00-4C0D-88AF-84A8C76E9E99}"/>
                  </a:ext>
                </a:extLst>
              </p:cNvPr>
              <p:cNvSpPr txBox="1"/>
              <p:nvPr/>
            </p:nvSpPr>
            <p:spPr>
              <a:xfrm>
                <a:off x="8558757"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 0</a:t>
                </a:r>
              </a:p>
            </p:txBody>
          </p:sp>
        </p:grpSp>
        <p:grpSp>
          <p:nvGrpSpPr>
            <p:cNvPr id="388" name="Group 387">
              <a:extLst>
                <a:ext uri="{FF2B5EF4-FFF2-40B4-BE49-F238E27FC236}">
                  <a16:creationId xmlns:a16="http://schemas.microsoft.com/office/drawing/2014/main" xmlns="" id="{F28D2440-2439-439C-B44A-0519D33F47A7}"/>
                </a:ext>
              </a:extLst>
            </p:cNvPr>
            <p:cNvGrpSpPr/>
            <p:nvPr/>
          </p:nvGrpSpPr>
          <p:grpSpPr>
            <a:xfrm>
              <a:off x="1009547" y="5430360"/>
              <a:ext cx="7761375" cy="272758"/>
              <a:chOff x="1009547" y="5430360"/>
              <a:chExt cx="7761375" cy="272758"/>
            </a:xfrm>
          </p:grpSpPr>
          <p:sp>
            <p:nvSpPr>
              <p:cNvPr id="633" name="TextBox 65">
                <a:extLst>
                  <a:ext uri="{FF2B5EF4-FFF2-40B4-BE49-F238E27FC236}">
                    <a16:creationId xmlns:a16="http://schemas.microsoft.com/office/drawing/2014/main" xmlns="" id="{088DB4D5-034A-46FB-8246-226501EBBF5C}"/>
                  </a:ext>
                </a:extLst>
              </p:cNvPr>
              <p:cNvSpPr txBox="1"/>
              <p:nvPr/>
            </p:nvSpPr>
            <p:spPr>
              <a:xfrm>
                <a:off x="1009547" y="5430360"/>
                <a:ext cx="31315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n-ea"/>
                    <a:cs typeface="MS UI Gothic"/>
                  </a:rPr>
                  <a:t>AG</a:t>
                </a:r>
              </a:p>
            </p:txBody>
          </p:sp>
          <p:sp>
            <p:nvSpPr>
              <p:cNvPr id="634" name="TextBox 58">
                <a:extLst>
                  <a:ext uri="{FF2B5EF4-FFF2-40B4-BE49-F238E27FC236}">
                    <a16:creationId xmlns:a16="http://schemas.microsoft.com/office/drawing/2014/main" xmlns="" id="{0D36C7F0-191C-460D-9A5B-30CBA5339C86}"/>
                  </a:ext>
                </a:extLst>
              </p:cNvPr>
              <p:cNvSpPr txBox="1"/>
              <p:nvPr/>
            </p:nvSpPr>
            <p:spPr>
              <a:xfrm>
                <a:off x="1438355" y="543036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165</a:t>
                </a:r>
              </a:p>
            </p:txBody>
          </p:sp>
          <p:sp>
            <p:nvSpPr>
              <p:cNvPr id="635" name="TextBox 59">
                <a:extLst>
                  <a:ext uri="{FF2B5EF4-FFF2-40B4-BE49-F238E27FC236}">
                    <a16:creationId xmlns:a16="http://schemas.microsoft.com/office/drawing/2014/main" xmlns="" id="{9EA1CE48-54C5-43E6-8638-4BDD4D841A7A}"/>
                  </a:ext>
                </a:extLst>
              </p:cNvPr>
              <p:cNvSpPr txBox="1"/>
              <p:nvPr/>
            </p:nvSpPr>
            <p:spPr>
              <a:xfrm>
                <a:off x="1942043" y="543036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139</a:t>
                </a:r>
              </a:p>
            </p:txBody>
          </p:sp>
          <p:sp>
            <p:nvSpPr>
              <p:cNvPr id="636" name="TextBox 57">
                <a:extLst>
                  <a:ext uri="{FF2B5EF4-FFF2-40B4-BE49-F238E27FC236}">
                    <a16:creationId xmlns:a16="http://schemas.microsoft.com/office/drawing/2014/main" xmlns="" id="{BC195C0F-2C7E-4BB6-8020-172480BDCAF5}"/>
                  </a:ext>
                </a:extLst>
              </p:cNvPr>
              <p:cNvSpPr txBox="1"/>
              <p:nvPr/>
            </p:nvSpPr>
            <p:spPr>
              <a:xfrm>
                <a:off x="2517141" y="543036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109</a:t>
                </a:r>
              </a:p>
            </p:txBody>
          </p:sp>
          <p:sp>
            <p:nvSpPr>
              <p:cNvPr id="637" name="TextBox 59">
                <a:extLst>
                  <a:ext uri="{FF2B5EF4-FFF2-40B4-BE49-F238E27FC236}">
                    <a16:creationId xmlns:a16="http://schemas.microsoft.com/office/drawing/2014/main" xmlns="" id="{27D41F0F-E2E9-40CC-8C88-3B48B6360DBB}"/>
                  </a:ext>
                </a:extLst>
              </p:cNvPr>
              <p:cNvSpPr txBox="1"/>
              <p:nvPr/>
            </p:nvSpPr>
            <p:spPr>
              <a:xfrm>
                <a:off x="3073382"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 77</a:t>
                </a:r>
              </a:p>
            </p:txBody>
          </p:sp>
          <p:sp>
            <p:nvSpPr>
              <p:cNvPr id="638" name="TextBox 57">
                <a:extLst>
                  <a:ext uri="{FF2B5EF4-FFF2-40B4-BE49-F238E27FC236}">
                    <a16:creationId xmlns:a16="http://schemas.microsoft.com/office/drawing/2014/main" xmlns="" id="{16313319-1332-450E-A5B9-53F5EBE6F5A2}"/>
                  </a:ext>
                </a:extLst>
              </p:cNvPr>
              <p:cNvSpPr txBox="1"/>
              <p:nvPr/>
            </p:nvSpPr>
            <p:spPr>
              <a:xfrm>
                <a:off x="3625770"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 51</a:t>
                </a:r>
              </a:p>
            </p:txBody>
          </p:sp>
          <p:sp>
            <p:nvSpPr>
              <p:cNvPr id="639" name="TextBox 59">
                <a:extLst>
                  <a:ext uri="{FF2B5EF4-FFF2-40B4-BE49-F238E27FC236}">
                    <a16:creationId xmlns:a16="http://schemas.microsoft.com/office/drawing/2014/main" xmlns="" id="{035DA960-0B02-43F4-85FE-AC0C02E4F75F}"/>
                  </a:ext>
                </a:extLst>
              </p:cNvPr>
              <p:cNvSpPr txBox="1"/>
              <p:nvPr/>
            </p:nvSpPr>
            <p:spPr>
              <a:xfrm>
                <a:off x="4188870" y="543036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32</a:t>
                </a:r>
              </a:p>
            </p:txBody>
          </p:sp>
          <p:sp>
            <p:nvSpPr>
              <p:cNvPr id="640" name="TextBox 57">
                <a:extLst>
                  <a:ext uri="{FF2B5EF4-FFF2-40B4-BE49-F238E27FC236}">
                    <a16:creationId xmlns:a16="http://schemas.microsoft.com/office/drawing/2014/main" xmlns="" id="{169DC07C-FB42-40CD-A89C-20E8AB7355C5}"/>
                  </a:ext>
                </a:extLst>
              </p:cNvPr>
              <p:cNvSpPr txBox="1"/>
              <p:nvPr/>
            </p:nvSpPr>
            <p:spPr>
              <a:xfrm>
                <a:off x="4732302" y="543036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16</a:t>
                </a:r>
              </a:p>
            </p:txBody>
          </p:sp>
          <p:sp>
            <p:nvSpPr>
              <p:cNvPr id="641" name="TextBox 59">
                <a:extLst>
                  <a:ext uri="{FF2B5EF4-FFF2-40B4-BE49-F238E27FC236}">
                    <a16:creationId xmlns:a16="http://schemas.microsoft.com/office/drawing/2014/main" xmlns="" id="{3E40A17B-3B91-49B9-B51D-3C7381B6CE27}"/>
                  </a:ext>
                </a:extLst>
              </p:cNvPr>
              <p:cNvSpPr txBox="1"/>
              <p:nvPr/>
            </p:nvSpPr>
            <p:spPr>
              <a:xfrm>
                <a:off x="5283533" y="5430360"/>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11</a:t>
                </a:r>
              </a:p>
            </p:txBody>
          </p:sp>
          <p:sp>
            <p:nvSpPr>
              <p:cNvPr id="642" name="TextBox 59">
                <a:extLst>
                  <a:ext uri="{FF2B5EF4-FFF2-40B4-BE49-F238E27FC236}">
                    <a16:creationId xmlns:a16="http://schemas.microsoft.com/office/drawing/2014/main" xmlns="" id="{94DB0F4A-40C0-427D-95C3-745A63FA0CC9}"/>
                  </a:ext>
                </a:extLst>
              </p:cNvPr>
              <p:cNvSpPr txBox="1"/>
              <p:nvPr/>
            </p:nvSpPr>
            <p:spPr>
              <a:xfrm>
                <a:off x="5849376"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 4</a:t>
                </a:r>
              </a:p>
            </p:txBody>
          </p:sp>
          <p:sp>
            <p:nvSpPr>
              <p:cNvPr id="643" name="TextBox 58">
                <a:extLst>
                  <a:ext uri="{FF2B5EF4-FFF2-40B4-BE49-F238E27FC236}">
                    <a16:creationId xmlns:a16="http://schemas.microsoft.com/office/drawing/2014/main" xmlns="" id="{60C1283A-9313-4818-9597-9F61A72CFD21}"/>
                  </a:ext>
                </a:extLst>
              </p:cNvPr>
              <p:cNvSpPr txBox="1"/>
              <p:nvPr/>
            </p:nvSpPr>
            <p:spPr>
              <a:xfrm>
                <a:off x="6402488"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3</a:t>
                </a:r>
              </a:p>
            </p:txBody>
          </p:sp>
          <p:sp>
            <p:nvSpPr>
              <p:cNvPr id="644" name="TextBox 59">
                <a:extLst>
                  <a:ext uri="{FF2B5EF4-FFF2-40B4-BE49-F238E27FC236}">
                    <a16:creationId xmlns:a16="http://schemas.microsoft.com/office/drawing/2014/main" xmlns="" id="{F9C28FC6-EF74-4732-9614-A00EBC61AF10}"/>
                  </a:ext>
                </a:extLst>
              </p:cNvPr>
              <p:cNvSpPr txBox="1"/>
              <p:nvPr/>
            </p:nvSpPr>
            <p:spPr>
              <a:xfrm>
                <a:off x="6958512"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a:t>
                </a:r>
              </a:p>
            </p:txBody>
          </p:sp>
          <p:sp>
            <p:nvSpPr>
              <p:cNvPr id="645" name="TextBox 57">
                <a:extLst>
                  <a:ext uri="{FF2B5EF4-FFF2-40B4-BE49-F238E27FC236}">
                    <a16:creationId xmlns:a16="http://schemas.microsoft.com/office/drawing/2014/main" xmlns="" id="{1F1E5934-3E8A-49B3-ACD8-07424F2EEB72}"/>
                  </a:ext>
                </a:extLst>
              </p:cNvPr>
              <p:cNvSpPr txBox="1"/>
              <p:nvPr/>
            </p:nvSpPr>
            <p:spPr>
              <a:xfrm>
                <a:off x="7481129"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a:t>
                </a:r>
              </a:p>
            </p:txBody>
          </p:sp>
          <p:sp>
            <p:nvSpPr>
              <p:cNvPr id="646" name="TextBox 59">
                <a:extLst>
                  <a:ext uri="{FF2B5EF4-FFF2-40B4-BE49-F238E27FC236}">
                    <a16:creationId xmlns:a16="http://schemas.microsoft.com/office/drawing/2014/main" xmlns="" id="{9CBE1703-05F4-4849-9B22-BEC8662F1E2F}"/>
                  </a:ext>
                </a:extLst>
              </p:cNvPr>
              <p:cNvSpPr txBox="1"/>
              <p:nvPr/>
            </p:nvSpPr>
            <p:spPr>
              <a:xfrm>
                <a:off x="8038571"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a:t>
                </a:r>
              </a:p>
            </p:txBody>
          </p:sp>
          <p:sp>
            <p:nvSpPr>
              <p:cNvPr id="647" name="TextBox 57">
                <a:extLst>
                  <a:ext uri="{FF2B5EF4-FFF2-40B4-BE49-F238E27FC236}">
                    <a16:creationId xmlns:a16="http://schemas.microsoft.com/office/drawing/2014/main" xmlns="" id="{18DCEB48-B556-43DF-ABB6-6B20273CDE1F}"/>
                  </a:ext>
                </a:extLst>
              </p:cNvPr>
              <p:cNvSpPr txBox="1"/>
              <p:nvPr/>
            </p:nvSpPr>
            <p:spPr>
              <a:xfrm>
                <a:off x="8558757"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 0</a:t>
                </a:r>
              </a:p>
            </p:txBody>
          </p:sp>
        </p:grpSp>
        <p:cxnSp>
          <p:nvCxnSpPr>
            <p:cNvPr id="389" name="Straight Connector 388">
              <a:extLst>
                <a:ext uri="{FF2B5EF4-FFF2-40B4-BE49-F238E27FC236}">
                  <a16:creationId xmlns:a16="http://schemas.microsoft.com/office/drawing/2014/main" xmlns="" id="{C469AB3E-5F22-4ACC-AABC-9D1137406302}"/>
                </a:ext>
              </a:extLst>
            </p:cNvPr>
            <p:cNvCxnSpPr/>
            <p:nvPr/>
          </p:nvCxnSpPr>
          <p:spPr>
            <a:xfrm>
              <a:off x="1590271" y="3526737"/>
              <a:ext cx="7012217"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390" name="Group 389">
              <a:extLst>
                <a:ext uri="{FF2B5EF4-FFF2-40B4-BE49-F238E27FC236}">
                  <a16:creationId xmlns:a16="http://schemas.microsoft.com/office/drawing/2014/main" xmlns="" id="{64597A20-8DA2-4AB8-8660-B2A7C10C24EB}"/>
                </a:ext>
              </a:extLst>
            </p:cNvPr>
            <p:cNvGrpSpPr/>
            <p:nvPr/>
          </p:nvGrpSpPr>
          <p:grpSpPr>
            <a:xfrm>
              <a:off x="1603549" y="2410401"/>
              <a:ext cx="6286211" cy="2124000"/>
              <a:chOff x="9383436" y="2985467"/>
              <a:chExt cx="9145069" cy="3110404"/>
            </a:xfrm>
          </p:grpSpPr>
          <p:sp>
            <p:nvSpPr>
              <p:cNvPr id="492" name="Freeform: Shape 356">
                <a:extLst>
                  <a:ext uri="{FF2B5EF4-FFF2-40B4-BE49-F238E27FC236}">
                    <a16:creationId xmlns:a16="http://schemas.microsoft.com/office/drawing/2014/main" xmlns="" id="{E2A0454C-2DFE-4BCE-AC21-A3A2AA8772D2}"/>
                  </a:ext>
                </a:extLst>
              </p:cNvPr>
              <p:cNvSpPr/>
              <p:nvPr/>
            </p:nvSpPr>
            <p:spPr>
              <a:xfrm>
                <a:off x="9383436" y="3044232"/>
                <a:ext cx="9135088" cy="3003439"/>
              </a:xfrm>
              <a:custGeom>
                <a:avLst/>
                <a:gdLst>
                  <a:gd name="connsiteX0" fmla="*/ 9143643 w 9135087"/>
                  <a:gd name="connsiteY0" fmla="*/ 3008922 h 3003438"/>
                  <a:gd name="connsiteX1" fmla="*/ 7811177 w 9135087"/>
                  <a:gd name="connsiteY1" fmla="*/ 3008922 h 3003438"/>
                  <a:gd name="connsiteX2" fmla="*/ 7811177 w 9135087"/>
                  <a:gd name="connsiteY2" fmla="*/ 2928774 h 3003438"/>
                  <a:gd name="connsiteX3" fmla="*/ 6725831 w 9135087"/>
                  <a:gd name="connsiteY3" fmla="*/ 2928774 h 3003438"/>
                  <a:gd name="connsiteX4" fmla="*/ 6725831 w 9135087"/>
                  <a:gd name="connsiteY4" fmla="*/ 2882020 h 3003438"/>
                  <a:gd name="connsiteX5" fmla="*/ 6361818 w 9135087"/>
                  <a:gd name="connsiteY5" fmla="*/ 2882020 h 3003438"/>
                  <a:gd name="connsiteX6" fmla="*/ 6361818 w 9135087"/>
                  <a:gd name="connsiteY6" fmla="*/ 2831933 h 3003438"/>
                  <a:gd name="connsiteX7" fmla="*/ 6101339 w 9135087"/>
                  <a:gd name="connsiteY7" fmla="*/ 2831933 h 3003438"/>
                  <a:gd name="connsiteX8" fmla="*/ 6101339 w 9135087"/>
                  <a:gd name="connsiteY8" fmla="*/ 2815231 h 3003438"/>
                  <a:gd name="connsiteX9" fmla="*/ 5860894 w 9135087"/>
                  <a:gd name="connsiteY9" fmla="*/ 2815231 h 3003438"/>
                  <a:gd name="connsiteX10" fmla="*/ 5860894 w 9135087"/>
                  <a:gd name="connsiteY10" fmla="*/ 2765136 h 3003438"/>
                  <a:gd name="connsiteX11" fmla="*/ 5683896 w 9135087"/>
                  <a:gd name="connsiteY11" fmla="*/ 2765136 h 3003438"/>
                  <a:gd name="connsiteX12" fmla="*/ 5683896 w 9135087"/>
                  <a:gd name="connsiteY12" fmla="*/ 2705031 h 3003438"/>
                  <a:gd name="connsiteX13" fmla="*/ 5500223 w 9135087"/>
                  <a:gd name="connsiteY13" fmla="*/ 2705031 h 3003438"/>
                  <a:gd name="connsiteX14" fmla="*/ 5500223 w 9135087"/>
                  <a:gd name="connsiteY14" fmla="*/ 2681654 h 3003438"/>
                  <a:gd name="connsiteX15" fmla="*/ 5253095 w 9135087"/>
                  <a:gd name="connsiteY15" fmla="*/ 2681654 h 3003438"/>
                  <a:gd name="connsiteX16" fmla="*/ 5253095 w 9135087"/>
                  <a:gd name="connsiteY16" fmla="*/ 2654935 h 3003438"/>
                  <a:gd name="connsiteX17" fmla="*/ 5122850 w 9135087"/>
                  <a:gd name="connsiteY17" fmla="*/ 2654935 h 3003438"/>
                  <a:gd name="connsiteX18" fmla="*/ 5122850 w 9135087"/>
                  <a:gd name="connsiteY18" fmla="*/ 2618199 h 3003438"/>
                  <a:gd name="connsiteX19" fmla="*/ 5062737 w 9135087"/>
                  <a:gd name="connsiteY19" fmla="*/ 2618199 h 3003438"/>
                  <a:gd name="connsiteX20" fmla="*/ 5062737 w 9135087"/>
                  <a:gd name="connsiteY20" fmla="*/ 2564769 h 3003438"/>
                  <a:gd name="connsiteX21" fmla="*/ 4919142 w 9135087"/>
                  <a:gd name="connsiteY21" fmla="*/ 2564769 h 3003438"/>
                  <a:gd name="connsiteX22" fmla="*/ 4919142 w 9135087"/>
                  <a:gd name="connsiteY22" fmla="*/ 2487955 h 3003438"/>
                  <a:gd name="connsiteX23" fmla="*/ 4882406 w 9135087"/>
                  <a:gd name="connsiteY23" fmla="*/ 2487955 h 3003438"/>
                  <a:gd name="connsiteX24" fmla="*/ 4882406 w 9135087"/>
                  <a:gd name="connsiteY24" fmla="*/ 2441201 h 3003438"/>
                  <a:gd name="connsiteX25" fmla="*/ 4725452 w 9135087"/>
                  <a:gd name="connsiteY25" fmla="*/ 2441201 h 3003438"/>
                  <a:gd name="connsiteX26" fmla="*/ 4725452 w 9135087"/>
                  <a:gd name="connsiteY26" fmla="*/ 2391114 h 3003438"/>
                  <a:gd name="connsiteX27" fmla="*/ 4665339 w 9135087"/>
                  <a:gd name="connsiteY27" fmla="*/ 2391114 h 3003438"/>
                  <a:gd name="connsiteX28" fmla="*/ 4665339 w 9135087"/>
                  <a:gd name="connsiteY28" fmla="*/ 2310965 h 3003438"/>
                  <a:gd name="connsiteX29" fmla="*/ 4538437 w 9135087"/>
                  <a:gd name="connsiteY29" fmla="*/ 2310965 h 3003438"/>
                  <a:gd name="connsiteX30" fmla="*/ 4538437 w 9135087"/>
                  <a:gd name="connsiteY30" fmla="*/ 2267545 h 3003438"/>
                  <a:gd name="connsiteX31" fmla="*/ 4277949 w 9135087"/>
                  <a:gd name="connsiteY31" fmla="*/ 2267545 h 3003438"/>
                  <a:gd name="connsiteX32" fmla="*/ 4277949 w 9135087"/>
                  <a:gd name="connsiteY32" fmla="*/ 2224133 h 3003438"/>
                  <a:gd name="connsiteX33" fmla="*/ 3994092 w 9135087"/>
                  <a:gd name="connsiteY33" fmla="*/ 2224133 h 3003438"/>
                  <a:gd name="connsiteX34" fmla="*/ 3994092 w 9135087"/>
                  <a:gd name="connsiteY34" fmla="*/ 2180722 h 3003438"/>
                  <a:gd name="connsiteX35" fmla="*/ 3994092 w 9135087"/>
                  <a:gd name="connsiteY35" fmla="*/ 2180722 h 3003438"/>
                  <a:gd name="connsiteX36" fmla="*/ 3994092 w 9135087"/>
                  <a:gd name="connsiteY36" fmla="*/ 2177379 h 3003438"/>
                  <a:gd name="connsiteX37" fmla="*/ 3870523 w 9135087"/>
                  <a:gd name="connsiteY37" fmla="*/ 2177379 h 3003438"/>
                  <a:gd name="connsiteX38" fmla="*/ 3870523 w 9135087"/>
                  <a:gd name="connsiteY38" fmla="*/ 2123950 h 3003438"/>
                  <a:gd name="connsiteX39" fmla="*/ 3683508 w 9135087"/>
                  <a:gd name="connsiteY39" fmla="*/ 2123950 h 3003438"/>
                  <a:gd name="connsiteX40" fmla="*/ 3683508 w 9135087"/>
                  <a:gd name="connsiteY40" fmla="*/ 2067179 h 3003438"/>
                  <a:gd name="connsiteX41" fmla="*/ 3596685 w 9135087"/>
                  <a:gd name="connsiteY41" fmla="*/ 2067179 h 3003438"/>
                  <a:gd name="connsiteX42" fmla="*/ 3596685 w 9135087"/>
                  <a:gd name="connsiteY42" fmla="*/ 1987031 h 3003438"/>
                  <a:gd name="connsiteX43" fmla="*/ 3513194 w 9135087"/>
                  <a:gd name="connsiteY43" fmla="*/ 1987031 h 3003438"/>
                  <a:gd name="connsiteX44" fmla="*/ 3513194 w 9135087"/>
                  <a:gd name="connsiteY44" fmla="*/ 1930260 h 3003438"/>
                  <a:gd name="connsiteX45" fmla="*/ 3399652 w 9135087"/>
                  <a:gd name="connsiteY45" fmla="*/ 1930260 h 3003438"/>
                  <a:gd name="connsiteX46" fmla="*/ 3399652 w 9135087"/>
                  <a:gd name="connsiteY46" fmla="*/ 1876822 h 3003438"/>
                  <a:gd name="connsiteX47" fmla="*/ 3276092 w 9135087"/>
                  <a:gd name="connsiteY47" fmla="*/ 1876822 h 3003438"/>
                  <a:gd name="connsiteX48" fmla="*/ 3276092 w 9135087"/>
                  <a:gd name="connsiteY48" fmla="*/ 1783314 h 3003438"/>
                  <a:gd name="connsiteX49" fmla="*/ 3209295 w 9135087"/>
                  <a:gd name="connsiteY49" fmla="*/ 1783314 h 3003438"/>
                  <a:gd name="connsiteX50" fmla="*/ 3209295 w 9135087"/>
                  <a:gd name="connsiteY50" fmla="*/ 1739902 h 3003438"/>
                  <a:gd name="connsiteX51" fmla="*/ 3119129 w 9135087"/>
                  <a:gd name="connsiteY51" fmla="*/ 1739902 h 3003438"/>
                  <a:gd name="connsiteX52" fmla="*/ 3119129 w 9135087"/>
                  <a:gd name="connsiteY52" fmla="*/ 1669771 h 3003438"/>
                  <a:gd name="connsiteX53" fmla="*/ 3052340 w 9135087"/>
                  <a:gd name="connsiteY53" fmla="*/ 1669771 h 3003438"/>
                  <a:gd name="connsiteX54" fmla="*/ 3052340 w 9135087"/>
                  <a:gd name="connsiteY54" fmla="*/ 1636377 h 3003438"/>
                  <a:gd name="connsiteX55" fmla="*/ 2978868 w 9135087"/>
                  <a:gd name="connsiteY55" fmla="*/ 1636377 h 3003438"/>
                  <a:gd name="connsiteX56" fmla="*/ 2978868 w 9135087"/>
                  <a:gd name="connsiteY56" fmla="*/ 1609658 h 3003438"/>
                  <a:gd name="connsiteX57" fmla="*/ 2925438 w 9135087"/>
                  <a:gd name="connsiteY57" fmla="*/ 1609658 h 3003438"/>
                  <a:gd name="connsiteX58" fmla="*/ 2925438 w 9135087"/>
                  <a:gd name="connsiteY58" fmla="*/ 1526168 h 3003438"/>
                  <a:gd name="connsiteX59" fmla="*/ 2868667 w 9135087"/>
                  <a:gd name="connsiteY59" fmla="*/ 1526168 h 3003438"/>
                  <a:gd name="connsiteX60" fmla="*/ 2868667 w 9135087"/>
                  <a:gd name="connsiteY60" fmla="*/ 1489440 h 3003438"/>
                  <a:gd name="connsiteX61" fmla="*/ 2778493 w 9135087"/>
                  <a:gd name="connsiteY61" fmla="*/ 1489440 h 3003438"/>
                  <a:gd name="connsiteX62" fmla="*/ 2778493 w 9135087"/>
                  <a:gd name="connsiteY62" fmla="*/ 1449362 h 3003438"/>
                  <a:gd name="connsiteX63" fmla="*/ 2731739 w 9135087"/>
                  <a:gd name="connsiteY63" fmla="*/ 1449362 h 3003438"/>
                  <a:gd name="connsiteX64" fmla="*/ 2731739 w 9135087"/>
                  <a:gd name="connsiteY64" fmla="*/ 1419310 h 3003438"/>
                  <a:gd name="connsiteX65" fmla="*/ 2688327 w 9135087"/>
                  <a:gd name="connsiteY65" fmla="*/ 1419310 h 3003438"/>
                  <a:gd name="connsiteX66" fmla="*/ 2688327 w 9135087"/>
                  <a:gd name="connsiteY66" fmla="*/ 1345837 h 3003438"/>
                  <a:gd name="connsiteX67" fmla="*/ 2618196 w 9135087"/>
                  <a:gd name="connsiteY67" fmla="*/ 1345837 h 3003438"/>
                  <a:gd name="connsiteX68" fmla="*/ 2618196 w 9135087"/>
                  <a:gd name="connsiteY68" fmla="*/ 1305758 h 3003438"/>
                  <a:gd name="connsiteX69" fmla="*/ 2528031 w 9135087"/>
                  <a:gd name="connsiteY69" fmla="*/ 1305758 h 3003438"/>
                  <a:gd name="connsiteX70" fmla="*/ 2528031 w 9135087"/>
                  <a:gd name="connsiteY70" fmla="*/ 1252329 h 3003438"/>
                  <a:gd name="connsiteX71" fmla="*/ 2467917 w 9135087"/>
                  <a:gd name="connsiteY71" fmla="*/ 1252329 h 3003438"/>
                  <a:gd name="connsiteX72" fmla="*/ 2467917 w 9135087"/>
                  <a:gd name="connsiteY72" fmla="*/ 1225610 h 3003438"/>
                  <a:gd name="connsiteX73" fmla="*/ 2357717 w 9135087"/>
                  <a:gd name="connsiteY73" fmla="*/ 1225610 h 3003438"/>
                  <a:gd name="connsiteX74" fmla="*/ 2357717 w 9135087"/>
                  <a:gd name="connsiteY74" fmla="*/ 1178856 h 3003438"/>
                  <a:gd name="connsiteX75" fmla="*/ 2227473 w 9135087"/>
                  <a:gd name="connsiteY75" fmla="*/ 1178856 h 3003438"/>
                  <a:gd name="connsiteX76" fmla="*/ 2227473 w 9135087"/>
                  <a:gd name="connsiteY76" fmla="*/ 1135445 h 3003438"/>
                  <a:gd name="connsiteX77" fmla="*/ 2154000 w 9135087"/>
                  <a:gd name="connsiteY77" fmla="*/ 1135445 h 3003438"/>
                  <a:gd name="connsiteX78" fmla="*/ 2154000 w 9135087"/>
                  <a:gd name="connsiteY78" fmla="*/ 1092033 h 3003438"/>
                  <a:gd name="connsiteX79" fmla="*/ 2100571 w 9135087"/>
                  <a:gd name="connsiteY79" fmla="*/ 1092033 h 3003438"/>
                  <a:gd name="connsiteX80" fmla="*/ 2100571 w 9135087"/>
                  <a:gd name="connsiteY80" fmla="*/ 1031919 h 3003438"/>
                  <a:gd name="connsiteX81" fmla="*/ 2013739 w 9135087"/>
                  <a:gd name="connsiteY81" fmla="*/ 1031919 h 3003438"/>
                  <a:gd name="connsiteX82" fmla="*/ 2013739 w 9135087"/>
                  <a:gd name="connsiteY82" fmla="*/ 1001867 h 3003438"/>
                  <a:gd name="connsiteX83" fmla="*/ 1870144 w 9135087"/>
                  <a:gd name="connsiteY83" fmla="*/ 1001867 h 3003438"/>
                  <a:gd name="connsiteX84" fmla="*/ 1870144 w 9135087"/>
                  <a:gd name="connsiteY84" fmla="*/ 948429 h 3003438"/>
                  <a:gd name="connsiteX85" fmla="*/ 1766619 w 9135087"/>
                  <a:gd name="connsiteY85" fmla="*/ 948429 h 3003438"/>
                  <a:gd name="connsiteX86" fmla="*/ 1766619 w 9135087"/>
                  <a:gd name="connsiteY86" fmla="*/ 878299 h 3003438"/>
                  <a:gd name="connsiteX87" fmla="*/ 1646392 w 9135087"/>
                  <a:gd name="connsiteY87" fmla="*/ 878299 h 3003438"/>
                  <a:gd name="connsiteX88" fmla="*/ 1646392 w 9135087"/>
                  <a:gd name="connsiteY88" fmla="*/ 844904 h 3003438"/>
                  <a:gd name="connsiteX89" fmla="*/ 1576262 w 9135087"/>
                  <a:gd name="connsiteY89" fmla="*/ 844904 h 3003438"/>
                  <a:gd name="connsiteX90" fmla="*/ 1576262 w 9135087"/>
                  <a:gd name="connsiteY90" fmla="*/ 811510 h 3003438"/>
                  <a:gd name="connsiteX91" fmla="*/ 1492771 w 9135087"/>
                  <a:gd name="connsiteY91" fmla="*/ 811510 h 3003438"/>
                  <a:gd name="connsiteX92" fmla="*/ 1492771 w 9135087"/>
                  <a:gd name="connsiteY92" fmla="*/ 771435 h 3003438"/>
                  <a:gd name="connsiteX93" fmla="*/ 1415965 w 9135087"/>
                  <a:gd name="connsiteY93" fmla="*/ 771435 h 3003438"/>
                  <a:gd name="connsiteX94" fmla="*/ 1415965 w 9135087"/>
                  <a:gd name="connsiteY94" fmla="*/ 721343 h 3003438"/>
                  <a:gd name="connsiteX95" fmla="*/ 1269029 w 9135087"/>
                  <a:gd name="connsiteY95" fmla="*/ 721343 h 3003438"/>
                  <a:gd name="connsiteX96" fmla="*/ 1269029 w 9135087"/>
                  <a:gd name="connsiteY96" fmla="*/ 671249 h 3003438"/>
                  <a:gd name="connsiteX97" fmla="*/ 1168837 w 9135087"/>
                  <a:gd name="connsiteY97" fmla="*/ 671249 h 3003438"/>
                  <a:gd name="connsiteX98" fmla="*/ 1168837 w 9135087"/>
                  <a:gd name="connsiteY98" fmla="*/ 634515 h 3003438"/>
                  <a:gd name="connsiteX99" fmla="*/ 1071996 w 9135087"/>
                  <a:gd name="connsiteY99" fmla="*/ 634515 h 3003438"/>
                  <a:gd name="connsiteX100" fmla="*/ 1071996 w 9135087"/>
                  <a:gd name="connsiteY100" fmla="*/ 604459 h 3003438"/>
                  <a:gd name="connsiteX101" fmla="*/ 1018558 w 9135087"/>
                  <a:gd name="connsiteY101" fmla="*/ 604459 h 3003438"/>
                  <a:gd name="connsiteX102" fmla="*/ 1018558 w 9135087"/>
                  <a:gd name="connsiteY102" fmla="*/ 547686 h 3003438"/>
                  <a:gd name="connsiteX103" fmla="*/ 905015 w 9135087"/>
                  <a:gd name="connsiteY103" fmla="*/ 547686 h 3003438"/>
                  <a:gd name="connsiteX104" fmla="*/ 905015 w 9135087"/>
                  <a:gd name="connsiteY104" fmla="*/ 504272 h 3003438"/>
                  <a:gd name="connsiteX105" fmla="*/ 831545 w 9135087"/>
                  <a:gd name="connsiteY105" fmla="*/ 504272 h 3003438"/>
                  <a:gd name="connsiteX106" fmla="*/ 831545 w 9135087"/>
                  <a:gd name="connsiteY106" fmla="*/ 440821 h 3003438"/>
                  <a:gd name="connsiteX107" fmla="*/ 718001 w 9135087"/>
                  <a:gd name="connsiteY107" fmla="*/ 440821 h 3003438"/>
                  <a:gd name="connsiteX108" fmla="*/ 718001 w 9135087"/>
                  <a:gd name="connsiteY108" fmla="*/ 384049 h 3003438"/>
                  <a:gd name="connsiteX109" fmla="*/ 657889 w 9135087"/>
                  <a:gd name="connsiteY109" fmla="*/ 384049 h 3003438"/>
                  <a:gd name="connsiteX110" fmla="*/ 657889 w 9135087"/>
                  <a:gd name="connsiteY110" fmla="*/ 327274 h 3003438"/>
                  <a:gd name="connsiteX111" fmla="*/ 517629 w 9135087"/>
                  <a:gd name="connsiteY111" fmla="*/ 327274 h 3003438"/>
                  <a:gd name="connsiteX112" fmla="*/ 517629 w 9135087"/>
                  <a:gd name="connsiteY112" fmla="*/ 273843 h 3003438"/>
                  <a:gd name="connsiteX113" fmla="*/ 440819 w 9135087"/>
                  <a:gd name="connsiteY113" fmla="*/ 273843 h 3003438"/>
                  <a:gd name="connsiteX114" fmla="*/ 440819 w 9135087"/>
                  <a:gd name="connsiteY114" fmla="*/ 223749 h 3003438"/>
                  <a:gd name="connsiteX115" fmla="*/ 364010 w 9135087"/>
                  <a:gd name="connsiteY115" fmla="*/ 223749 h 3003438"/>
                  <a:gd name="connsiteX116" fmla="*/ 364010 w 9135087"/>
                  <a:gd name="connsiteY116" fmla="*/ 160298 h 3003438"/>
                  <a:gd name="connsiteX117" fmla="*/ 263823 w 9135087"/>
                  <a:gd name="connsiteY117" fmla="*/ 160298 h 3003438"/>
                  <a:gd name="connsiteX118" fmla="*/ 263823 w 9135087"/>
                  <a:gd name="connsiteY118" fmla="*/ 100186 h 3003438"/>
                  <a:gd name="connsiteX119" fmla="*/ 200372 w 9135087"/>
                  <a:gd name="connsiteY119" fmla="*/ 100186 h 3003438"/>
                  <a:gd name="connsiteX120" fmla="*/ 200372 w 9135087"/>
                  <a:gd name="connsiteY120" fmla="*/ 60112 h 3003438"/>
                  <a:gd name="connsiteX121" fmla="*/ 116884 w 9135087"/>
                  <a:gd name="connsiteY121" fmla="*/ 60112 h 3003438"/>
                  <a:gd name="connsiteX122" fmla="*/ 116884 w 9135087"/>
                  <a:gd name="connsiteY122" fmla="*/ 0 h 3003438"/>
                  <a:gd name="connsiteX123" fmla="*/ 0 w 9135087"/>
                  <a:gd name="connsiteY123" fmla="*/ 0 h 30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135087" h="3003438">
                    <a:moveTo>
                      <a:pt x="9143643" y="3008922"/>
                    </a:moveTo>
                    <a:lnTo>
                      <a:pt x="7811177" y="3008922"/>
                    </a:lnTo>
                    <a:lnTo>
                      <a:pt x="7811177" y="2928774"/>
                    </a:lnTo>
                    <a:lnTo>
                      <a:pt x="6725831" y="2928774"/>
                    </a:lnTo>
                    <a:lnTo>
                      <a:pt x="6725831" y="2882020"/>
                    </a:lnTo>
                    <a:lnTo>
                      <a:pt x="6361818" y="2882020"/>
                    </a:lnTo>
                    <a:lnTo>
                      <a:pt x="6361818" y="2831933"/>
                    </a:lnTo>
                    <a:lnTo>
                      <a:pt x="6101339" y="2831933"/>
                    </a:lnTo>
                    <a:lnTo>
                      <a:pt x="6101339" y="2815231"/>
                    </a:lnTo>
                    <a:lnTo>
                      <a:pt x="5860894" y="2815231"/>
                    </a:lnTo>
                    <a:lnTo>
                      <a:pt x="5860894" y="2765136"/>
                    </a:lnTo>
                    <a:lnTo>
                      <a:pt x="5683896" y="2765136"/>
                    </a:lnTo>
                    <a:lnTo>
                      <a:pt x="5683896" y="2705031"/>
                    </a:lnTo>
                    <a:lnTo>
                      <a:pt x="5500223" y="2705031"/>
                    </a:lnTo>
                    <a:lnTo>
                      <a:pt x="5500223" y="2681654"/>
                    </a:lnTo>
                    <a:lnTo>
                      <a:pt x="5253095" y="2681654"/>
                    </a:lnTo>
                    <a:lnTo>
                      <a:pt x="5253095" y="2654935"/>
                    </a:lnTo>
                    <a:lnTo>
                      <a:pt x="5122850" y="2654935"/>
                    </a:lnTo>
                    <a:lnTo>
                      <a:pt x="5122850" y="2618199"/>
                    </a:lnTo>
                    <a:lnTo>
                      <a:pt x="5062737" y="2618199"/>
                    </a:lnTo>
                    <a:lnTo>
                      <a:pt x="5062737" y="2564769"/>
                    </a:lnTo>
                    <a:lnTo>
                      <a:pt x="4919142" y="2564769"/>
                    </a:lnTo>
                    <a:lnTo>
                      <a:pt x="4919142" y="2487955"/>
                    </a:lnTo>
                    <a:lnTo>
                      <a:pt x="4882406" y="2487955"/>
                    </a:lnTo>
                    <a:lnTo>
                      <a:pt x="4882406" y="2441201"/>
                    </a:lnTo>
                    <a:lnTo>
                      <a:pt x="4725452" y="2441201"/>
                    </a:lnTo>
                    <a:lnTo>
                      <a:pt x="4725452" y="2391114"/>
                    </a:lnTo>
                    <a:lnTo>
                      <a:pt x="4665339" y="2391114"/>
                    </a:lnTo>
                    <a:lnTo>
                      <a:pt x="4665339" y="2310965"/>
                    </a:lnTo>
                    <a:lnTo>
                      <a:pt x="4538437" y="2310965"/>
                    </a:lnTo>
                    <a:lnTo>
                      <a:pt x="4538437" y="2267545"/>
                    </a:lnTo>
                    <a:lnTo>
                      <a:pt x="4277949" y="2267545"/>
                    </a:lnTo>
                    <a:lnTo>
                      <a:pt x="4277949" y="2224133"/>
                    </a:lnTo>
                    <a:lnTo>
                      <a:pt x="3994092" y="2224133"/>
                    </a:lnTo>
                    <a:lnTo>
                      <a:pt x="3994092" y="2180722"/>
                    </a:lnTo>
                    <a:lnTo>
                      <a:pt x="3994092" y="2180722"/>
                    </a:lnTo>
                    <a:lnTo>
                      <a:pt x="3994092" y="2177379"/>
                    </a:lnTo>
                    <a:lnTo>
                      <a:pt x="3870523" y="2177379"/>
                    </a:lnTo>
                    <a:lnTo>
                      <a:pt x="3870523" y="2123950"/>
                    </a:lnTo>
                    <a:lnTo>
                      <a:pt x="3683508" y="2123950"/>
                    </a:lnTo>
                    <a:lnTo>
                      <a:pt x="3683508" y="2067179"/>
                    </a:lnTo>
                    <a:lnTo>
                      <a:pt x="3596685" y="2067179"/>
                    </a:lnTo>
                    <a:lnTo>
                      <a:pt x="3596685" y="1987031"/>
                    </a:lnTo>
                    <a:lnTo>
                      <a:pt x="3513194" y="1987031"/>
                    </a:lnTo>
                    <a:lnTo>
                      <a:pt x="3513194" y="1930260"/>
                    </a:lnTo>
                    <a:lnTo>
                      <a:pt x="3399652" y="1930260"/>
                    </a:lnTo>
                    <a:lnTo>
                      <a:pt x="3399652" y="1876822"/>
                    </a:lnTo>
                    <a:lnTo>
                      <a:pt x="3276092" y="1876822"/>
                    </a:lnTo>
                    <a:lnTo>
                      <a:pt x="3276092" y="1783314"/>
                    </a:lnTo>
                    <a:lnTo>
                      <a:pt x="3209295" y="1783314"/>
                    </a:lnTo>
                    <a:lnTo>
                      <a:pt x="3209295" y="1739902"/>
                    </a:lnTo>
                    <a:lnTo>
                      <a:pt x="3119129" y="1739902"/>
                    </a:lnTo>
                    <a:lnTo>
                      <a:pt x="3119129" y="1669771"/>
                    </a:lnTo>
                    <a:lnTo>
                      <a:pt x="3052340" y="1669771"/>
                    </a:lnTo>
                    <a:lnTo>
                      <a:pt x="3052340" y="1636377"/>
                    </a:lnTo>
                    <a:lnTo>
                      <a:pt x="2978868" y="1636377"/>
                    </a:lnTo>
                    <a:lnTo>
                      <a:pt x="2978868" y="1609658"/>
                    </a:lnTo>
                    <a:lnTo>
                      <a:pt x="2925438" y="1609658"/>
                    </a:lnTo>
                    <a:lnTo>
                      <a:pt x="2925438" y="1526168"/>
                    </a:lnTo>
                    <a:lnTo>
                      <a:pt x="2868667" y="1526168"/>
                    </a:lnTo>
                    <a:lnTo>
                      <a:pt x="2868667" y="1489440"/>
                    </a:lnTo>
                    <a:lnTo>
                      <a:pt x="2778493" y="1489440"/>
                    </a:lnTo>
                    <a:lnTo>
                      <a:pt x="2778493" y="1449362"/>
                    </a:lnTo>
                    <a:lnTo>
                      <a:pt x="2731739" y="1449362"/>
                    </a:lnTo>
                    <a:lnTo>
                      <a:pt x="2731739" y="1419310"/>
                    </a:lnTo>
                    <a:lnTo>
                      <a:pt x="2688327" y="1419310"/>
                    </a:lnTo>
                    <a:lnTo>
                      <a:pt x="2688327" y="1345837"/>
                    </a:lnTo>
                    <a:lnTo>
                      <a:pt x="2618196" y="1345837"/>
                    </a:lnTo>
                    <a:lnTo>
                      <a:pt x="2618196" y="1305758"/>
                    </a:lnTo>
                    <a:lnTo>
                      <a:pt x="2528031" y="1305758"/>
                    </a:lnTo>
                    <a:lnTo>
                      <a:pt x="2528031" y="1252329"/>
                    </a:lnTo>
                    <a:lnTo>
                      <a:pt x="2467917" y="1252329"/>
                    </a:lnTo>
                    <a:lnTo>
                      <a:pt x="2467917" y="1225610"/>
                    </a:lnTo>
                    <a:lnTo>
                      <a:pt x="2357717" y="1225610"/>
                    </a:lnTo>
                    <a:lnTo>
                      <a:pt x="2357717" y="1178856"/>
                    </a:lnTo>
                    <a:lnTo>
                      <a:pt x="2227473" y="1178856"/>
                    </a:lnTo>
                    <a:lnTo>
                      <a:pt x="2227473" y="1135445"/>
                    </a:lnTo>
                    <a:lnTo>
                      <a:pt x="2154000" y="1135445"/>
                    </a:lnTo>
                    <a:lnTo>
                      <a:pt x="2154000" y="1092033"/>
                    </a:lnTo>
                    <a:lnTo>
                      <a:pt x="2100571" y="1092033"/>
                    </a:lnTo>
                    <a:lnTo>
                      <a:pt x="2100571" y="1031919"/>
                    </a:lnTo>
                    <a:lnTo>
                      <a:pt x="2013739" y="1031919"/>
                    </a:lnTo>
                    <a:lnTo>
                      <a:pt x="2013739" y="1001867"/>
                    </a:lnTo>
                    <a:lnTo>
                      <a:pt x="1870144" y="1001867"/>
                    </a:lnTo>
                    <a:lnTo>
                      <a:pt x="1870144" y="948429"/>
                    </a:lnTo>
                    <a:lnTo>
                      <a:pt x="1766619" y="948429"/>
                    </a:lnTo>
                    <a:lnTo>
                      <a:pt x="1766619" y="878299"/>
                    </a:lnTo>
                    <a:lnTo>
                      <a:pt x="1646392" y="878299"/>
                    </a:lnTo>
                    <a:lnTo>
                      <a:pt x="1646392" y="844904"/>
                    </a:lnTo>
                    <a:lnTo>
                      <a:pt x="1576262" y="844904"/>
                    </a:lnTo>
                    <a:lnTo>
                      <a:pt x="1576262" y="811510"/>
                    </a:lnTo>
                    <a:lnTo>
                      <a:pt x="1492771" y="811510"/>
                    </a:lnTo>
                    <a:lnTo>
                      <a:pt x="1492771" y="771435"/>
                    </a:lnTo>
                    <a:lnTo>
                      <a:pt x="1415965" y="771435"/>
                    </a:lnTo>
                    <a:lnTo>
                      <a:pt x="1415965" y="721343"/>
                    </a:lnTo>
                    <a:lnTo>
                      <a:pt x="1269029" y="721343"/>
                    </a:lnTo>
                    <a:lnTo>
                      <a:pt x="1269029" y="671249"/>
                    </a:lnTo>
                    <a:lnTo>
                      <a:pt x="1168837" y="671249"/>
                    </a:lnTo>
                    <a:lnTo>
                      <a:pt x="1168837" y="634515"/>
                    </a:lnTo>
                    <a:lnTo>
                      <a:pt x="1071996" y="634515"/>
                    </a:lnTo>
                    <a:lnTo>
                      <a:pt x="1071996" y="604459"/>
                    </a:lnTo>
                    <a:lnTo>
                      <a:pt x="1018558" y="604459"/>
                    </a:lnTo>
                    <a:lnTo>
                      <a:pt x="1018558" y="547686"/>
                    </a:lnTo>
                    <a:lnTo>
                      <a:pt x="905015" y="547686"/>
                    </a:lnTo>
                    <a:lnTo>
                      <a:pt x="905015" y="504272"/>
                    </a:lnTo>
                    <a:lnTo>
                      <a:pt x="831545" y="504272"/>
                    </a:lnTo>
                    <a:lnTo>
                      <a:pt x="831545" y="440821"/>
                    </a:lnTo>
                    <a:lnTo>
                      <a:pt x="718001" y="440821"/>
                    </a:lnTo>
                    <a:lnTo>
                      <a:pt x="718001" y="384049"/>
                    </a:lnTo>
                    <a:lnTo>
                      <a:pt x="657889" y="384049"/>
                    </a:lnTo>
                    <a:lnTo>
                      <a:pt x="657889" y="327274"/>
                    </a:lnTo>
                    <a:lnTo>
                      <a:pt x="517629" y="327274"/>
                    </a:lnTo>
                    <a:lnTo>
                      <a:pt x="517629" y="273843"/>
                    </a:lnTo>
                    <a:lnTo>
                      <a:pt x="440819" y="273843"/>
                    </a:lnTo>
                    <a:lnTo>
                      <a:pt x="440819" y="223749"/>
                    </a:lnTo>
                    <a:lnTo>
                      <a:pt x="364010" y="223749"/>
                    </a:lnTo>
                    <a:lnTo>
                      <a:pt x="364010" y="160298"/>
                    </a:lnTo>
                    <a:lnTo>
                      <a:pt x="263823" y="160298"/>
                    </a:lnTo>
                    <a:lnTo>
                      <a:pt x="263823" y="100186"/>
                    </a:lnTo>
                    <a:lnTo>
                      <a:pt x="200372" y="100186"/>
                    </a:lnTo>
                    <a:lnTo>
                      <a:pt x="200372" y="60112"/>
                    </a:lnTo>
                    <a:lnTo>
                      <a:pt x="116884" y="60112"/>
                    </a:lnTo>
                    <a:lnTo>
                      <a:pt x="116884" y="0"/>
                    </a:lnTo>
                    <a:lnTo>
                      <a:pt x="0" y="0"/>
                    </a:lnTo>
                  </a:path>
                </a:pathLst>
              </a:custGeom>
              <a:noFill/>
              <a:ln w="25400" cap="flat">
                <a:solidFill>
                  <a:schemeClr val="accent3"/>
                </a:solidFill>
                <a:prstDash val="solid"/>
                <a:miter/>
              </a:ln>
            </p:spPr>
            <p:txBody>
              <a:bodyPr rtlCol="0" anchor="ctr"/>
              <a:lstStyle/>
              <a:p>
                <a:endParaRPr lang="en-GB">
                  <a:latin typeface="+mn-ea"/>
                </a:endParaRPr>
              </a:p>
            </p:txBody>
          </p:sp>
          <p:sp>
            <p:nvSpPr>
              <p:cNvPr id="493" name="Freeform: Shape 357">
                <a:extLst>
                  <a:ext uri="{FF2B5EF4-FFF2-40B4-BE49-F238E27FC236}">
                    <a16:creationId xmlns:a16="http://schemas.microsoft.com/office/drawing/2014/main" xmlns="" id="{0F940099-798F-49B0-98CA-5E155D28314B}"/>
                  </a:ext>
                </a:extLst>
              </p:cNvPr>
              <p:cNvSpPr/>
              <p:nvPr/>
            </p:nvSpPr>
            <p:spPr>
              <a:xfrm>
                <a:off x="9429022"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494" name="Freeform: Shape 358">
                <a:extLst>
                  <a:ext uri="{FF2B5EF4-FFF2-40B4-BE49-F238E27FC236}">
                    <a16:creationId xmlns:a16="http://schemas.microsoft.com/office/drawing/2014/main" xmlns="" id="{60CA79D7-9126-460B-A92E-9A46F6A1D069}"/>
                  </a:ext>
                </a:extLst>
              </p:cNvPr>
              <p:cNvSpPr/>
              <p:nvPr/>
            </p:nvSpPr>
            <p:spPr>
              <a:xfrm>
                <a:off x="9464671"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495" name="Freeform: Shape 359">
                <a:extLst>
                  <a:ext uri="{FF2B5EF4-FFF2-40B4-BE49-F238E27FC236}">
                    <a16:creationId xmlns:a16="http://schemas.microsoft.com/office/drawing/2014/main" xmlns="" id="{A6717235-B308-43FE-8776-513DA5F06690}"/>
                  </a:ext>
                </a:extLst>
              </p:cNvPr>
              <p:cNvSpPr/>
              <p:nvPr/>
            </p:nvSpPr>
            <p:spPr>
              <a:xfrm>
                <a:off x="9500320"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496" name="Freeform: Shape 360">
                <a:extLst>
                  <a:ext uri="{FF2B5EF4-FFF2-40B4-BE49-F238E27FC236}">
                    <a16:creationId xmlns:a16="http://schemas.microsoft.com/office/drawing/2014/main" xmlns="" id="{D65E98CC-E534-452D-B0F3-723EC4F4D2DE}"/>
                  </a:ext>
                </a:extLst>
              </p:cNvPr>
              <p:cNvSpPr/>
              <p:nvPr/>
            </p:nvSpPr>
            <p:spPr>
              <a:xfrm>
                <a:off x="9518144"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497" name="Freeform: Shape 361">
                <a:extLst>
                  <a:ext uri="{FF2B5EF4-FFF2-40B4-BE49-F238E27FC236}">
                    <a16:creationId xmlns:a16="http://schemas.microsoft.com/office/drawing/2014/main" xmlns="" id="{BF8A6B31-0563-4AE6-B5A1-8C33BDA6CA94}"/>
                  </a:ext>
                </a:extLst>
              </p:cNvPr>
              <p:cNvSpPr/>
              <p:nvPr/>
            </p:nvSpPr>
            <p:spPr>
              <a:xfrm>
                <a:off x="9535969"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498" name="Freeform: Shape 362">
                <a:extLst>
                  <a:ext uri="{FF2B5EF4-FFF2-40B4-BE49-F238E27FC236}">
                    <a16:creationId xmlns:a16="http://schemas.microsoft.com/office/drawing/2014/main" xmlns="" id="{6DCF9D51-008F-4B25-BE99-1465157FDC24}"/>
                  </a:ext>
                </a:extLst>
              </p:cNvPr>
              <p:cNvSpPr/>
              <p:nvPr/>
            </p:nvSpPr>
            <p:spPr>
              <a:xfrm>
                <a:off x="9553793"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499" name="Freeform: Shape 363">
                <a:extLst>
                  <a:ext uri="{FF2B5EF4-FFF2-40B4-BE49-F238E27FC236}">
                    <a16:creationId xmlns:a16="http://schemas.microsoft.com/office/drawing/2014/main" xmlns="" id="{2964C966-1B08-45BC-9AAD-C649DBA2C718}"/>
                  </a:ext>
                </a:extLst>
              </p:cNvPr>
              <p:cNvSpPr/>
              <p:nvPr/>
            </p:nvSpPr>
            <p:spPr>
              <a:xfrm>
                <a:off x="9589442" y="3092415"/>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0" name="Freeform: Shape 364">
                <a:extLst>
                  <a:ext uri="{FF2B5EF4-FFF2-40B4-BE49-F238E27FC236}">
                    <a16:creationId xmlns:a16="http://schemas.microsoft.com/office/drawing/2014/main" xmlns="" id="{A38B3120-B74B-4E0F-94D7-FC6C9AC85C4D}"/>
                  </a:ext>
                </a:extLst>
              </p:cNvPr>
              <p:cNvSpPr/>
              <p:nvPr/>
            </p:nvSpPr>
            <p:spPr>
              <a:xfrm>
                <a:off x="9625092" y="3092415"/>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1" name="Freeform: Shape 365">
                <a:extLst>
                  <a:ext uri="{FF2B5EF4-FFF2-40B4-BE49-F238E27FC236}">
                    <a16:creationId xmlns:a16="http://schemas.microsoft.com/office/drawing/2014/main" xmlns="" id="{BF4F4658-1CB4-4DAE-9F0D-5065F9116C56}"/>
                  </a:ext>
                </a:extLst>
              </p:cNvPr>
              <p:cNvSpPr/>
              <p:nvPr/>
            </p:nvSpPr>
            <p:spPr>
              <a:xfrm>
                <a:off x="9660741"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2" name="Freeform: Shape 366">
                <a:extLst>
                  <a:ext uri="{FF2B5EF4-FFF2-40B4-BE49-F238E27FC236}">
                    <a16:creationId xmlns:a16="http://schemas.microsoft.com/office/drawing/2014/main" xmlns="" id="{E4F7504B-EF94-4567-9BD3-2277B7F30584}"/>
                  </a:ext>
                </a:extLst>
              </p:cNvPr>
              <p:cNvSpPr/>
              <p:nvPr/>
            </p:nvSpPr>
            <p:spPr>
              <a:xfrm>
                <a:off x="9678565"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3" name="Freeform: Shape 367">
                <a:extLst>
                  <a:ext uri="{FF2B5EF4-FFF2-40B4-BE49-F238E27FC236}">
                    <a16:creationId xmlns:a16="http://schemas.microsoft.com/office/drawing/2014/main" xmlns="" id="{A6D317A8-C320-481A-9347-39B8A544B890}"/>
                  </a:ext>
                </a:extLst>
              </p:cNvPr>
              <p:cNvSpPr/>
              <p:nvPr/>
            </p:nvSpPr>
            <p:spPr>
              <a:xfrm>
                <a:off x="9714214"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4" name="Freeform: Shape 368">
                <a:extLst>
                  <a:ext uri="{FF2B5EF4-FFF2-40B4-BE49-F238E27FC236}">
                    <a16:creationId xmlns:a16="http://schemas.microsoft.com/office/drawing/2014/main" xmlns="" id="{6CA4BC6F-8629-46AE-92B0-C3D1E02140E9}"/>
                  </a:ext>
                </a:extLst>
              </p:cNvPr>
              <p:cNvSpPr/>
              <p:nvPr/>
            </p:nvSpPr>
            <p:spPr>
              <a:xfrm>
                <a:off x="9767688" y="321718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05" name="Freeform: Shape 369">
                <a:extLst>
                  <a:ext uri="{FF2B5EF4-FFF2-40B4-BE49-F238E27FC236}">
                    <a16:creationId xmlns:a16="http://schemas.microsoft.com/office/drawing/2014/main" xmlns="" id="{A15A039B-8CE4-48B7-A7C8-50BA0696F7BD}"/>
                  </a:ext>
                </a:extLst>
              </p:cNvPr>
              <p:cNvSpPr/>
              <p:nvPr/>
            </p:nvSpPr>
            <p:spPr>
              <a:xfrm>
                <a:off x="9803337" y="321718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06" name="Freeform: Shape 370">
                <a:extLst>
                  <a:ext uri="{FF2B5EF4-FFF2-40B4-BE49-F238E27FC236}">
                    <a16:creationId xmlns:a16="http://schemas.microsoft.com/office/drawing/2014/main" xmlns="" id="{DF2CDEB6-34A5-41F8-8B00-57A1BF6F8C4D}"/>
                  </a:ext>
                </a:extLst>
              </p:cNvPr>
              <p:cNvSpPr/>
              <p:nvPr/>
            </p:nvSpPr>
            <p:spPr>
              <a:xfrm>
                <a:off x="9838986" y="325283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7" name="Freeform: Shape 371">
                <a:extLst>
                  <a:ext uri="{FF2B5EF4-FFF2-40B4-BE49-F238E27FC236}">
                    <a16:creationId xmlns:a16="http://schemas.microsoft.com/office/drawing/2014/main" xmlns="" id="{BD64FC06-8E0F-4AB0-A9BF-7B5131FDEA3A}"/>
                  </a:ext>
                </a:extLst>
              </p:cNvPr>
              <p:cNvSpPr/>
              <p:nvPr/>
            </p:nvSpPr>
            <p:spPr>
              <a:xfrm>
                <a:off x="9874635" y="325283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8" name="Freeform: Shape 372">
                <a:extLst>
                  <a:ext uri="{FF2B5EF4-FFF2-40B4-BE49-F238E27FC236}">
                    <a16:creationId xmlns:a16="http://schemas.microsoft.com/office/drawing/2014/main" xmlns="" id="{DEC69291-C329-4C15-AB27-7E1179BFDC39}"/>
                  </a:ext>
                </a:extLst>
              </p:cNvPr>
              <p:cNvSpPr/>
              <p:nvPr/>
            </p:nvSpPr>
            <p:spPr>
              <a:xfrm>
                <a:off x="9928110"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09" name="Freeform: Shape 373">
                <a:extLst>
                  <a:ext uri="{FF2B5EF4-FFF2-40B4-BE49-F238E27FC236}">
                    <a16:creationId xmlns:a16="http://schemas.microsoft.com/office/drawing/2014/main" xmlns="" id="{086DAD4B-E53A-4B14-9725-39E596DB3EF8}"/>
                  </a:ext>
                </a:extLst>
              </p:cNvPr>
              <p:cNvSpPr/>
              <p:nvPr/>
            </p:nvSpPr>
            <p:spPr>
              <a:xfrm>
                <a:off x="9945935"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0" name="Freeform: Shape 374">
                <a:extLst>
                  <a:ext uri="{FF2B5EF4-FFF2-40B4-BE49-F238E27FC236}">
                    <a16:creationId xmlns:a16="http://schemas.microsoft.com/office/drawing/2014/main" xmlns="" id="{79340A99-1F0D-4E42-B43F-DA46B694BFA2}"/>
                  </a:ext>
                </a:extLst>
              </p:cNvPr>
              <p:cNvSpPr/>
              <p:nvPr/>
            </p:nvSpPr>
            <p:spPr>
              <a:xfrm>
                <a:off x="9981584"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1" name="Freeform: Shape 375">
                <a:extLst>
                  <a:ext uri="{FF2B5EF4-FFF2-40B4-BE49-F238E27FC236}">
                    <a16:creationId xmlns:a16="http://schemas.microsoft.com/office/drawing/2014/main" xmlns="" id="{CF1FBF1A-C09B-44A2-88D2-7813CAA092F6}"/>
                  </a:ext>
                </a:extLst>
              </p:cNvPr>
              <p:cNvSpPr/>
              <p:nvPr/>
            </p:nvSpPr>
            <p:spPr>
              <a:xfrm>
                <a:off x="10017233"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2" name="Freeform: Shape 376">
                <a:extLst>
                  <a:ext uri="{FF2B5EF4-FFF2-40B4-BE49-F238E27FC236}">
                    <a16:creationId xmlns:a16="http://schemas.microsoft.com/office/drawing/2014/main" xmlns="" id="{EE09D45A-2659-4C7E-9340-2F9A83A3D5A8}"/>
                  </a:ext>
                </a:extLst>
              </p:cNvPr>
              <p:cNvSpPr/>
              <p:nvPr/>
            </p:nvSpPr>
            <p:spPr>
              <a:xfrm>
                <a:off x="10070707" y="337761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3" name="Freeform: Shape 377">
                <a:extLst>
                  <a:ext uri="{FF2B5EF4-FFF2-40B4-BE49-F238E27FC236}">
                    <a16:creationId xmlns:a16="http://schemas.microsoft.com/office/drawing/2014/main" xmlns="" id="{2059738A-695E-4639-A6ED-62AB56D57E29}"/>
                  </a:ext>
                </a:extLst>
              </p:cNvPr>
              <p:cNvSpPr/>
              <p:nvPr/>
            </p:nvSpPr>
            <p:spPr>
              <a:xfrm>
                <a:off x="10142005" y="343108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4" name="Freeform: Shape 378">
                <a:extLst>
                  <a:ext uri="{FF2B5EF4-FFF2-40B4-BE49-F238E27FC236}">
                    <a16:creationId xmlns:a16="http://schemas.microsoft.com/office/drawing/2014/main" xmlns="" id="{1AE587F1-5A84-4696-BB9D-0DDB30C8497E}"/>
                  </a:ext>
                </a:extLst>
              </p:cNvPr>
              <p:cNvSpPr/>
              <p:nvPr/>
            </p:nvSpPr>
            <p:spPr>
              <a:xfrm>
                <a:off x="10177654" y="343108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5" name="Freeform: Shape 379">
                <a:extLst>
                  <a:ext uri="{FF2B5EF4-FFF2-40B4-BE49-F238E27FC236}">
                    <a16:creationId xmlns:a16="http://schemas.microsoft.com/office/drawing/2014/main" xmlns="" id="{FE821859-CDDE-4EA0-AE47-536F93FFCAC7}"/>
                  </a:ext>
                </a:extLst>
              </p:cNvPr>
              <p:cNvSpPr/>
              <p:nvPr/>
            </p:nvSpPr>
            <p:spPr>
              <a:xfrm>
                <a:off x="10248952" y="348455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16" name="Freeform: Shape 380">
                <a:extLst>
                  <a:ext uri="{FF2B5EF4-FFF2-40B4-BE49-F238E27FC236}">
                    <a16:creationId xmlns:a16="http://schemas.microsoft.com/office/drawing/2014/main" xmlns="" id="{33EBB032-6D44-43E3-B905-340B46C099C0}"/>
                  </a:ext>
                </a:extLst>
              </p:cNvPr>
              <p:cNvSpPr/>
              <p:nvPr/>
            </p:nvSpPr>
            <p:spPr>
              <a:xfrm>
                <a:off x="10320250"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7" name="Freeform: Shape 381">
                <a:extLst>
                  <a:ext uri="{FF2B5EF4-FFF2-40B4-BE49-F238E27FC236}">
                    <a16:creationId xmlns:a16="http://schemas.microsoft.com/office/drawing/2014/main" xmlns="" id="{E7246B7A-05B2-4FEA-9B21-873790BA7023}"/>
                  </a:ext>
                </a:extLst>
              </p:cNvPr>
              <p:cNvSpPr/>
              <p:nvPr/>
            </p:nvSpPr>
            <p:spPr>
              <a:xfrm>
                <a:off x="10355899"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8" name="Freeform: Shape 382">
                <a:extLst>
                  <a:ext uri="{FF2B5EF4-FFF2-40B4-BE49-F238E27FC236}">
                    <a16:creationId xmlns:a16="http://schemas.microsoft.com/office/drawing/2014/main" xmlns="" id="{44A79678-D90E-4BD6-9ADA-986D915278B5}"/>
                  </a:ext>
                </a:extLst>
              </p:cNvPr>
              <p:cNvSpPr/>
              <p:nvPr/>
            </p:nvSpPr>
            <p:spPr>
              <a:xfrm>
                <a:off x="10391549"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19" name="Freeform: Shape 383">
                <a:extLst>
                  <a:ext uri="{FF2B5EF4-FFF2-40B4-BE49-F238E27FC236}">
                    <a16:creationId xmlns:a16="http://schemas.microsoft.com/office/drawing/2014/main" xmlns="" id="{6064E784-EA0E-4DEA-AAFC-5319408D3948}"/>
                  </a:ext>
                </a:extLst>
              </p:cNvPr>
              <p:cNvSpPr/>
              <p:nvPr/>
            </p:nvSpPr>
            <p:spPr>
              <a:xfrm>
                <a:off x="10427198" y="3591506"/>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20" name="Freeform: Shape 384">
                <a:extLst>
                  <a:ext uri="{FF2B5EF4-FFF2-40B4-BE49-F238E27FC236}">
                    <a16:creationId xmlns:a16="http://schemas.microsoft.com/office/drawing/2014/main" xmlns="" id="{DF10FF98-3D62-4248-9481-F6B1DFF65210}"/>
                  </a:ext>
                </a:extLst>
              </p:cNvPr>
              <p:cNvSpPr/>
              <p:nvPr/>
            </p:nvSpPr>
            <p:spPr>
              <a:xfrm>
                <a:off x="10480671"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21" name="Freeform: Shape 385">
                <a:extLst>
                  <a:ext uri="{FF2B5EF4-FFF2-40B4-BE49-F238E27FC236}">
                    <a16:creationId xmlns:a16="http://schemas.microsoft.com/office/drawing/2014/main" xmlns="" id="{7C844D7E-FEFE-4403-AF42-C3E408078EE6}"/>
                  </a:ext>
                </a:extLst>
              </p:cNvPr>
              <p:cNvSpPr/>
              <p:nvPr/>
            </p:nvSpPr>
            <p:spPr>
              <a:xfrm>
                <a:off x="10498496"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22" name="Freeform: Shape 386">
                <a:extLst>
                  <a:ext uri="{FF2B5EF4-FFF2-40B4-BE49-F238E27FC236}">
                    <a16:creationId xmlns:a16="http://schemas.microsoft.com/office/drawing/2014/main" xmlns="" id="{84680DBE-37DB-45A7-B46F-EA9B431721AC}"/>
                  </a:ext>
                </a:extLst>
              </p:cNvPr>
              <p:cNvSpPr/>
              <p:nvPr/>
            </p:nvSpPr>
            <p:spPr>
              <a:xfrm>
                <a:off x="10516321"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23" name="Freeform: Shape 387">
                <a:extLst>
                  <a:ext uri="{FF2B5EF4-FFF2-40B4-BE49-F238E27FC236}">
                    <a16:creationId xmlns:a16="http://schemas.microsoft.com/office/drawing/2014/main" xmlns="" id="{2D4E5DA9-EB12-4A1A-A3EF-752DC5ACD39E}"/>
                  </a:ext>
                </a:extLst>
              </p:cNvPr>
              <p:cNvSpPr/>
              <p:nvPr/>
            </p:nvSpPr>
            <p:spPr>
              <a:xfrm>
                <a:off x="10551970"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24" name="Freeform: Shape 388">
                <a:extLst>
                  <a:ext uri="{FF2B5EF4-FFF2-40B4-BE49-F238E27FC236}">
                    <a16:creationId xmlns:a16="http://schemas.microsoft.com/office/drawing/2014/main" xmlns="" id="{C14DE8BB-1407-495D-8D00-53D0F5BAF327}"/>
                  </a:ext>
                </a:extLst>
              </p:cNvPr>
              <p:cNvSpPr/>
              <p:nvPr/>
            </p:nvSpPr>
            <p:spPr>
              <a:xfrm>
                <a:off x="10587619"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latin typeface="+mn-ea"/>
                </a:endParaRPr>
              </a:p>
            </p:txBody>
          </p:sp>
          <p:sp>
            <p:nvSpPr>
              <p:cNvPr id="525" name="Freeform: Shape 389">
                <a:extLst>
                  <a:ext uri="{FF2B5EF4-FFF2-40B4-BE49-F238E27FC236}">
                    <a16:creationId xmlns:a16="http://schemas.microsoft.com/office/drawing/2014/main" xmlns="" id="{FF8EBF24-2A9D-43C1-8F12-44B87AA11FCA}"/>
                  </a:ext>
                </a:extLst>
              </p:cNvPr>
              <p:cNvSpPr/>
              <p:nvPr/>
            </p:nvSpPr>
            <p:spPr>
              <a:xfrm>
                <a:off x="10605443" y="364498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26" name="Freeform: Shape 390">
                <a:extLst>
                  <a:ext uri="{FF2B5EF4-FFF2-40B4-BE49-F238E27FC236}">
                    <a16:creationId xmlns:a16="http://schemas.microsoft.com/office/drawing/2014/main" xmlns="" id="{3EAFAF48-032E-459C-B6CD-84BB8B480038}"/>
                  </a:ext>
                </a:extLst>
              </p:cNvPr>
              <p:cNvSpPr/>
              <p:nvPr/>
            </p:nvSpPr>
            <p:spPr>
              <a:xfrm>
                <a:off x="10623268" y="364498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27" name="Freeform: Shape 391">
                <a:extLst>
                  <a:ext uri="{FF2B5EF4-FFF2-40B4-BE49-F238E27FC236}">
                    <a16:creationId xmlns:a16="http://schemas.microsoft.com/office/drawing/2014/main" xmlns="" id="{016FFDAA-57C3-442B-9ABF-45F615935079}"/>
                  </a:ext>
                </a:extLst>
              </p:cNvPr>
              <p:cNvSpPr/>
              <p:nvPr/>
            </p:nvSpPr>
            <p:spPr>
              <a:xfrm>
                <a:off x="10676742"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28" name="Freeform: Shape 392">
                <a:extLst>
                  <a:ext uri="{FF2B5EF4-FFF2-40B4-BE49-F238E27FC236}">
                    <a16:creationId xmlns:a16="http://schemas.microsoft.com/office/drawing/2014/main" xmlns="" id="{D3CEE110-4E49-45F9-8597-E4188ED93254}"/>
                  </a:ext>
                </a:extLst>
              </p:cNvPr>
              <p:cNvSpPr/>
              <p:nvPr/>
            </p:nvSpPr>
            <p:spPr>
              <a:xfrm>
                <a:off x="10712391"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29" name="Freeform: Shape 393">
                <a:extLst>
                  <a:ext uri="{FF2B5EF4-FFF2-40B4-BE49-F238E27FC236}">
                    <a16:creationId xmlns:a16="http://schemas.microsoft.com/office/drawing/2014/main" xmlns="" id="{86C6E464-E26A-4295-9427-313450C6F271}"/>
                  </a:ext>
                </a:extLst>
              </p:cNvPr>
              <p:cNvSpPr/>
              <p:nvPr/>
            </p:nvSpPr>
            <p:spPr>
              <a:xfrm>
                <a:off x="10748040"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30" name="Freeform: Shape 394">
                <a:extLst>
                  <a:ext uri="{FF2B5EF4-FFF2-40B4-BE49-F238E27FC236}">
                    <a16:creationId xmlns:a16="http://schemas.microsoft.com/office/drawing/2014/main" xmlns="" id="{1D056852-2C20-447B-8A6F-32572B958AD7}"/>
                  </a:ext>
                </a:extLst>
              </p:cNvPr>
              <p:cNvSpPr/>
              <p:nvPr/>
            </p:nvSpPr>
            <p:spPr>
              <a:xfrm>
                <a:off x="10819338" y="3751928"/>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31" name="Freeform: Shape 395">
                <a:extLst>
                  <a:ext uri="{FF2B5EF4-FFF2-40B4-BE49-F238E27FC236}">
                    <a16:creationId xmlns:a16="http://schemas.microsoft.com/office/drawing/2014/main" xmlns="" id="{4F06E066-1E6A-4BC0-A28D-B359DED90D3A}"/>
                  </a:ext>
                </a:extLst>
              </p:cNvPr>
              <p:cNvSpPr/>
              <p:nvPr/>
            </p:nvSpPr>
            <p:spPr>
              <a:xfrm>
                <a:off x="10854987" y="3751928"/>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latin typeface="+mn-ea"/>
                </a:endParaRPr>
              </a:p>
            </p:txBody>
          </p:sp>
          <p:sp>
            <p:nvSpPr>
              <p:cNvPr id="532" name="Freeform: Shape 396">
                <a:extLst>
                  <a:ext uri="{FF2B5EF4-FFF2-40B4-BE49-F238E27FC236}">
                    <a16:creationId xmlns:a16="http://schemas.microsoft.com/office/drawing/2014/main" xmlns="" id="{BB3D8DEA-5BB6-481D-AEDE-C4A8EA15F32D}"/>
                  </a:ext>
                </a:extLst>
              </p:cNvPr>
              <p:cNvSpPr/>
              <p:nvPr/>
            </p:nvSpPr>
            <p:spPr>
              <a:xfrm>
                <a:off x="10890636" y="3805402"/>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3" name="Freeform: Shape 397">
                <a:extLst>
                  <a:ext uri="{FF2B5EF4-FFF2-40B4-BE49-F238E27FC236}">
                    <a16:creationId xmlns:a16="http://schemas.microsoft.com/office/drawing/2014/main" xmlns="" id="{12508AA1-7EF2-4A48-A769-C9701531DDCC}"/>
                  </a:ext>
                </a:extLst>
              </p:cNvPr>
              <p:cNvSpPr/>
              <p:nvPr/>
            </p:nvSpPr>
            <p:spPr>
              <a:xfrm>
                <a:off x="10926286" y="3805402"/>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4" name="Freeform: Shape 398">
                <a:extLst>
                  <a:ext uri="{FF2B5EF4-FFF2-40B4-BE49-F238E27FC236}">
                    <a16:creationId xmlns:a16="http://schemas.microsoft.com/office/drawing/2014/main" xmlns="" id="{201F73C0-0C36-49BB-914F-C2CB16CC8C06}"/>
                  </a:ext>
                </a:extLst>
              </p:cNvPr>
              <p:cNvSpPr/>
              <p:nvPr/>
            </p:nvSpPr>
            <p:spPr>
              <a:xfrm>
                <a:off x="10961935" y="3841051"/>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5" name="Freeform: Shape 399">
                <a:extLst>
                  <a:ext uri="{FF2B5EF4-FFF2-40B4-BE49-F238E27FC236}">
                    <a16:creationId xmlns:a16="http://schemas.microsoft.com/office/drawing/2014/main" xmlns="" id="{186BFA01-528E-40CF-90EB-D9616BEC22DA}"/>
                  </a:ext>
                </a:extLst>
              </p:cNvPr>
              <p:cNvSpPr/>
              <p:nvPr/>
            </p:nvSpPr>
            <p:spPr>
              <a:xfrm>
                <a:off x="10997584" y="3841051"/>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6" name="Freeform: Shape 400">
                <a:extLst>
                  <a:ext uri="{FF2B5EF4-FFF2-40B4-BE49-F238E27FC236}">
                    <a16:creationId xmlns:a16="http://schemas.microsoft.com/office/drawing/2014/main" xmlns="" id="{A08CBC3F-99AC-4860-93EC-FDBFA81FF8D9}"/>
                  </a:ext>
                </a:extLst>
              </p:cNvPr>
              <p:cNvSpPr/>
              <p:nvPr/>
            </p:nvSpPr>
            <p:spPr>
              <a:xfrm>
                <a:off x="11033233"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7" name="Freeform: Shape 401">
                <a:extLst>
                  <a:ext uri="{FF2B5EF4-FFF2-40B4-BE49-F238E27FC236}">
                    <a16:creationId xmlns:a16="http://schemas.microsoft.com/office/drawing/2014/main" xmlns="" id="{ACCA9F26-BE48-44AF-91C7-4F5F2892459A}"/>
                  </a:ext>
                </a:extLst>
              </p:cNvPr>
              <p:cNvSpPr/>
              <p:nvPr/>
            </p:nvSpPr>
            <p:spPr>
              <a:xfrm>
                <a:off x="11068882"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8" name="Freeform: Shape 402">
                <a:extLst>
                  <a:ext uri="{FF2B5EF4-FFF2-40B4-BE49-F238E27FC236}">
                    <a16:creationId xmlns:a16="http://schemas.microsoft.com/office/drawing/2014/main" xmlns="" id="{4590493C-36AF-47CF-86D4-3B18D9DF25A7}"/>
                  </a:ext>
                </a:extLst>
              </p:cNvPr>
              <p:cNvSpPr/>
              <p:nvPr/>
            </p:nvSpPr>
            <p:spPr>
              <a:xfrm>
                <a:off x="11104531"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latin typeface="+mn-ea"/>
                </a:endParaRPr>
              </a:p>
            </p:txBody>
          </p:sp>
          <p:sp>
            <p:nvSpPr>
              <p:cNvPr id="539" name="Freeform: Shape 403">
                <a:extLst>
                  <a:ext uri="{FF2B5EF4-FFF2-40B4-BE49-F238E27FC236}">
                    <a16:creationId xmlns:a16="http://schemas.microsoft.com/office/drawing/2014/main" xmlns="" id="{60B9988D-5C9A-4AF3-A30E-D5A03341802B}"/>
                  </a:ext>
                </a:extLst>
              </p:cNvPr>
              <p:cNvSpPr/>
              <p:nvPr/>
            </p:nvSpPr>
            <p:spPr>
              <a:xfrm>
                <a:off x="11175829"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0" name="Freeform: Shape 404">
                <a:extLst>
                  <a:ext uri="{FF2B5EF4-FFF2-40B4-BE49-F238E27FC236}">
                    <a16:creationId xmlns:a16="http://schemas.microsoft.com/office/drawing/2014/main" xmlns="" id="{75A35B3F-C495-485B-B525-DB1E7A190389}"/>
                  </a:ext>
                </a:extLst>
              </p:cNvPr>
              <p:cNvSpPr/>
              <p:nvPr/>
            </p:nvSpPr>
            <p:spPr>
              <a:xfrm>
                <a:off x="11211479"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1" name="Freeform: Shape 405">
                <a:extLst>
                  <a:ext uri="{FF2B5EF4-FFF2-40B4-BE49-F238E27FC236}">
                    <a16:creationId xmlns:a16="http://schemas.microsoft.com/office/drawing/2014/main" xmlns="" id="{74C51622-64C7-45A5-8337-1469A554DA45}"/>
                  </a:ext>
                </a:extLst>
              </p:cNvPr>
              <p:cNvSpPr/>
              <p:nvPr/>
            </p:nvSpPr>
            <p:spPr>
              <a:xfrm>
                <a:off x="11229303"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2" name="Freeform: Shape 406">
                <a:extLst>
                  <a:ext uri="{FF2B5EF4-FFF2-40B4-BE49-F238E27FC236}">
                    <a16:creationId xmlns:a16="http://schemas.microsoft.com/office/drawing/2014/main" xmlns="" id="{9245D02F-0AEE-48A6-A490-4013BECD4F6D}"/>
                  </a:ext>
                </a:extLst>
              </p:cNvPr>
              <p:cNvSpPr/>
              <p:nvPr/>
            </p:nvSpPr>
            <p:spPr>
              <a:xfrm>
                <a:off x="11282777"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3" name="Freeform: Shape 407">
                <a:extLst>
                  <a:ext uri="{FF2B5EF4-FFF2-40B4-BE49-F238E27FC236}">
                    <a16:creationId xmlns:a16="http://schemas.microsoft.com/office/drawing/2014/main" xmlns="" id="{BCFA2F6B-439A-4531-AD52-5C5CC0569E42}"/>
                  </a:ext>
                </a:extLst>
              </p:cNvPr>
              <p:cNvSpPr/>
              <p:nvPr/>
            </p:nvSpPr>
            <p:spPr>
              <a:xfrm>
                <a:off x="11336250"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4" name="Freeform: Shape 408">
                <a:extLst>
                  <a:ext uri="{FF2B5EF4-FFF2-40B4-BE49-F238E27FC236}">
                    <a16:creationId xmlns:a16="http://schemas.microsoft.com/office/drawing/2014/main" xmlns="" id="{9787E534-8A98-45E5-B6D4-800B7150515A}"/>
                  </a:ext>
                </a:extLst>
              </p:cNvPr>
              <p:cNvSpPr/>
              <p:nvPr/>
            </p:nvSpPr>
            <p:spPr>
              <a:xfrm>
                <a:off x="11371900"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5" name="Freeform: Shape 409">
                <a:extLst>
                  <a:ext uri="{FF2B5EF4-FFF2-40B4-BE49-F238E27FC236}">
                    <a16:creationId xmlns:a16="http://schemas.microsoft.com/office/drawing/2014/main" xmlns="" id="{CD93AE3B-DE5C-4DE4-A572-1D65CD272773}"/>
                  </a:ext>
                </a:extLst>
              </p:cNvPr>
              <p:cNvSpPr/>
              <p:nvPr/>
            </p:nvSpPr>
            <p:spPr>
              <a:xfrm>
                <a:off x="11425373" y="401930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6" name="Freeform: Shape 410">
                <a:extLst>
                  <a:ext uri="{FF2B5EF4-FFF2-40B4-BE49-F238E27FC236}">
                    <a16:creationId xmlns:a16="http://schemas.microsoft.com/office/drawing/2014/main" xmlns="" id="{5E772DF6-1B20-42FC-B6E4-B26A2E20956D}"/>
                  </a:ext>
                </a:extLst>
              </p:cNvPr>
              <p:cNvSpPr/>
              <p:nvPr/>
            </p:nvSpPr>
            <p:spPr>
              <a:xfrm>
                <a:off x="11461022" y="401930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7" name="Freeform: Shape 411">
                <a:extLst>
                  <a:ext uri="{FF2B5EF4-FFF2-40B4-BE49-F238E27FC236}">
                    <a16:creationId xmlns:a16="http://schemas.microsoft.com/office/drawing/2014/main" xmlns="" id="{552FAD83-113E-4BD6-BFC8-BD22D14C8F49}"/>
                  </a:ext>
                </a:extLst>
              </p:cNvPr>
              <p:cNvSpPr/>
              <p:nvPr/>
            </p:nvSpPr>
            <p:spPr>
              <a:xfrm>
                <a:off x="11514496" y="409059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8" name="Freeform: Shape 412">
                <a:extLst>
                  <a:ext uri="{FF2B5EF4-FFF2-40B4-BE49-F238E27FC236}">
                    <a16:creationId xmlns:a16="http://schemas.microsoft.com/office/drawing/2014/main" xmlns="" id="{3A85D3AF-1E97-4D8B-BB64-9EFB0AE86CA2}"/>
                  </a:ext>
                </a:extLst>
              </p:cNvPr>
              <p:cNvSpPr/>
              <p:nvPr/>
            </p:nvSpPr>
            <p:spPr>
              <a:xfrm>
                <a:off x="11550145" y="412624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49" name="Freeform: Shape 413">
                <a:extLst>
                  <a:ext uri="{FF2B5EF4-FFF2-40B4-BE49-F238E27FC236}">
                    <a16:creationId xmlns:a16="http://schemas.microsoft.com/office/drawing/2014/main" xmlns="" id="{FA35C793-0075-49A1-BAA5-7ECECC0CC38D}"/>
                  </a:ext>
                </a:extLst>
              </p:cNvPr>
              <p:cNvSpPr/>
              <p:nvPr/>
            </p:nvSpPr>
            <p:spPr>
              <a:xfrm>
                <a:off x="11585794" y="412624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0" name="Freeform: Shape 414">
                <a:extLst>
                  <a:ext uri="{FF2B5EF4-FFF2-40B4-BE49-F238E27FC236}">
                    <a16:creationId xmlns:a16="http://schemas.microsoft.com/office/drawing/2014/main" xmlns="" id="{6C9DB4FD-990F-435C-8349-5B78C3D6F610}"/>
                  </a:ext>
                </a:extLst>
              </p:cNvPr>
              <p:cNvSpPr/>
              <p:nvPr/>
            </p:nvSpPr>
            <p:spPr>
              <a:xfrm>
                <a:off x="11639268"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1" name="Freeform: Shape 415">
                <a:extLst>
                  <a:ext uri="{FF2B5EF4-FFF2-40B4-BE49-F238E27FC236}">
                    <a16:creationId xmlns:a16="http://schemas.microsoft.com/office/drawing/2014/main" xmlns="" id="{D3FFFA34-7875-4C0F-B88B-DBB9BBF5A297}"/>
                  </a:ext>
                </a:extLst>
              </p:cNvPr>
              <p:cNvSpPr/>
              <p:nvPr/>
            </p:nvSpPr>
            <p:spPr>
              <a:xfrm>
                <a:off x="11657093"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2" name="Freeform: Shape 416">
                <a:extLst>
                  <a:ext uri="{FF2B5EF4-FFF2-40B4-BE49-F238E27FC236}">
                    <a16:creationId xmlns:a16="http://schemas.microsoft.com/office/drawing/2014/main" xmlns="" id="{48624DD2-BB7E-4B67-930A-8CF5C4EF6DD0}"/>
                  </a:ext>
                </a:extLst>
              </p:cNvPr>
              <p:cNvSpPr/>
              <p:nvPr/>
            </p:nvSpPr>
            <p:spPr>
              <a:xfrm>
                <a:off x="11692742"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3" name="Freeform: Shape 417">
                <a:extLst>
                  <a:ext uri="{FF2B5EF4-FFF2-40B4-BE49-F238E27FC236}">
                    <a16:creationId xmlns:a16="http://schemas.microsoft.com/office/drawing/2014/main" xmlns="" id="{C70C6598-799E-49F9-8E57-DBA583940033}"/>
                  </a:ext>
                </a:extLst>
              </p:cNvPr>
              <p:cNvSpPr/>
              <p:nvPr/>
            </p:nvSpPr>
            <p:spPr>
              <a:xfrm>
                <a:off x="11710566"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4" name="Freeform: Shape 418">
                <a:extLst>
                  <a:ext uri="{FF2B5EF4-FFF2-40B4-BE49-F238E27FC236}">
                    <a16:creationId xmlns:a16="http://schemas.microsoft.com/office/drawing/2014/main" xmlns="" id="{DC964D91-E832-461E-8091-DB8D0A774815}"/>
                  </a:ext>
                </a:extLst>
              </p:cNvPr>
              <p:cNvSpPr/>
              <p:nvPr/>
            </p:nvSpPr>
            <p:spPr>
              <a:xfrm>
                <a:off x="11781864"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5" name="Freeform: Shape 419">
                <a:extLst>
                  <a:ext uri="{FF2B5EF4-FFF2-40B4-BE49-F238E27FC236}">
                    <a16:creationId xmlns:a16="http://schemas.microsoft.com/office/drawing/2014/main" xmlns="" id="{5DF23584-8F23-464B-937C-C9EE4B294060}"/>
                  </a:ext>
                </a:extLst>
              </p:cNvPr>
              <p:cNvSpPr/>
              <p:nvPr/>
            </p:nvSpPr>
            <p:spPr>
              <a:xfrm>
                <a:off x="11817513"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6" name="Freeform: Shape 420">
                <a:extLst>
                  <a:ext uri="{FF2B5EF4-FFF2-40B4-BE49-F238E27FC236}">
                    <a16:creationId xmlns:a16="http://schemas.microsoft.com/office/drawing/2014/main" xmlns="" id="{401C25F8-F05C-40D1-AE0E-F90F0B920287}"/>
                  </a:ext>
                </a:extLst>
              </p:cNvPr>
              <p:cNvSpPr/>
              <p:nvPr/>
            </p:nvSpPr>
            <p:spPr>
              <a:xfrm>
                <a:off x="11835338"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7" name="Freeform: Shape 421">
                <a:extLst>
                  <a:ext uri="{FF2B5EF4-FFF2-40B4-BE49-F238E27FC236}">
                    <a16:creationId xmlns:a16="http://schemas.microsoft.com/office/drawing/2014/main" xmlns="" id="{C9AE4511-3DBF-4E5E-95C7-AC7202DEF311}"/>
                  </a:ext>
                </a:extLst>
              </p:cNvPr>
              <p:cNvSpPr/>
              <p:nvPr/>
            </p:nvSpPr>
            <p:spPr>
              <a:xfrm>
                <a:off x="11870996" y="423319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8" name="Freeform: Shape 422">
                <a:extLst>
                  <a:ext uri="{FF2B5EF4-FFF2-40B4-BE49-F238E27FC236}">
                    <a16:creationId xmlns:a16="http://schemas.microsoft.com/office/drawing/2014/main" xmlns="" id="{CE12C8C6-F43D-4F86-9FEB-9058318C60CD}"/>
                  </a:ext>
                </a:extLst>
              </p:cNvPr>
              <p:cNvSpPr/>
              <p:nvPr/>
            </p:nvSpPr>
            <p:spPr>
              <a:xfrm>
                <a:off x="11906645" y="423319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59" name="Freeform: Shape 423">
                <a:extLst>
                  <a:ext uri="{FF2B5EF4-FFF2-40B4-BE49-F238E27FC236}">
                    <a16:creationId xmlns:a16="http://schemas.microsoft.com/office/drawing/2014/main" xmlns="" id="{6C81D322-14DA-47F9-9A82-EE941621C5BC}"/>
                  </a:ext>
                </a:extLst>
              </p:cNvPr>
              <p:cNvSpPr/>
              <p:nvPr/>
            </p:nvSpPr>
            <p:spPr>
              <a:xfrm>
                <a:off x="11942294" y="4304494"/>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0" name="Freeform: Shape 424">
                <a:extLst>
                  <a:ext uri="{FF2B5EF4-FFF2-40B4-BE49-F238E27FC236}">
                    <a16:creationId xmlns:a16="http://schemas.microsoft.com/office/drawing/2014/main" xmlns="" id="{15201DD4-121A-40DD-BEEA-F84D5B81B4E4}"/>
                  </a:ext>
                </a:extLst>
              </p:cNvPr>
              <p:cNvSpPr/>
              <p:nvPr/>
            </p:nvSpPr>
            <p:spPr>
              <a:xfrm>
                <a:off x="11977943" y="4304494"/>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1" name="Freeform: Shape 425">
                <a:extLst>
                  <a:ext uri="{FF2B5EF4-FFF2-40B4-BE49-F238E27FC236}">
                    <a16:creationId xmlns:a16="http://schemas.microsoft.com/office/drawing/2014/main" xmlns="" id="{26A69CAE-D25E-4EF0-93E2-124B7C7307E6}"/>
                  </a:ext>
                </a:extLst>
              </p:cNvPr>
              <p:cNvSpPr/>
              <p:nvPr/>
            </p:nvSpPr>
            <p:spPr>
              <a:xfrm>
                <a:off x="12013593" y="434014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2" name="Freeform: Shape 426">
                <a:extLst>
                  <a:ext uri="{FF2B5EF4-FFF2-40B4-BE49-F238E27FC236}">
                    <a16:creationId xmlns:a16="http://schemas.microsoft.com/office/drawing/2014/main" xmlns="" id="{3F56FE0A-E540-461B-8039-ADA12A0DFA24}"/>
                  </a:ext>
                </a:extLst>
              </p:cNvPr>
              <p:cNvSpPr/>
              <p:nvPr/>
            </p:nvSpPr>
            <p:spPr>
              <a:xfrm>
                <a:off x="12049242" y="434014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3" name="Freeform: Shape 427">
                <a:extLst>
                  <a:ext uri="{FF2B5EF4-FFF2-40B4-BE49-F238E27FC236}">
                    <a16:creationId xmlns:a16="http://schemas.microsoft.com/office/drawing/2014/main" xmlns="" id="{392CE6FF-7C9F-41D2-BA9F-B256FC4D34C9}"/>
                  </a:ext>
                </a:extLst>
              </p:cNvPr>
              <p:cNvSpPr/>
              <p:nvPr/>
            </p:nvSpPr>
            <p:spPr>
              <a:xfrm>
                <a:off x="12084891"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4" name="Freeform: Shape 428">
                <a:extLst>
                  <a:ext uri="{FF2B5EF4-FFF2-40B4-BE49-F238E27FC236}">
                    <a16:creationId xmlns:a16="http://schemas.microsoft.com/office/drawing/2014/main" xmlns="" id="{D6358F7D-1FCB-483D-A933-0A4079816745}"/>
                  </a:ext>
                </a:extLst>
              </p:cNvPr>
              <p:cNvSpPr/>
              <p:nvPr/>
            </p:nvSpPr>
            <p:spPr>
              <a:xfrm>
                <a:off x="12120540"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5" name="Freeform: Shape 429">
                <a:extLst>
                  <a:ext uri="{FF2B5EF4-FFF2-40B4-BE49-F238E27FC236}">
                    <a16:creationId xmlns:a16="http://schemas.microsoft.com/office/drawing/2014/main" xmlns="" id="{2214AAAD-D2D2-4F32-B3DC-9CB899545769}"/>
                  </a:ext>
                </a:extLst>
              </p:cNvPr>
              <p:cNvSpPr/>
              <p:nvPr/>
            </p:nvSpPr>
            <p:spPr>
              <a:xfrm>
                <a:off x="12138365"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6" name="Freeform: Shape 430">
                <a:extLst>
                  <a:ext uri="{FF2B5EF4-FFF2-40B4-BE49-F238E27FC236}">
                    <a16:creationId xmlns:a16="http://schemas.microsoft.com/office/drawing/2014/main" xmlns="" id="{08D5E21C-9A53-4C39-8531-9A5ECA0E9279}"/>
                  </a:ext>
                </a:extLst>
              </p:cNvPr>
              <p:cNvSpPr/>
              <p:nvPr/>
            </p:nvSpPr>
            <p:spPr>
              <a:xfrm>
                <a:off x="12174014" y="446491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7" name="Freeform: Shape 431">
                <a:extLst>
                  <a:ext uri="{FF2B5EF4-FFF2-40B4-BE49-F238E27FC236}">
                    <a16:creationId xmlns:a16="http://schemas.microsoft.com/office/drawing/2014/main" xmlns="" id="{EB172F77-5E0D-4976-BDA6-347935392225}"/>
                  </a:ext>
                </a:extLst>
              </p:cNvPr>
              <p:cNvSpPr/>
              <p:nvPr/>
            </p:nvSpPr>
            <p:spPr>
              <a:xfrm>
                <a:off x="12209663" y="446491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8" name="Freeform: Shape 432">
                <a:extLst>
                  <a:ext uri="{FF2B5EF4-FFF2-40B4-BE49-F238E27FC236}">
                    <a16:creationId xmlns:a16="http://schemas.microsoft.com/office/drawing/2014/main" xmlns="" id="{F83C7FB4-1D5C-478B-96F3-A15534BDB9C0}"/>
                  </a:ext>
                </a:extLst>
              </p:cNvPr>
              <p:cNvSpPr/>
              <p:nvPr/>
            </p:nvSpPr>
            <p:spPr>
              <a:xfrm>
                <a:off x="12245312" y="45183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69" name="Freeform: Shape 433">
                <a:extLst>
                  <a:ext uri="{FF2B5EF4-FFF2-40B4-BE49-F238E27FC236}">
                    <a16:creationId xmlns:a16="http://schemas.microsoft.com/office/drawing/2014/main" xmlns="" id="{383EEF50-528D-469D-88C3-FA1AA134E2D3}"/>
                  </a:ext>
                </a:extLst>
              </p:cNvPr>
              <p:cNvSpPr/>
              <p:nvPr/>
            </p:nvSpPr>
            <p:spPr>
              <a:xfrm>
                <a:off x="12280961" y="45183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0" name="Freeform: Shape 434">
                <a:extLst>
                  <a:ext uri="{FF2B5EF4-FFF2-40B4-BE49-F238E27FC236}">
                    <a16:creationId xmlns:a16="http://schemas.microsoft.com/office/drawing/2014/main" xmlns="" id="{36661660-47FA-4642-9172-BA406B060D90}"/>
                  </a:ext>
                </a:extLst>
              </p:cNvPr>
              <p:cNvSpPr/>
              <p:nvPr/>
            </p:nvSpPr>
            <p:spPr>
              <a:xfrm>
                <a:off x="12334435" y="458968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1" name="Freeform: Shape 435">
                <a:extLst>
                  <a:ext uri="{FF2B5EF4-FFF2-40B4-BE49-F238E27FC236}">
                    <a16:creationId xmlns:a16="http://schemas.microsoft.com/office/drawing/2014/main" xmlns="" id="{6B451E05-6952-4877-9D0B-E68F7D5C17DB}"/>
                  </a:ext>
                </a:extLst>
              </p:cNvPr>
              <p:cNvSpPr/>
              <p:nvPr/>
            </p:nvSpPr>
            <p:spPr>
              <a:xfrm>
                <a:off x="12352259" y="458968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2" name="Freeform: Shape 436">
                <a:extLst>
                  <a:ext uri="{FF2B5EF4-FFF2-40B4-BE49-F238E27FC236}">
                    <a16:creationId xmlns:a16="http://schemas.microsoft.com/office/drawing/2014/main" xmlns="" id="{9BE06940-7C8D-4D74-9776-6F85D514A3F7}"/>
                  </a:ext>
                </a:extLst>
              </p:cNvPr>
              <p:cNvSpPr/>
              <p:nvPr/>
            </p:nvSpPr>
            <p:spPr>
              <a:xfrm>
                <a:off x="12387908" y="46253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3" name="Freeform: Shape 437">
                <a:extLst>
                  <a:ext uri="{FF2B5EF4-FFF2-40B4-BE49-F238E27FC236}">
                    <a16:creationId xmlns:a16="http://schemas.microsoft.com/office/drawing/2014/main" xmlns="" id="{90C1ED13-4CCB-4C20-B7B6-B3657EF21705}"/>
                  </a:ext>
                </a:extLst>
              </p:cNvPr>
              <p:cNvSpPr/>
              <p:nvPr/>
            </p:nvSpPr>
            <p:spPr>
              <a:xfrm>
                <a:off x="12423558" y="46253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4" name="Freeform: Shape 438">
                <a:extLst>
                  <a:ext uri="{FF2B5EF4-FFF2-40B4-BE49-F238E27FC236}">
                    <a16:creationId xmlns:a16="http://schemas.microsoft.com/office/drawing/2014/main" xmlns="" id="{C2B6CE8B-8FF1-4163-A815-BC262B94C9EA}"/>
                  </a:ext>
                </a:extLst>
              </p:cNvPr>
              <p:cNvSpPr/>
              <p:nvPr/>
            </p:nvSpPr>
            <p:spPr>
              <a:xfrm>
                <a:off x="12459207" y="466098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5" name="Freeform: Shape 439">
                <a:extLst>
                  <a:ext uri="{FF2B5EF4-FFF2-40B4-BE49-F238E27FC236}">
                    <a16:creationId xmlns:a16="http://schemas.microsoft.com/office/drawing/2014/main" xmlns="" id="{EA2CC550-AFD3-49C1-BCC4-EC1290CB0784}"/>
                  </a:ext>
                </a:extLst>
              </p:cNvPr>
              <p:cNvSpPr/>
              <p:nvPr/>
            </p:nvSpPr>
            <p:spPr>
              <a:xfrm>
                <a:off x="12494856" y="466098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6" name="Freeform: Shape 440">
                <a:extLst>
                  <a:ext uri="{FF2B5EF4-FFF2-40B4-BE49-F238E27FC236}">
                    <a16:creationId xmlns:a16="http://schemas.microsoft.com/office/drawing/2014/main" xmlns="" id="{AC73D17E-FEEC-427D-B8A5-3DE30D10C0C6}"/>
                  </a:ext>
                </a:extLst>
              </p:cNvPr>
              <p:cNvSpPr/>
              <p:nvPr/>
            </p:nvSpPr>
            <p:spPr>
              <a:xfrm>
                <a:off x="12530505"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7" name="Freeform: Shape 441">
                <a:extLst>
                  <a:ext uri="{FF2B5EF4-FFF2-40B4-BE49-F238E27FC236}">
                    <a16:creationId xmlns:a16="http://schemas.microsoft.com/office/drawing/2014/main" xmlns="" id="{6F203F13-A9C8-4E58-91F7-DE07057C43C7}"/>
                  </a:ext>
                </a:extLst>
              </p:cNvPr>
              <p:cNvSpPr/>
              <p:nvPr/>
            </p:nvSpPr>
            <p:spPr>
              <a:xfrm>
                <a:off x="12566154"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8" name="Freeform: Shape 442">
                <a:extLst>
                  <a:ext uri="{FF2B5EF4-FFF2-40B4-BE49-F238E27FC236}">
                    <a16:creationId xmlns:a16="http://schemas.microsoft.com/office/drawing/2014/main" xmlns="" id="{A3FFB195-D4CA-473C-9F07-F654226CE92D}"/>
                  </a:ext>
                </a:extLst>
              </p:cNvPr>
              <p:cNvSpPr/>
              <p:nvPr/>
            </p:nvSpPr>
            <p:spPr>
              <a:xfrm>
                <a:off x="12583979"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79" name="Freeform: Shape 443">
                <a:extLst>
                  <a:ext uri="{FF2B5EF4-FFF2-40B4-BE49-F238E27FC236}">
                    <a16:creationId xmlns:a16="http://schemas.microsoft.com/office/drawing/2014/main" xmlns="" id="{ABCE3EFF-FC25-48A6-8268-8CD6540C556D}"/>
                  </a:ext>
                </a:extLst>
              </p:cNvPr>
              <p:cNvSpPr/>
              <p:nvPr/>
            </p:nvSpPr>
            <p:spPr>
              <a:xfrm>
                <a:off x="12619628" y="4767932"/>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0" name="Freeform: Shape 444">
                <a:extLst>
                  <a:ext uri="{FF2B5EF4-FFF2-40B4-BE49-F238E27FC236}">
                    <a16:creationId xmlns:a16="http://schemas.microsoft.com/office/drawing/2014/main" xmlns="" id="{BA620321-5842-4151-9EBE-708226EBEDCC}"/>
                  </a:ext>
                </a:extLst>
              </p:cNvPr>
              <p:cNvSpPr/>
              <p:nvPr/>
            </p:nvSpPr>
            <p:spPr>
              <a:xfrm>
                <a:off x="12655277" y="4767932"/>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1" name="Freeform: Shape 445">
                <a:extLst>
                  <a:ext uri="{FF2B5EF4-FFF2-40B4-BE49-F238E27FC236}">
                    <a16:creationId xmlns:a16="http://schemas.microsoft.com/office/drawing/2014/main" xmlns="" id="{0A6ABA28-466C-4407-9C32-DA6592E6C72F}"/>
                  </a:ext>
                </a:extLst>
              </p:cNvPr>
              <p:cNvSpPr/>
              <p:nvPr/>
            </p:nvSpPr>
            <p:spPr>
              <a:xfrm>
                <a:off x="12690926"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2" name="Freeform: Shape 446">
                <a:extLst>
                  <a:ext uri="{FF2B5EF4-FFF2-40B4-BE49-F238E27FC236}">
                    <a16:creationId xmlns:a16="http://schemas.microsoft.com/office/drawing/2014/main" xmlns="" id="{5DC75A28-A579-47ED-BF88-32C5FCF24F65}"/>
                  </a:ext>
                </a:extLst>
              </p:cNvPr>
              <p:cNvSpPr/>
              <p:nvPr/>
            </p:nvSpPr>
            <p:spPr>
              <a:xfrm>
                <a:off x="12726575"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3" name="Freeform: Shape 447">
                <a:extLst>
                  <a:ext uri="{FF2B5EF4-FFF2-40B4-BE49-F238E27FC236}">
                    <a16:creationId xmlns:a16="http://schemas.microsoft.com/office/drawing/2014/main" xmlns="" id="{1A26FE3D-8555-41E2-BFA9-0184E3025108}"/>
                  </a:ext>
                </a:extLst>
              </p:cNvPr>
              <p:cNvSpPr/>
              <p:nvPr/>
            </p:nvSpPr>
            <p:spPr>
              <a:xfrm>
                <a:off x="12762224"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4" name="Freeform: Shape 448">
                <a:extLst>
                  <a:ext uri="{FF2B5EF4-FFF2-40B4-BE49-F238E27FC236}">
                    <a16:creationId xmlns:a16="http://schemas.microsoft.com/office/drawing/2014/main" xmlns="" id="{CF16BD82-2E85-4AFA-A21D-9E964AB157D7}"/>
                  </a:ext>
                </a:extLst>
              </p:cNvPr>
              <p:cNvSpPr/>
              <p:nvPr/>
            </p:nvSpPr>
            <p:spPr>
              <a:xfrm>
                <a:off x="12797873"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5" name="Freeform: Shape 449">
                <a:extLst>
                  <a:ext uri="{FF2B5EF4-FFF2-40B4-BE49-F238E27FC236}">
                    <a16:creationId xmlns:a16="http://schemas.microsoft.com/office/drawing/2014/main" xmlns="" id="{543A1C42-9E46-439D-820B-48DF4B9869DB}"/>
                  </a:ext>
                </a:extLst>
              </p:cNvPr>
              <p:cNvSpPr/>
              <p:nvPr/>
            </p:nvSpPr>
            <p:spPr>
              <a:xfrm>
                <a:off x="12833522"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6" name="Freeform: Shape 450">
                <a:extLst>
                  <a:ext uri="{FF2B5EF4-FFF2-40B4-BE49-F238E27FC236}">
                    <a16:creationId xmlns:a16="http://schemas.microsoft.com/office/drawing/2014/main" xmlns="" id="{D7BD9394-5DC1-452E-921C-CA7D918C94A0}"/>
                  </a:ext>
                </a:extLst>
              </p:cNvPr>
              <p:cNvSpPr/>
              <p:nvPr/>
            </p:nvSpPr>
            <p:spPr>
              <a:xfrm>
                <a:off x="12869172"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7" name="Freeform: Shape 451">
                <a:extLst>
                  <a:ext uri="{FF2B5EF4-FFF2-40B4-BE49-F238E27FC236}">
                    <a16:creationId xmlns:a16="http://schemas.microsoft.com/office/drawing/2014/main" xmlns="" id="{5F1AFF32-03D0-42C6-8244-B82E5721944F}"/>
                  </a:ext>
                </a:extLst>
              </p:cNvPr>
              <p:cNvSpPr/>
              <p:nvPr/>
            </p:nvSpPr>
            <p:spPr>
              <a:xfrm>
                <a:off x="12922645" y="498182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8" name="Freeform: Shape 452">
                <a:extLst>
                  <a:ext uri="{FF2B5EF4-FFF2-40B4-BE49-F238E27FC236}">
                    <a16:creationId xmlns:a16="http://schemas.microsoft.com/office/drawing/2014/main" xmlns="" id="{35C6112C-9847-41A8-B25D-AF24BCDED551}"/>
                  </a:ext>
                </a:extLst>
              </p:cNvPr>
              <p:cNvSpPr/>
              <p:nvPr/>
            </p:nvSpPr>
            <p:spPr>
              <a:xfrm>
                <a:off x="12958294" y="498182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89" name="Freeform: Shape 453">
                <a:extLst>
                  <a:ext uri="{FF2B5EF4-FFF2-40B4-BE49-F238E27FC236}">
                    <a16:creationId xmlns:a16="http://schemas.microsoft.com/office/drawing/2014/main" xmlns="" id="{3570F856-B33C-42AE-919D-603842266FA6}"/>
                  </a:ext>
                </a:extLst>
              </p:cNvPr>
              <p:cNvSpPr/>
              <p:nvPr/>
            </p:nvSpPr>
            <p:spPr>
              <a:xfrm>
                <a:off x="13011769" y="505312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90" name="Freeform: Shape 454">
                <a:extLst>
                  <a:ext uri="{FF2B5EF4-FFF2-40B4-BE49-F238E27FC236}">
                    <a16:creationId xmlns:a16="http://schemas.microsoft.com/office/drawing/2014/main" xmlns="" id="{84E04C4B-2655-4C08-ABF0-3B70E1DD1EEA}"/>
                  </a:ext>
                </a:extLst>
              </p:cNvPr>
              <p:cNvSpPr/>
              <p:nvPr/>
            </p:nvSpPr>
            <p:spPr>
              <a:xfrm>
                <a:off x="13047418" y="505312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91" name="Freeform: Shape 455">
                <a:extLst>
                  <a:ext uri="{FF2B5EF4-FFF2-40B4-BE49-F238E27FC236}">
                    <a16:creationId xmlns:a16="http://schemas.microsoft.com/office/drawing/2014/main" xmlns="" id="{8DAE6166-A183-4341-B859-006D6ED9B875}"/>
                  </a:ext>
                </a:extLst>
              </p:cNvPr>
              <p:cNvSpPr/>
              <p:nvPr/>
            </p:nvSpPr>
            <p:spPr>
              <a:xfrm>
                <a:off x="13083067"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92" name="Freeform: Shape 456">
                <a:extLst>
                  <a:ext uri="{FF2B5EF4-FFF2-40B4-BE49-F238E27FC236}">
                    <a16:creationId xmlns:a16="http://schemas.microsoft.com/office/drawing/2014/main" xmlns="" id="{866E14B7-4097-4039-AD88-8A27CB5F5ED5}"/>
                  </a:ext>
                </a:extLst>
              </p:cNvPr>
              <p:cNvSpPr/>
              <p:nvPr/>
            </p:nvSpPr>
            <p:spPr>
              <a:xfrm>
                <a:off x="13118716"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93" name="Freeform: Shape 457">
                <a:extLst>
                  <a:ext uri="{FF2B5EF4-FFF2-40B4-BE49-F238E27FC236}">
                    <a16:creationId xmlns:a16="http://schemas.microsoft.com/office/drawing/2014/main" xmlns="" id="{D58001DA-EF05-4766-9FEA-EA57B6AA6F21}"/>
                  </a:ext>
                </a:extLst>
              </p:cNvPr>
              <p:cNvSpPr/>
              <p:nvPr/>
            </p:nvSpPr>
            <p:spPr>
              <a:xfrm>
                <a:off x="13154365"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94" name="Freeform: Shape 458">
                <a:extLst>
                  <a:ext uri="{FF2B5EF4-FFF2-40B4-BE49-F238E27FC236}">
                    <a16:creationId xmlns:a16="http://schemas.microsoft.com/office/drawing/2014/main" xmlns="" id="{38B17DEF-3D27-4E13-B47E-4E20F9FEC838}"/>
                  </a:ext>
                </a:extLst>
              </p:cNvPr>
              <p:cNvSpPr/>
              <p:nvPr/>
            </p:nvSpPr>
            <p:spPr>
              <a:xfrm>
                <a:off x="13207839"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595" name="Freeform: Shape 459">
                <a:extLst>
                  <a:ext uri="{FF2B5EF4-FFF2-40B4-BE49-F238E27FC236}">
                    <a16:creationId xmlns:a16="http://schemas.microsoft.com/office/drawing/2014/main" xmlns="" id="{55053C9C-9EC4-4CD8-9CF9-B894C10EAAA6}"/>
                  </a:ext>
                </a:extLst>
              </p:cNvPr>
              <p:cNvSpPr/>
              <p:nvPr/>
            </p:nvSpPr>
            <p:spPr>
              <a:xfrm>
                <a:off x="13296970" y="5177906"/>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96" name="Freeform: Shape 460">
                <a:extLst>
                  <a:ext uri="{FF2B5EF4-FFF2-40B4-BE49-F238E27FC236}">
                    <a16:creationId xmlns:a16="http://schemas.microsoft.com/office/drawing/2014/main" xmlns="" id="{818AF5D0-8E62-443C-B5F4-BFF6F5B55D58}"/>
                  </a:ext>
                </a:extLst>
              </p:cNvPr>
              <p:cNvSpPr/>
              <p:nvPr/>
            </p:nvSpPr>
            <p:spPr>
              <a:xfrm>
                <a:off x="13350444" y="5177906"/>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97" name="Freeform: Shape 461">
                <a:extLst>
                  <a:ext uri="{FF2B5EF4-FFF2-40B4-BE49-F238E27FC236}">
                    <a16:creationId xmlns:a16="http://schemas.microsoft.com/office/drawing/2014/main" xmlns="" id="{19E4AE1B-D878-4CA9-85D6-7B81458C1D48}"/>
                  </a:ext>
                </a:extLst>
              </p:cNvPr>
              <p:cNvSpPr/>
              <p:nvPr/>
            </p:nvSpPr>
            <p:spPr>
              <a:xfrm>
                <a:off x="13421742"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98" name="Freeform: Shape 462">
                <a:extLst>
                  <a:ext uri="{FF2B5EF4-FFF2-40B4-BE49-F238E27FC236}">
                    <a16:creationId xmlns:a16="http://schemas.microsoft.com/office/drawing/2014/main" xmlns="" id="{34B40599-B124-47E1-A6A2-08D846EA2D6C}"/>
                  </a:ext>
                </a:extLst>
              </p:cNvPr>
              <p:cNvSpPr/>
              <p:nvPr/>
            </p:nvSpPr>
            <p:spPr>
              <a:xfrm>
                <a:off x="13510865"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599" name="Freeform: Shape 463">
                <a:extLst>
                  <a:ext uri="{FF2B5EF4-FFF2-40B4-BE49-F238E27FC236}">
                    <a16:creationId xmlns:a16="http://schemas.microsoft.com/office/drawing/2014/main" xmlns="" id="{2D26CE76-7D49-4534-8736-2F8C5598E6E1}"/>
                  </a:ext>
                </a:extLst>
              </p:cNvPr>
              <p:cNvSpPr/>
              <p:nvPr/>
            </p:nvSpPr>
            <p:spPr>
              <a:xfrm>
                <a:off x="13599988"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0" name="Freeform: Shape 464">
                <a:extLst>
                  <a:ext uri="{FF2B5EF4-FFF2-40B4-BE49-F238E27FC236}">
                    <a16:creationId xmlns:a16="http://schemas.microsoft.com/office/drawing/2014/main" xmlns="" id="{EDA9C9DE-CB31-41B6-9F56-A64C251FC57B}"/>
                  </a:ext>
                </a:extLst>
              </p:cNvPr>
              <p:cNvSpPr/>
              <p:nvPr/>
            </p:nvSpPr>
            <p:spPr>
              <a:xfrm>
                <a:off x="13689110"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1" name="Freeform: Shape 465">
                <a:extLst>
                  <a:ext uri="{FF2B5EF4-FFF2-40B4-BE49-F238E27FC236}">
                    <a16:creationId xmlns:a16="http://schemas.microsoft.com/office/drawing/2014/main" xmlns="" id="{24BCD17E-3919-47A8-A12D-7B2D47CDF55C}"/>
                  </a:ext>
                </a:extLst>
              </p:cNvPr>
              <p:cNvSpPr/>
              <p:nvPr/>
            </p:nvSpPr>
            <p:spPr>
              <a:xfrm>
                <a:off x="13760410"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2" name="Freeform: Shape 466">
                <a:extLst>
                  <a:ext uri="{FF2B5EF4-FFF2-40B4-BE49-F238E27FC236}">
                    <a16:creationId xmlns:a16="http://schemas.microsoft.com/office/drawing/2014/main" xmlns="" id="{C518719A-2BDD-4859-945C-7462281D2EE7}"/>
                  </a:ext>
                </a:extLst>
              </p:cNvPr>
              <p:cNvSpPr/>
              <p:nvPr/>
            </p:nvSpPr>
            <p:spPr>
              <a:xfrm>
                <a:off x="13831708"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3" name="Freeform: Shape 467">
                <a:extLst>
                  <a:ext uri="{FF2B5EF4-FFF2-40B4-BE49-F238E27FC236}">
                    <a16:creationId xmlns:a16="http://schemas.microsoft.com/office/drawing/2014/main" xmlns="" id="{5FCE6CE7-12A3-4AA6-A225-C300C63144AD}"/>
                  </a:ext>
                </a:extLst>
              </p:cNvPr>
              <p:cNvSpPr/>
              <p:nvPr/>
            </p:nvSpPr>
            <p:spPr>
              <a:xfrm>
                <a:off x="13885180"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4" name="Freeform: Shape 468">
                <a:extLst>
                  <a:ext uri="{FF2B5EF4-FFF2-40B4-BE49-F238E27FC236}">
                    <a16:creationId xmlns:a16="http://schemas.microsoft.com/office/drawing/2014/main" xmlns="" id="{A1DE3901-7E62-4966-BB81-3D156DE52BEE}"/>
                  </a:ext>
                </a:extLst>
              </p:cNvPr>
              <p:cNvSpPr/>
              <p:nvPr/>
            </p:nvSpPr>
            <p:spPr>
              <a:xfrm>
                <a:off x="13974304" y="53026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5" name="Freeform: Shape 469">
                <a:extLst>
                  <a:ext uri="{FF2B5EF4-FFF2-40B4-BE49-F238E27FC236}">
                    <a16:creationId xmlns:a16="http://schemas.microsoft.com/office/drawing/2014/main" xmlns="" id="{D5EC2A87-7FE6-4AAF-8F0D-ECE551E15B17}"/>
                  </a:ext>
                </a:extLst>
              </p:cNvPr>
              <p:cNvSpPr/>
              <p:nvPr/>
            </p:nvSpPr>
            <p:spPr>
              <a:xfrm>
                <a:off x="14009953" y="53026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6" name="Freeform: Shape 470">
                <a:extLst>
                  <a:ext uri="{FF2B5EF4-FFF2-40B4-BE49-F238E27FC236}">
                    <a16:creationId xmlns:a16="http://schemas.microsoft.com/office/drawing/2014/main" xmlns="" id="{6D65C73D-8268-4908-B3D2-A712B52F53DF}"/>
                  </a:ext>
                </a:extLst>
              </p:cNvPr>
              <p:cNvSpPr/>
              <p:nvPr/>
            </p:nvSpPr>
            <p:spPr>
              <a:xfrm>
                <a:off x="14063425"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7" name="Freeform: Shape 471">
                <a:extLst>
                  <a:ext uri="{FF2B5EF4-FFF2-40B4-BE49-F238E27FC236}">
                    <a16:creationId xmlns:a16="http://schemas.microsoft.com/office/drawing/2014/main" xmlns="" id="{436A85FD-77AB-4FBB-A675-4B3BF47F7423}"/>
                  </a:ext>
                </a:extLst>
              </p:cNvPr>
              <p:cNvSpPr/>
              <p:nvPr/>
            </p:nvSpPr>
            <p:spPr>
              <a:xfrm>
                <a:off x="14134723"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8" name="Freeform: Shape 472">
                <a:extLst>
                  <a:ext uri="{FF2B5EF4-FFF2-40B4-BE49-F238E27FC236}">
                    <a16:creationId xmlns:a16="http://schemas.microsoft.com/office/drawing/2014/main" xmlns="" id="{3FAA0880-79E6-4A50-87F6-A1E780984EA7}"/>
                  </a:ext>
                </a:extLst>
              </p:cNvPr>
              <p:cNvSpPr/>
              <p:nvPr/>
            </p:nvSpPr>
            <p:spPr>
              <a:xfrm>
                <a:off x="14223847"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09" name="Freeform: Shape 473">
                <a:extLst>
                  <a:ext uri="{FF2B5EF4-FFF2-40B4-BE49-F238E27FC236}">
                    <a16:creationId xmlns:a16="http://schemas.microsoft.com/office/drawing/2014/main" xmlns="" id="{8C542B8A-A34A-4200-8698-EE27A8E061B3}"/>
                  </a:ext>
                </a:extLst>
              </p:cNvPr>
              <p:cNvSpPr/>
              <p:nvPr/>
            </p:nvSpPr>
            <p:spPr>
              <a:xfrm>
                <a:off x="14330795" y="5552222"/>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0" name="Freeform: Shape 474">
                <a:extLst>
                  <a:ext uri="{FF2B5EF4-FFF2-40B4-BE49-F238E27FC236}">
                    <a16:creationId xmlns:a16="http://schemas.microsoft.com/office/drawing/2014/main" xmlns="" id="{673ECCEB-D33F-42A3-851E-DABD026786F6}"/>
                  </a:ext>
                </a:extLst>
              </p:cNvPr>
              <p:cNvSpPr/>
              <p:nvPr/>
            </p:nvSpPr>
            <p:spPr>
              <a:xfrm>
                <a:off x="14419917" y="5552222"/>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1" name="Freeform: Shape 475">
                <a:extLst>
                  <a:ext uri="{FF2B5EF4-FFF2-40B4-BE49-F238E27FC236}">
                    <a16:creationId xmlns:a16="http://schemas.microsoft.com/office/drawing/2014/main" xmlns="" id="{B37AED85-FDF5-430F-BE8F-D0D6D9BE8C8A}"/>
                  </a:ext>
                </a:extLst>
              </p:cNvPr>
              <p:cNvSpPr/>
              <p:nvPr/>
            </p:nvSpPr>
            <p:spPr>
              <a:xfrm>
                <a:off x="14473391"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2" name="Freeform: Shape 476">
                <a:extLst>
                  <a:ext uri="{FF2B5EF4-FFF2-40B4-BE49-F238E27FC236}">
                    <a16:creationId xmlns:a16="http://schemas.microsoft.com/office/drawing/2014/main" xmlns="" id="{71A8E049-9CD2-4335-A486-EDF2A90731B1}"/>
                  </a:ext>
                </a:extLst>
              </p:cNvPr>
              <p:cNvSpPr/>
              <p:nvPr/>
            </p:nvSpPr>
            <p:spPr>
              <a:xfrm>
                <a:off x="14509040"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3" name="Freeform: Shape 477">
                <a:extLst>
                  <a:ext uri="{FF2B5EF4-FFF2-40B4-BE49-F238E27FC236}">
                    <a16:creationId xmlns:a16="http://schemas.microsoft.com/office/drawing/2014/main" xmlns="" id="{3DDF74E1-2407-4EB5-B18E-12BFAFE9CEE7}"/>
                  </a:ext>
                </a:extLst>
              </p:cNvPr>
              <p:cNvSpPr/>
              <p:nvPr/>
            </p:nvSpPr>
            <p:spPr>
              <a:xfrm>
                <a:off x="14633812"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4" name="Freeform: Shape 478">
                <a:extLst>
                  <a:ext uri="{FF2B5EF4-FFF2-40B4-BE49-F238E27FC236}">
                    <a16:creationId xmlns:a16="http://schemas.microsoft.com/office/drawing/2014/main" xmlns="" id="{CF6CDD0A-8C5F-4D6A-9855-64E28B18C4CA}"/>
                  </a:ext>
                </a:extLst>
              </p:cNvPr>
              <p:cNvSpPr/>
              <p:nvPr/>
            </p:nvSpPr>
            <p:spPr>
              <a:xfrm>
                <a:off x="14687286"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5" name="Freeform: Shape 479">
                <a:extLst>
                  <a:ext uri="{FF2B5EF4-FFF2-40B4-BE49-F238E27FC236}">
                    <a16:creationId xmlns:a16="http://schemas.microsoft.com/office/drawing/2014/main" xmlns="" id="{73548A72-D030-4D9F-A8BD-3F30D3EB5833}"/>
                  </a:ext>
                </a:extLst>
              </p:cNvPr>
              <p:cNvSpPr/>
              <p:nvPr/>
            </p:nvSpPr>
            <p:spPr>
              <a:xfrm>
                <a:off x="14829892" y="565916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6" name="Freeform: Shape 480">
                <a:extLst>
                  <a:ext uri="{FF2B5EF4-FFF2-40B4-BE49-F238E27FC236}">
                    <a16:creationId xmlns:a16="http://schemas.microsoft.com/office/drawing/2014/main" xmlns="" id="{873BBF45-A980-4925-B4B2-A43A0D00C08D}"/>
                  </a:ext>
                </a:extLst>
              </p:cNvPr>
              <p:cNvSpPr/>
              <p:nvPr/>
            </p:nvSpPr>
            <p:spPr>
              <a:xfrm>
                <a:off x="14865541" y="565916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latin typeface="+mn-ea"/>
                </a:endParaRPr>
              </a:p>
            </p:txBody>
          </p:sp>
          <p:sp>
            <p:nvSpPr>
              <p:cNvPr id="617" name="Freeform: Shape 481">
                <a:extLst>
                  <a:ext uri="{FF2B5EF4-FFF2-40B4-BE49-F238E27FC236}">
                    <a16:creationId xmlns:a16="http://schemas.microsoft.com/office/drawing/2014/main" xmlns="" id="{746C65D8-F311-4453-879B-273395101683}"/>
                  </a:ext>
                </a:extLst>
              </p:cNvPr>
              <p:cNvSpPr/>
              <p:nvPr/>
            </p:nvSpPr>
            <p:spPr>
              <a:xfrm>
                <a:off x="14936839" y="569481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18" name="Freeform: Shape 482">
                <a:extLst>
                  <a:ext uri="{FF2B5EF4-FFF2-40B4-BE49-F238E27FC236}">
                    <a16:creationId xmlns:a16="http://schemas.microsoft.com/office/drawing/2014/main" xmlns="" id="{F54C8F31-027B-4B38-BF76-694B20A510FE}"/>
                  </a:ext>
                </a:extLst>
              </p:cNvPr>
              <p:cNvSpPr/>
              <p:nvPr/>
            </p:nvSpPr>
            <p:spPr>
              <a:xfrm>
                <a:off x="14990311" y="569481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19" name="Freeform: Shape 483">
                <a:extLst>
                  <a:ext uri="{FF2B5EF4-FFF2-40B4-BE49-F238E27FC236}">
                    <a16:creationId xmlns:a16="http://schemas.microsoft.com/office/drawing/2014/main" xmlns="" id="{A05ED311-DD1D-4D87-95A9-C26439DAC958}"/>
                  </a:ext>
                </a:extLst>
              </p:cNvPr>
              <p:cNvSpPr/>
              <p:nvPr/>
            </p:nvSpPr>
            <p:spPr>
              <a:xfrm>
                <a:off x="15115084" y="576611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0" name="Freeform: Shape 484">
                <a:extLst>
                  <a:ext uri="{FF2B5EF4-FFF2-40B4-BE49-F238E27FC236}">
                    <a16:creationId xmlns:a16="http://schemas.microsoft.com/office/drawing/2014/main" xmlns="" id="{01E361B3-6ECA-43D9-899F-84F8250E0E18}"/>
                  </a:ext>
                </a:extLst>
              </p:cNvPr>
              <p:cNvSpPr/>
              <p:nvPr/>
            </p:nvSpPr>
            <p:spPr>
              <a:xfrm>
                <a:off x="15222031" y="576611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1" name="Freeform: Shape 485">
                <a:extLst>
                  <a:ext uri="{FF2B5EF4-FFF2-40B4-BE49-F238E27FC236}">
                    <a16:creationId xmlns:a16="http://schemas.microsoft.com/office/drawing/2014/main" xmlns="" id="{4CD4540C-41B8-4BF1-AB38-B6DB4BFE0D32}"/>
                  </a:ext>
                </a:extLst>
              </p:cNvPr>
              <p:cNvSpPr/>
              <p:nvPr/>
            </p:nvSpPr>
            <p:spPr>
              <a:xfrm>
                <a:off x="15293330" y="580176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2" name="Freeform: Shape 486">
                <a:extLst>
                  <a:ext uri="{FF2B5EF4-FFF2-40B4-BE49-F238E27FC236}">
                    <a16:creationId xmlns:a16="http://schemas.microsoft.com/office/drawing/2014/main" xmlns="" id="{4E26691A-795D-459B-AD49-1D20328C8C2F}"/>
                  </a:ext>
                </a:extLst>
              </p:cNvPr>
              <p:cNvSpPr/>
              <p:nvPr/>
            </p:nvSpPr>
            <p:spPr>
              <a:xfrm>
                <a:off x="15435926" y="580176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3" name="Freeform: Shape 487">
                <a:extLst>
                  <a:ext uri="{FF2B5EF4-FFF2-40B4-BE49-F238E27FC236}">
                    <a16:creationId xmlns:a16="http://schemas.microsoft.com/office/drawing/2014/main" xmlns="" id="{C4123C75-68B2-409E-9D6C-063966C3419B}"/>
                  </a:ext>
                </a:extLst>
              </p:cNvPr>
              <p:cNvSpPr/>
              <p:nvPr/>
            </p:nvSpPr>
            <p:spPr>
              <a:xfrm>
                <a:off x="15525049" y="5819590"/>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4" name="Freeform: Shape 488">
                <a:extLst>
                  <a:ext uri="{FF2B5EF4-FFF2-40B4-BE49-F238E27FC236}">
                    <a16:creationId xmlns:a16="http://schemas.microsoft.com/office/drawing/2014/main" xmlns="" id="{99F82006-F713-468D-B98E-53CB746226A8}"/>
                  </a:ext>
                </a:extLst>
              </p:cNvPr>
              <p:cNvSpPr/>
              <p:nvPr/>
            </p:nvSpPr>
            <p:spPr>
              <a:xfrm>
                <a:off x="15738945" y="5819590"/>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5" name="Freeform: Shape 489">
                <a:extLst>
                  <a:ext uri="{FF2B5EF4-FFF2-40B4-BE49-F238E27FC236}">
                    <a16:creationId xmlns:a16="http://schemas.microsoft.com/office/drawing/2014/main" xmlns="" id="{40460BAE-E3B6-49A1-AE35-41BB38BE79F7}"/>
                  </a:ext>
                </a:extLst>
              </p:cNvPr>
              <p:cNvSpPr/>
              <p:nvPr/>
            </p:nvSpPr>
            <p:spPr>
              <a:xfrm>
                <a:off x="15792417" y="58908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6" name="Freeform: Shape 490">
                <a:extLst>
                  <a:ext uri="{FF2B5EF4-FFF2-40B4-BE49-F238E27FC236}">
                    <a16:creationId xmlns:a16="http://schemas.microsoft.com/office/drawing/2014/main" xmlns="" id="{B6702567-E791-4CB8-98CA-EC85C891E981}"/>
                  </a:ext>
                </a:extLst>
              </p:cNvPr>
              <p:cNvSpPr/>
              <p:nvPr/>
            </p:nvSpPr>
            <p:spPr>
              <a:xfrm>
                <a:off x="16077609" y="58908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7" name="Freeform: Shape 491">
                <a:extLst>
                  <a:ext uri="{FF2B5EF4-FFF2-40B4-BE49-F238E27FC236}">
                    <a16:creationId xmlns:a16="http://schemas.microsoft.com/office/drawing/2014/main" xmlns="" id="{A833ABDA-14CB-4578-806D-9E5B8F5F3112}"/>
                  </a:ext>
                </a:extLst>
              </p:cNvPr>
              <p:cNvSpPr/>
              <p:nvPr/>
            </p:nvSpPr>
            <p:spPr>
              <a:xfrm>
                <a:off x="16148918" y="590871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8" name="Freeform: Shape 492">
                <a:extLst>
                  <a:ext uri="{FF2B5EF4-FFF2-40B4-BE49-F238E27FC236}">
                    <a16:creationId xmlns:a16="http://schemas.microsoft.com/office/drawing/2014/main" xmlns="" id="{79FED2EB-B46F-4A26-8522-B2FDF312309B}"/>
                  </a:ext>
                </a:extLst>
              </p:cNvPr>
              <p:cNvSpPr/>
              <p:nvPr/>
            </p:nvSpPr>
            <p:spPr>
              <a:xfrm>
                <a:off x="16380637" y="590871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29" name="Freeform: Shape 493">
                <a:extLst>
                  <a:ext uri="{FF2B5EF4-FFF2-40B4-BE49-F238E27FC236}">
                    <a16:creationId xmlns:a16="http://schemas.microsoft.com/office/drawing/2014/main" xmlns="" id="{D8C8058F-D831-4F53-8B3C-5411B67AED6C}"/>
                  </a:ext>
                </a:extLst>
              </p:cNvPr>
              <p:cNvSpPr/>
              <p:nvPr/>
            </p:nvSpPr>
            <p:spPr>
              <a:xfrm>
                <a:off x="16701478" y="592653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30" name="Freeform: Shape 494">
                <a:extLst>
                  <a:ext uri="{FF2B5EF4-FFF2-40B4-BE49-F238E27FC236}">
                    <a16:creationId xmlns:a16="http://schemas.microsoft.com/office/drawing/2014/main" xmlns="" id="{5EEA3212-B2EC-457B-870F-7893E579B378}"/>
                  </a:ext>
                </a:extLst>
              </p:cNvPr>
              <p:cNvSpPr/>
              <p:nvPr/>
            </p:nvSpPr>
            <p:spPr>
              <a:xfrm>
                <a:off x="17200567"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31" name="Freeform: Shape 495">
                <a:extLst>
                  <a:ext uri="{FF2B5EF4-FFF2-40B4-BE49-F238E27FC236}">
                    <a16:creationId xmlns:a16="http://schemas.microsoft.com/office/drawing/2014/main" xmlns="" id="{E3C7AE52-6C0A-48F6-A6F4-67C14C9467F1}"/>
                  </a:ext>
                </a:extLst>
              </p:cNvPr>
              <p:cNvSpPr/>
              <p:nvPr/>
            </p:nvSpPr>
            <p:spPr>
              <a:xfrm>
                <a:off x="17539243"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sp>
            <p:nvSpPr>
              <p:cNvPr id="632" name="Freeform: Shape 496">
                <a:extLst>
                  <a:ext uri="{FF2B5EF4-FFF2-40B4-BE49-F238E27FC236}">
                    <a16:creationId xmlns:a16="http://schemas.microsoft.com/office/drawing/2014/main" xmlns="" id="{F0D14BCC-5C3A-4631-9676-365EF1C9EFED}"/>
                  </a:ext>
                </a:extLst>
              </p:cNvPr>
              <p:cNvSpPr/>
              <p:nvPr/>
            </p:nvSpPr>
            <p:spPr>
              <a:xfrm>
                <a:off x="18519594"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latin typeface="+mn-ea"/>
                </a:endParaRPr>
              </a:p>
            </p:txBody>
          </p:sp>
        </p:grpSp>
        <p:grpSp>
          <p:nvGrpSpPr>
            <p:cNvPr id="391" name="Group 390">
              <a:extLst>
                <a:ext uri="{FF2B5EF4-FFF2-40B4-BE49-F238E27FC236}">
                  <a16:creationId xmlns:a16="http://schemas.microsoft.com/office/drawing/2014/main" xmlns="" id="{CB2C408D-5EB2-49DE-AB76-76B0B5D1CD7E}"/>
                </a:ext>
              </a:extLst>
            </p:cNvPr>
            <p:cNvGrpSpPr/>
            <p:nvPr/>
          </p:nvGrpSpPr>
          <p:grpSpPr>
            <a:xfrm>
              <a:off x="1603550" y="2410402"/>
              <a:ext cx="6556694" cy="2002280"/>
              <a:chOff x="9855157" y="2328348"/>
              <a:chExt cx="9144085" cy="2776329"/>
            </a:xfrm>
          </p:grpSpPr>
          <p:sp>
            <p:nvSpPr>
              <p:cNvPr id="394" name="Freeform: Shape 500">
                <a:extLst>
                  <a:ext uri="{FF2B5EF4-FFF2-40B4-BE49-F238E27FC236}">
                    <a16:creationId xmlns:a16="http://schemas.microsoft.com/office/drawing/2014/main" xmlns="" id="{FFB8995A-7DC7-46F2-9AA8-DA8A45661DCE}"/>
                  </a:ext>
                </a:extLst>
              </p:cNvPr>
              <p:cNvSpPr/>
              <p:nvPr/>
            </p:nvSpPr>
            <p:spPr>
              <a:xfrm>
                <a:off x="9855157" y="2362309"/>
                <a:ext cx="9135510" cy="2682919"/>
              </a:xfrm>
              <a:custGeom>
                <a:avLst/>
                <a:gdLst>
                  <a:gd name="connsiteX0" fmla="*/ 9141537 w 9135509"/>
                  <a:gd name="connsiteY0" fmla="*/ 2690280 h 2682919"/>
                  <a:gd name="connsiteX1" fmla="*/ 5472629 w 9135509"/>
                  <a:gd name="connsiteY1" fmla="*/ 2690280 h 2682919"/>
                  <a:gd name="connsiteX2" fmla="*/ 5472629 w 9135509"/>
                  <a:gd name="connsiteY2" fmla="*/ 2605038 h 2682919"/>
                  <a:gd name="connsiteX3" fmla="*/ 5353290 w 9135509"/>
                  <a:gd name="connsiteY3" fmla="*/ 2605038 h 2682919"/>
                  <a:gd name="connsiteX4" fmla="*/ 5353290 w 9135509"/>
                  <a:gd name="connsiteY4" fmla="*/ 2523209 h 2682919"/>
                  <a:gd name="connsiteX5" fmla="*/ 4875926 w 9135509"/>
                  <a:gd name="connsiteY5" fmla="*/ 2523209 h 2682919"/>
                  <a:gd name="connsiteX6" fmla="*/ 4875926 w 9135509"/>
                  <a:gd name="connsiteY6" fmla="*/ 2478881 h 2682919"/>
                  <a:gd name="connsiteX7" fmla="*/ 4715672 w 9135509"/>
                  <a:gd name="connsiteY7" fmla="*/ 2478881 h 2682919"/>
                  <a:gd name="connsiteX8" fmla="*/ 4715672 w 9135509"/>
                  <a:gd name="connsiteY8" fmla="*/ 2437967 h 2682919"/>
                  <a:gd name="connsiteX9" fmla="*/ 4637248 w 9135509"/>
                  <a:gd name="connsiteY9" fmla="*/ 2437967 h 2682919"/>
                  <a:gd name="connsiteX10" fmla="*/ 4637248 w 9135509"/>
                  <a:gd name="connsiteY10" fmla="*/ 2356129 h 2682919"/>
                  <a:gd name="connsiteX11" fmla="*/ 4558823 w 9135509"/>
                  <a:gd name="connsiteY11" fmla="*/ 2356129 h 2682919"/>
                  <a:gd name="connsiteX12" fmla="*/ 4558823 w 9135509"/>
                  <a:gd name="connsiteY12" fmla="*/ 2294753 h 2682919"/>
                  <a:gd name="connsiteX13" fmla="*/ 4442889 w 9135509"/>
                  <a:gd name="connsiteY13" fmla="*/ 2294753 h 2682919"/>
                  <a:gd name="connsiteX14" fmla="*/ 4442889 w 9135509"/>
                  <a:gd name="connsiteY14" fmla="*/ 2192463 h 2682919"/>
                  <a:gd name="connsiteX15" fmla="*/ 4388331 w 9135509"/>
                  <a:gd name="connsiteY15" fmla="*/ 2192463 h 2682919"/>
                  <a:gd name="connsiteX16" fmla="*/ 4388331 w 9135509"/>
                  <a:gd name="connsiteY16" fmla="*/ 2148135 h 2682919"/>
                  <a:gd name="connsiteX17" fmla="*/ 4330368 w 9135509"/>
                  <a:gd name="connsiteY17" fmla="*/ 2148135 h 2682919"/>
                  <a:gd name="connsiteX18" fmla="*/ 4330368 w 9135509"/>
                  <a:gd name="connsiteY18" fmla="*/ 2114038 h 2682919"/>
                  <a:gd name="connsiteX19" fmla="*/ 4245126 w 9135509"/>
                  <a:gd name="connsiteY19" fmla="*/ 2114038 h 2682919"/>
                  <a:gd name="connsiteX20" fmla="*/ 4245126 w 9135509"/>
                  <a:gd name="connsiteY20" fmla="*/ 2073124 h 2682919"/>
                  <a:gd name="connsiteX21" fmla="*/ 4173519 w 9135509"/>
                  <a:gd name="connsiteY21" fmla="*/ 2073124 h 2682919"/>
                  <a:gd name="connsiteX22" fmla="*/ 4173519 w 9135509"/>
                  <a:gd name="connsiteY22" fmla="*/ 2039027 h 2682919"/>
                  <a:gd name="connsiteX23" fmla="*/ 4091690 w 9135509"/>
                  <a:gd name="connsiteY23" fmla="*/ 2039027 h 2682919"/>
                  <a:gd name="connsiteX24" fmla="*/ 4091690 w 9135509"/>
                  <a:gd name="connsiteY24" fmla="*/ 2001517 h 2682919"/>
                  <a:gd name="connsiteX25" fmla="*/ 3999622 w 9135509"/>
                  <a:gd name="connsiteY25" fmla="*/ 2001517 h 2682919"/>
                  <a:gd name="connsiteX26" fmla="*/ 3999622 w 9135509"/>
                  <a:gd name="connsiteY26" fmla="*/ 1967420 h 2682919"/>
                  <a:gd name="connsiteX27" fmla="*/ 3760943 w 9135509"/>
                  <a:gd name="connsiteY27" fmla="*/ 1967420 h 2682919"/>
                  <a:gd name="connsiteX28" fmla="*/ 3760943 w 9135509"/>
                  <a:gd name="connsiteY28" fmla="*/ 1940141 h 2682919"/>
                  <a:gd name="connsiteX29" fmla="*/ 3621143 w 9135509"/>
                  <a:gd name="connsiteY29" fmla="*/ 1940141 h 2682919"/>
                  <a:gd name="connsiteX30" fmla="*/ 3621143 w 9135509"/>
                  <a:gd name="connsiteY30" fmla="*/ 1899227 h 2682919"/>
                  <a:gd name="connsiteX31" fmla="*/ 3525670 w 9135509"/>
                  <a:gd name="connsiteY31" fmla="*/ 1899227 h 2682919"/>
                  <a:gd name="connsiteX32" fmla="*/ 3525670 w 9135509"/>
                  <a:gd name="connsiteY32" fmla="*/ 1871947 h 2682919"/>
                  <a:gd name="connsiteX33" fmla="*/ 3283579 w 9135509"/>
                  <a:gd name="connsiteY33" fmla="*/ 1871947 h 2682919"/>
                  <a:gd name="connsiteX34" fmla="*/ 3283579 w 9135509"/>
                  <a:gd name="connsiteY34" fmla="*/ 1800341 h 2682919"/>
                  <a:gd name="connsiteX35" fmla="*/ 3164240 w 9135509"/>
                  <a:gd name="connsiteY35" fmla="*/ 1800341 h 2682919"/>
                  <a:gd name="connsiteX36" fmla="*/ 3164240 w 9135509"/>
                  <a:gd name="connsiteY36" fmla="*/ 1759426 h 2682919"/>
                  <a:gd name="connsiteX37" fmla="*/ 3092633 w 9135509"/>
                  <a:gd name="connsiteY37" fmla="*/ 1759426 h 2682919"/>
                  <a:gd name="connsiteX38" fmla="*/ 3092633 w 9135509"/>
                  <a:gd name="connsiteY38" fmla="*/ 1691232 h 2682919"/>
                  <a:gd name="connsiteX39" fmla="*/ 2976699 w 9135509"/>
                  <a:gd name="connsiteY39" fmla="*/ 1691232 h 2682919"/>
                  <a:gd name="connsiteX40" fmla="*/ 2976699 w 9135509"/>
                  <a:gd name="connsiteY40" fmla="*/ 1599164 h 2682919"/>
                  <a:gd name="connsiteX41" fmla="*/ 2898274 w 9135509"/>
                  <a:gd name="connsiteY41" fmla="*/ 1599164 h 2682919"/>
                  <a:gd name="connsiteX42" fmla="*/ 2898274 w 9135509"/>
                  <a:gd name="connsiteY42" fmla="*/ 1507104 h 2682919"/>
                  <a:gd name="connsiteX43" fmla="*/ 2564124 w 9135509"/>
                  <a:gd name="connsiteY43" fmla="*/ 1507104 h 2682919"/>
                  <a:gd name="connsiteX44" fmla="*/ 2564124 w 9135509"/>
                  <a:gd name="connsiteY44" fmla="*/ 1380948 h 2682919"/>
                  <a:gd name="connsiteX45" fmla="*/ 2451603 w 9135509"/>
                  <a:gd name="connsiteY45" fmla="*/ 1380948 h 2682919"/>
                  <a:gd name="connsiteX46" fmla="*/ 2451603 w 9135509"/>
                  <a:gd name="connsiteY46" fmla="*/ 1319572 h 2682919"/>
                  <a:gd name="connsiteX47" fmla="*/ 2281118 w 9135509"/>
                  <a:gd name="connsiteY47" fmla="*/ 1319572 h 2682919"/>
                  <a:gd name="connsiteX48" fmla="*/ 2281118 w 9135509"/>
                  <a:gd name="connsiteY48" fmla="*/ 1258195 h 2682919"/>
                  <a:gd name="connsiteX49" fmla="*/ 2202694 w 9135509"/>
                  <a:gd name="connsiteY49" fmla="*/ 1258195 h 2682919"/>
                  <a:gd name="connsiteX50" fmla="*/ 2202694 w 9135509"/>
                  <a:gd name="connsiteY50" fmla="*/ 1203637 h 2682919"/>
                  <a:gd name="connsiteX51" fmla="*/ 2049249 w 9135509"/>
                  <a:gd name="connsiteY51" fmla="*/ 1203637 h 2682919"/>
                  <a:gd name="connsiteX52" fmla="*/ 2049249 w 9135509"/>
                  <a:gd name="connsiteY52" fmla="*/ 1132030 h 2682919"/>
                  <a:gd name="connsiteX53" fmla="*/ 1998104 w 9135509"/>
                  <a:gd name="connsiteY53" fmla="*/ 1132030 h 2682919"/>
                  <a:gd name="connsiteX54" fmla="*/ 1998104 w 9135509"/>
                  <a:gd name="connsiteY54" fmla="*/ 1053606 h 2682919"/>
                  <a:gd name="connsiteX55" fmla="*/ 1851486 w 9135509"/>
                  <a:gd name="connsiteY55" fmla="*/ 1053606 h 2682919"/>
                  <a:gd name="connsiteX56" fmla="*/ 1851486 w 9135509"/>
                  <a:gd name="connsiteY56" fmla="*/ 999056 h 2682919"/>
                  <a:gd name="connsiteX57" fmla="*/ 1773062 w 9135509"/>
                  <a:gd name="connsiteY57" fmla="*/ 999056 h 2682919"/>
                  <a:gd name="connsiteX58" fmla="*/ 1773062 w 9135509"/>
                  <a:gd name="connsiteY58" fmla="*/ 937680 h 2682919"/>
                  <a:gd name="connsiteX59" fmla="*/ 1640087 w 9135509"/>
                  <a:gd name="connsiteY59" fmla="*/ 937680 h 2682919"/>
                  <a:gd name="connsiteX60" fmla="*/ 1640087 w 9135509"/>
                  <a:gd name="connsiteY60" fmla="*/ 883122 h 2682919"/>
                  <a:gd name="connsiteX61" fmla="*/ 1537788 w 9135509"/>
                  <a:gd name="connsiteY61" fmla="*/ 883122 h 2682919"/>
                  <a:gd name="connsiteX62" fmla="*/ 1537788 w 9135509"/>
                  <a:gd name="connsiteY62" fmla="*/ 835389 h 2682919"/>
                  <a:gd name="connsiteX63" fmla="*/ 1445728 w 9135509"/>
                  <a:gd name="connsiteY63" fmla="*/ 835389 h 2682919"/>
                  <a:gd name="connsiteX64" fmla="*/ 1445728 w 9135509"/>
                  <a:gd name="connsiteY64" fmla="*/ 774011 h 2682919"/>
                  <a:gd name="connsiteX65" fmla="*/ 1380948 w 9135509"/>
                  <a:gd name="connsiteY65" fmla="*/ 774011 h 2682919"/>
                  <a:gd name="connsiteX66" fmla="*/ 1380948 w 9135509"/>
                  <a:gd name="connsiteY66" fmla="*/ 716045 h 2682919"/>
                  <a:gd name="connsiteX67" fmla="*/ 1282062 w 9135509"/>
                  <a:gd name="connsiteY67" fmla="*/ 716045 h 2682919"/>
                  <a:gd name="connsiteX68" fmla="*/ 1282062 w 9135509"/>
                  <a:gd name="connsiteY68" fmla="*/ 637621 h 2682919"/>
                  <a:gd name="connsiteX69" fmla="*/ 1172954 w 9135509"/>
                  <a:gd name="connsiteY69" fmla="*/ 637621 h 2682919"/>
                  <a:gd name="connsiteX70" fmla="*/ 1172954 w 9135509"/>
                  <a:gd name="connsiteY70" fmla="*/ 579656 h 2682919"/>
                  <a:gd name="connsiteX71" fmla="*/ 1063837 w 9135509"/>
                  <a:gd name="connsiteY71" fmla="*/ 579656 h 2682919"/>
                  <a:gd name="connsiteX72" fmla="*/ 1063837 w 9135509"/>
                  <a:gd name="connsiteY72" fmla="*/ 518280 h 2682919"/>
                  <a:gd name="connsiteX73" fmla="*/ 958133 w 9135509"/>
                  <a:gd name="connsiteY73" fmla="*/ 518280 h 2682919"/>
                  <a:gd name="connsiteX74" fmla="*/ 958133 w 9135509"/>
                  <a:gd name="connsiteY74" fmla="*/ 436446 h 2682919"/>
                  <a:gd name="connsiteX75" fmla="*/ 872891 w 9135509"/>
                  <a:gd name="connsiteY75" fmla="*/ 436446 h 2682919"/>
                  <a:gd name="connsiteX76" fmla="*/ 872891 w 9135509"/>
                  <a:gd name="connsiteY76" fmla="*/ 398940 h 2682919"/>
                  <a:gd name="connsiteX77" fmla="*/ 780831 w 9135509"/>
                  <a:gd name="connsiteY77" fmla="*/ 398940 h 2682919"/>
                  <a:gd name="connsiteX78" fmla="*/ 780831 w 9135509"/>
                  <a:gd name="connsiteY78" fmla="*/ 351203 h 2682919"/>
                  <a:gd name="connsiteX79" fmla="*/ 668309 w 9135509"/>
                  <a:gd name="connsiteY79" fmla="*/ 351203 h 2682919"/>
                  <a:gd name="connsiteX80" fmla="*/ 668309 w 9135509"/>
                  <a:gd name="connsiteY80" fmla="*/ 283009 h 2682919"/>
                  <a:gd name="connsiteX81" fmla="*/ 617163 w 9135509"/>
                  <a:gd name="connsiteY81" fmla="*/ 283009 h 2682919"/>
                  <a:gd name="connsiteX82" fmla="*/ 617163 w 9135509"/>
                  <a:gd name="connsiteY82" fmla="*/ 245501 h 2682919"/>
                  <a:gd name="connsiteX83" fmla="*/ 531919 w 9135509"/>
                  <a:gd name="connsiteY83" fmla="*/ 245501 h 2682919"/>
                  <a:gd name="connsiteX84" fmla="*/ 531919 w 9135509"/>
                  <a:gd name="connsiteY84" fmla="*/ 211404 h 2682919"/>
                  <a:gd name="connsiteX85" fmla="*/ 439856 w 9135509"/>
                  <a:gd name="connsiteY85" fmla="*/ 211404 h 2682919"/>
                  <a:gd name="connsiteX86" fmla="*/ 439856 w 9135509"/>
                  <a:gd name="connsiteY86" fmla="*/ 173897 h 2682919"/>
                  <a:gd name="connsiteX87" fmla="*/ 317106 w 9135509"/>
                  <a:gd name="connsiteY87" fmla="*/ 173897 h 2682919"/>
                  <a:gd name="connsiteX88" fmla="*/ 317106 w 9135509"/>
                  <a:gd name="connsiteY88" fmla="*/ 119341 h 2682919"/>
                  <a:gd name="connsiteX89" fmla="*/ 218223 w 9135509"/>
                  <a:gd name="connsiteY89" fmla="*/ 119341 h 2682919"/>
                  <a:gd name="connsiteX90" fmla="*/ 218223 w 9135509"/>
                  <a:gd name="connsiteY90" fmla="*/ 68195 h 2682919"/>
                  <a:gd name="connsiteX91" fmla="*/ 156848 w 9135509"/>
                  <a:gd name="connsiteY91" fmla="*/ 68195 h 2682919"/>
                  <a:gd name="connsiteX92" fmla="*/ 156848 w 9135509"/>
                  <a:gd name="connsiteY92" fmla="*/ 30688 h 2682919"/>
                  <a:gd name="connsiteX93" fmla="*/ 102292 w 9135509"/>
                  <a:gd name="connsiteY93" fmla="*/ 30688 h 2682919"/>
                  <a:gd name="connsiteX94" fmla="*/ 102292 w 9135509"/>
                  <a:gd name="connsiteY94" fmla="*/ 0 h 2682919"/>
                  <a:gd name="connsiteX95" fmla="*/ 0 w 9135509"/>
                  <a:gd name="connsiteY95" fmla="*/ 0 h 268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509" h="2682919">
                    <a:moveTo>
                      <a:pt x="9141537" y="2690280"/>
                    </a:moveTo>
                    <a:lnTo>
                      <a:pt x="5472629" y="2690280"/>
                    </a:lnTo>
                    <a:lnTo>
                      <a:pt x="5472629" y="2605038"/>
                    </a:lnTo>
                    <a:lnTo>
                      <a:pt x="5353290" y="2605038"/>
                    </a:lnTo>
                    <a:lnTo>
                      <a:pt x="5353290" y="2523209"/>
                    </a:lnTo>
                    <a:lnTo>
                      <a:pt x="4875926" y="2523209"/>
                    </a:lnTo>
                    <a:lnTo>
                      <a:pt x="4875926" y="2478881"/>
                    </a:lnTo>
                    <a:lnTo>
                      <a:pt x="4715672" y="2478881"/>
                    </a:lnTo>
                    <a:lnTo>
                      <a:pt x="4715672" y="2437967"/>
                    </a:lnTo>
                    <a:lnTo>
                      <a:pt x="4637248" y="2437967"/>
                    </a:lnTo>
                    <a:lnTo>
                      <a:pt x="4637248" y="2356129"/>
                    </a:lnTo>
                    <a:lnTo>
                      <a:pt x="4558823" y="2356129"/>
                    </a:lnTo>
                    <a:lnTo>
                      <a:pt x="4558823" y="2294753"/>
                    </a:lnTo>
                    <a:lnTo>
                      <a:pt x="4442889" y="2294753"/>
                    </a:lnTo>
                    <a:lnTo>
                      <a:pt x="4442889" y="2192463"/>
                    </a:lnTo>
                    <a:lnTo>
                      <a:pt x="4388331" y="2192463"/>
                    </a:lnTo>
                    <a:lnTo>
                      <a:pt x="4388331" y="2148135"/>
                    </a:lnTo>
                    <a:lnTo>
                      <a:pt x="4330368" y="2148135"/>
                    </a:lnTo>
                    <a:lnTo>
                      <a:pt x="4330368" y="2114038"/>
                    </a:lnTo>
                    <a:lnTo>
                      <a:pt x="4245126" y="2114038"/>
                    </a:lnTo>
                    <a:lnTo>
                      <a:pt x="4245126" y="2073124"/>
                    </a:lnTo>
                    <a:lnTo>
                      <a:pt x="4173519" y="2073124"/>
                    </a:lnTo>
                    <a:lnTo>
                      <a:pt x="4173519" y="2039027"/>
                    </a:lnTo>
                    <a:lnTo>
                      <a:pt x="4091690" y="2039027"/>
                    </a:lnTo>
                    <a:lnTo>
                      <a:pt x="4091690" y="2001517"/>
                    </a:lnTo>
                    <a:lnTo>
                      <a:pt x="3999622" y="2001517"/>
                    </a:lnTo>
                    <a:lnTo>
                      <a:pt x="3999622" y="1967420"/>
                    </a:lnTo>
                    <a:lnTo>
                      <a:pt x="3760943" y="1967420"/>
                    </a:lnTo>
                    <a:lnTo>
                      <a:pt x="3760943" y="1940141"/>
                    </a:lnTo>
                    <a:lnTo>
                      <a:pt x="3621143" y="1940141"/>
                    </a:lnTo>
                    <a:lnTo>
                      <a:pt x="3621143" y="1899227"/>
                    </a:lnTo>
                    <a:lnTo>
                      <a:pt x="3525670" y="1899227"/>
                    </a:lnTo>
                    <a:lnTo>
                      <a:pt x="3525670" y="1871947"/>
                    </a:lnTo>
                    <a:lnTo>
                      <a:pt x="3283579" y="1871947"/>
                    </a:lnTo>
                    <a:lnTo>
                      <a:pt x="3283579" y="1800341"/>
                    </a:lnTo>
                    <a:lnTo>
                      <a:pt x="3164240" y="1800341"/>
                    </a:lnTo>
                    <a:lnTo>
                      <a:pt x="3164240" y="1759426"/>
                    </a:lnTo>
                    <a:lnTo>
                      <a:pt x="3092633" y="1759426"/>
                    </a:lnTo>
                    <a:lnTo>
                      <a:pt x="3092633" y="1691232"/>
                    </a:lnTo>
                    <a:lnTo>
                      <a:pt x="2976699" y="1691232"/>
                    </a:lnTo>
                    <a:lnTo>
                      <a:pt x="2976699" y="1599164"/>
                    </a:lnTo>
                    <a:lnTo>
                      <a:pt x="2898274" y="1599164"/>
                    </a:lnTo>
                    <a:lnTo>
                      <a:pt x="2898274" y="1507104"/>
                    </a:lnTo>
                    <a:lnTo>
                      <a:pt x="2564124" y="1507104"/>
                    </a:lnTo>
                    <a:lnTo>
                      <a:pt x="2564124" y="1380948"/>
                    </a:lnTo>
                    <a:lnTo>
                      <a:pt x="2451603" y="1380948"/>
                    </a:lnTo>
                    <a:lnTo>
                      <a:pt x="2451603" y="1319572"/>
                    </a:lnTo>
                    <a:lnTo>
                      <a:pt x="2281118" y="1319572"/>
                    </a:lnTo>
                    <a:lnTo>
                      <a:pt x="2281118" y="1258195"/>
                    </a:lnTo>
                    <a:lnTo>
                      <a:pt x="2202694" y="1258195"/>
                    </a:lnTo>
                    <a:lnTo>
                      <a:pt x="2202694" y="1203637"/>
                    </a:lnTo>
                    <a:lnTo>
                      <a:pt x="2049249" y="1203637"/>
                    </a:lnTo>
                    <a:lnTo>
                      <a:pt x="2049249" y="1132030"/>
                    </a:lnTo>
                    <a:lnTo>
                      <a:pt x="1998104" y="1132030"/>
                    </a:lnTo>
                    <a:lnTo>
                      <a:pt x="1998104" y="1053606"/>
                    </a:lnTo>
                    <a:lnTo>
                      <a:pt x="1851486" y="1053606"/>
                    </a:lnTo>
                    <a:lnTo>
                      <a:pt x="1851486" y="999056"/>
                    </a:lnTo>
                    <a:lnTo>
                      <a:pt x="1773062" y="999056"/>
                    </a:lnTo>
                    <a:lnTo>
                      <a:pt x="1773062" y="937680"/>
                    </a:lnTo>
                    <a:lnTo>
                      <a:pt x="1640087" y="937680"/>
                    </a:lnTo>
                    <a:lnTo>
                      <a:pt x="1640087" y="883122"/>
                    </a:lnTo>
                    <a:lnTo>
                      <a:pt x="1537788" y="883122"/>
                    </a:lnTo>
                    <a:lnTo>
                      <a:pt x="1537788" y="835389"/>
                    </a:lnTo>
                    <a:lnTo>
                      <a:pt x="1445728" y="835389"/>
                    </a:lnTo>
                    <a:lnTo>
                      <a:pt x="1445728" y="774011"/>
                    </a:lnTo>
                    <a:lnTo>
                      <a:pt x="1380948" y="774011"/>
                    </a:lnTo>
                    <a:lnTo>
                      <a:pt x="1380948" y="716045"/>
                    </a:lnTo>
                    <a:lnTo>
                      <a:pt x="1282062" y="716045"/>
                    </a:lnTo>
                    <a:lnTo>
                      <a:pt x="1282062" y="637621"/>
                    </a:lnTo>
                    <a:lnTo>
                      <a:pt x="1172954" y="637621"/>
                    </a:lnTo>
                    <a:lnTo>
                      <a:pt x="1172954" y="579656"/>
                    </a:lnTo>
                    <a:lnTo>
                      <a:pt x="1063837" y="579656"/>
                    </a:lnTo>
                    <a:lnTo>
                      <a:pt x="1063837" y="518280"/>
                    </a:lnTo>
                    <a:lnTo>
                      <a:pt x="958133" y="518280"/>
                    </a:lnTo>
                    <a:lnTo>
                      <a:pt x="958133" y="436446"/>
                    </a:lnTo>
                    <a:lnTo>
                      <a:pt x="872891" y="436446"/>
                    </a:lnTo>
                    <a:lnTo>
                      <a:pt x="872891" y="398940"/>
                    </a:lnTo>
                    <a:lnTo>
                      <a:pt x="780831" y="398940"/>
                    </a:lnTo>
                    <a:lnTo>
                      <a:pt x="780831" y="351203"/>
                    </a:lnTo>
                    <a:lnTo>
                      <a:pt x="668309" y="351203"/>
                    </a:lnTo>
                    <a:lnTo>
                      <a:pt x="668309" y="283009"/>
                    </a:lnTo>
                    <a:lnTo>
                      <a:pt x="617163" y="283009"/>
                    </a:lnTo>
                    <a:lnTo>
                      <a:pt x="617163" y="245501"/>
                    </a:lnTo>
                    <a:lnTo>
                      <a:pt x="531919" y="245501"/>
                    </a:lnTo>
                    <a:lnTo>
                      <a:pt x="531919" y="211404"/>
                    </a:lnTo>
                    <a:lnTo>
                      <a:pt x="439856" y="211404"/>
                    </a:lnTo>
                    <a:lnTo>
                      <a:pt x="439856" y="173897"/>
                    </a:lnTo>
                    <a:lnTo>
                      <a:pt x="317106" y="173897"/>
                    </a:lnTo>
                    <a:lnTo>
                      <a:pt x="317106" y="119341"/>
                    </a:lnTo>
                    <a:lnTo>
                      <a:pt x="218223" y="119341"/>
                    </a:lnTo>
                    <a:lnTo>
                      <a:pt x="218223" y="68195"/>
                    </a:lnTo>
                    <a:lnTo>
                      <a:pt x="156848" y="68195"/>
                    </a:lnTo>
                    <a:lnTo>
                      <a:pt x="156848" y="30688"/>
                    </a:lnTo>
                    <a:lnTo>
                      <a:pt x="102292" y="30688"/>
                    </a:lnTo>
                    <a:lnTo>
                      <a:pt x="102292" y="0"/>
                    </a:lnTo>
                    <a:lnTo>
                      <a:pt x="0" y="0"/>
                    </a:lnTo>
                  </a:path>
                </a:pathLst>
              </a:custGeom>
              <a:noFill/>
              <a:ln w="25400" cap="flat">
                <a:solidFill>
                  <a:schemeClr val="accent2"/>
                </a:solidFill>
                <a:prstDash val="solid"/>
                <a:miter/>
              </a:ln>
            </p:spPr>
            <p:txBody>
              <a:bodyPr rtlCol="0" anchor="ctr"/>
              <a:lstStyle/>
              <a:p>
                <a:endParaRPr lang="en-GB">
                  <a:latin typeface="+mn-ea"/>
                </a:endParaRPr>
              </a:p>
            </p:txBody>
          </p:sp>
          <p:sp>
            <p:nvSpPr>
              <p:cNvPr id="395" name="Freeform: Shape 501">
                <a:extLst>
                  <a:ext uri="{FF2B5EF4-FFF2-40B4-BE49-F238E27FC236}">
                    <a16:creationId xmlns:a16="http://schemas.microsoft.com/office/drawing/2014/main" xmlns="" id="{537FC070-A746-4B9B-B550-239CD148D908}"/>
                  </a:ext>
                </a:extLst>
              </p:cNvPr>
              <p:cNvSpPr/>
              <p:nvPr/>
            </p:nvSpPr>
            <p:spPr>
              <a:xfrm>
                <a:off x="9889118" y="232834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396" name="Freeform: Shape 502">
                <a:extLst>
                  <a:ext uri="{FF2B5EF4-FFF2-40B4-BE49-F238E27FC236}">
                    <a16:creationId xmlns:a16="http://schemas.microsoft.com/office/drawing/2014/main" xmlns="" id="{D9F23FB3-732B-473B-92E7-B412868DADEB}"/>
                  </a:ext>
                </a:extLst>
              </p:cNvPr>
              <p:cNvSpPr/>
              <p:nvPr/>
            </p:nvSpPr>
            <p:spPr>
              <a:xfrm>
                <a:off x="9974021" y="2345329"/>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397" name="Freeform: Shape 503">
                <a:extLst>
                  <a:ext uri="{FF2B5EF4-FFF2-40B4-BE49-F238E27FC236}">
                    <a16:creationId xmlns:a16="http://schemas.microsoft.com/office/drawing/2014/main" xmlns="" id="{AA93B2CD-234C-40A9-8E64-A4CDE66EE805}"/>
                  </a:ext>
                </a:extLst>
              </p:cNvPr>
              <p:cNvSpPr/>
              <p:nvPr/>
            </p:nvSpPr>
            <p:spPr>
              <a:xfrm>
                <a:off x="10024962" y="237929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398" name="Freeform: Shape 504">
                <a:extLst>
                  <a:ext uri="{FF2B5EF4-FFF2-40B4-BE49-F238E27FC236}">
                    <a16:creationId xmlns:a16="http://schemas.microsoft.com/office/drawing/2014/main" xmlns="" id="{71503944-67D7-4327-BB50-F6EE27E83DC9}"/>
                  </a:ext>
                </a:extLst>
              </p:cNvPr>
              <p:cNvSpPr/>
              <p:nvPr/>
            </p:nvSpPr>
            <p:spPr>
              <a:xfrm>
                <a:off x="10058923" y="237929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399" name="Freeform: Shape 505">
                <a:extLst>
                  <a:ext uri="{FF2B5EF4-FFF2-40B4-BE49-F238E27FC236}">
                    <a16:creationId xmlns:a16="http://schemas.microsoft.com/office/drawing/2014/main" xmlns="" id="{FC2BD9A6-3C49-497B-B7A9-27069A95E09C}"/>
                  </a:ext>
                </a:extLst>
              </p:cNvPr>
              <p:cNvSpPr/>
              <p:nvPr/>
            </p:nvSpPr>
            <p:spPr>
              <a:xfrm>
                <a:off x="10092884"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0" name="Freeform: Shape 506">
                <a:extLst>
                  <a:ext uri="{FF2B5EF4-FFF2-40B4-BE49-F238E27FC236}">
                    <a16:creationId xmlns:a16="http://schemas.microsoft.com/office/drawing/2014/main" xmlns="" id="{25B0C018-5AD6-413F-9451-DC4176A2D0BF}"/>
                  </a:ext>
                </a:extLst>
              </p:cNvPr>
              <p:cNvSpPr/>
              <p:nvPr/>
            </p:nvSpPr>
            <p:spPr>
              <a:xfrm>
                <a:off x="10126845"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1" name="Freeform: Shape 507">
                <a:extLst>
                  <a:ext uri="{FF2B5EF4-FFF2-40B4-BE49-F238E27FC236}">
                    <a16:creationId xmlns:a16="http://schemas.microsoft.com/office/drawing/2014/main" xmlns="" id="{96EF8ABF-86E9-497C-9630-E4AE1E7BADED}"/>
                  </a:ext>
                </a:extLst>
              </p:cNvPr>
              <p:cNvSpPr/>
              <p:nvPr/>
            </p:nvSpPr>
            <p:spPr>
              <a:xfrm>
                <a:off x="10160806"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2" name="Freeform: Shape 508">
                <a:extLst>
                  <a:ext uri="{FF2B5EF4-FFF2-40B4-BE49-F238E27FC236}">
                    <a16:creationId xmlns:a16="http://schemas.microsoft.com/office/drawing/2014/main" xmlns="" id="{A2B7D20D-B515-47F9-B458-FB116846AD07}"/>
                  </a:ext>
                </a:extLst>
              </p:cNvPr>
              <p:cNvSpPr/>
              <p:nvPr/>
            </p:nvSpPr>
            <p:spPr>
              <a:xfrm>
                <a:off x="10194767"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3" name="Freeform: Shape 509">
                <a:extLst>
                  <a:ext uri="{FF2B5EF4-FFF2-40B4-BE49-F238E27FC236}">
                    <a16:creationId xmlns:a16="http://schemas.microsoft.com/office/drawing/2014/main" xmlns="" id="{C5B76064-7FA2-4466-9C17-ADD908BA1AE2}"/>
                  </a:ext>
                </a:extLst>
              </p:cNvPr>
              <p:cNvSpPr/>
              <p:nvPr/>
            </p:nvSpPr>
            <p:spPr>
              <a:xfrm>
                <a:off x="10228728"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4" name="Freeform: Shape 510">
                <a:extLst>
                  <a:ext uri="{FF2B5EF4-FFF2-40B4-BE49-F238E27FC236}">
                    <a16:creationId xmlns:a16="http://schemas.microsoft.com/office/drawing/2014/main" xmlns="" id="{707A517E-5986-45C0-A18D-917E4A988F8D}"/>
                  </a:ext>
                </a:extLst>
              </p:cNvPr>
              <p:cNvSpPr/>
              <p:nvPr/>
            </p:nvSpPr>
            <p:spPr>
              <a:xfrm>
                <a:off x="10262689"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5" name="Freeform: Shape 511">
                <a:extLst>
                  <a:ext uri="{FF2B5EF4-FFF2-40B4-BE49-F238E27FC236}">
                    <a16:creationId xmlns:a16="http://schemas.microsoft.com/office/drawing/2014/main" xmlns="" id="{B8B1A9DA-C39F-49F1-8173-5D9BDDDF8B20}"/>
                  </a:ext>
                </a:extLst>
              </p:cNvPr>
              <p:cNvSpPr/>
              <p:nvPr/>
            </p:nvSpPr>
            <p:spPr>
              <a:xfrm>
                <a:off x="10313631" y="2532116"/>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406" name="Freeform: Shape 512">
                <a:extLst>
                  <a:ext uri="{FF2B5EF4-FFF2-40B4-BE49-F238E27FC236}">
                    <a16:creationId xmlns:a16="http://schemas.microsoft.com/office/drawing/2014/main" xmlns="" id="{202759DB-5EA8-43C0-8E56-A95521310F09}"/>
                  </a:ext>
                </a:extLst>
              </p:cNvPr>
              <p:cNvSpPr/>
              <p:nvPr/>
            </p:nvSpPr>
            <p:spPr>
              <a:xfrm>
                <a:off x="10347592" y="2532116"/>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407" name="Freeform: Shape 513">
                <a:extLst>
                  <a:ext uri="{FF2B5EF4-FFF2-40B4-BE49-F238E27FC236}">
                    <a16:creationId xmlns:a16="http://schemas.microsoft.com/office/drawing/2014/main" xmlns="" id="{37E73EA0-3452-4701-A8D1-F311748682E8}"/>
                  </a:ext>
                </a:extLst>
              </p:cNvPr>
              <p:cNvSpPr/>
              <p:nvPr/>
            </p:nvSpPr>
            <p:spPr>
              <a:xfrm>
                <a:off x="10398533" y="2566077"/>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8" name="Freeform: Shape 514">
                <a:extLst>
                  <a:ext uri="{FF2B5EF4-FFF2-40B4-BE49-F238E27FC236}">
                    <a16:creationId xmlns:a16="http://schemas.microsoft.com/office/drawing/2014/main" xmlns="" id="{69055A37-965A-4101-A229-F8C8D8803736}"/>
                  </a:ext>
                </a:extLst>
              </p:cNvPr>
              <p:cNvSpPr/>
              <p:nvPr/>
            </p:nvSpPr>
            <p:spPr>
              <a:xfrm>
                <a:off x="10432494" y="2566077"/>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09" name="Freeform: Shape 515">
                <a:extLst>
                  <a:ext uri="{FF2B5EF4-FFF2-40B4-BE49-F238E27FC236}">
                    <a16:creationId xmlns:a16="http://schemas.microsoft.com/office/drawing/2014/main" xmlns="" id="{6096CC39-3FD5-4332-9ABA-FD9185F7F3AC}"/>
                  </a:ext>
                </a:extLst>
              </p:cNvPr>
              <p:cNvSpPr/>
              <p:nvPr/>
            </p:nvSpPr>
            <p:spPr>
              <a:xfrm>
                <a:off x="10483436" y="260003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0" name="Freeform: Shape 516">
                <a:extLst>
                  <a:ext uri="{FF2B5EF4-FFF2-40B4-BE49-F238E27FC236}">
                    <a16:creationId xmlns:a16="http://schemas.microsoft.com/office/drawing/2014/main" xmlns="" id="{65E02710-0613-4B56-B304-C2BDBD3CE59F}"/>
                  </a:ext>
                </a:extLst>
              </p:cNvPr>
              <p:cNvSpPr/>
              <p:nvPr/>
            </p:nvSpPr>
            <p:spPr>
              <a:xfrm>
                <a:off x="10517397" y="260003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1" name="Freeform: Shape 517">
                <a:extLst>
                  <a:ext uri="{FF2B5EF4-FFF2-40B4-BE49-F238E27FC236}">
                    <a16:creationId xmlns:a16="http://schemas.microsoft.com/office/drawing/2014/main" xmlns="" id="{10805105-EB79-4F6E-8758-2579B0D32585}"/>
                  </a:ext>
                </a:extLst>
              </p:cNvPr>
              <p:cNvSpPr/>
              <p:nvPr/>
            </p:nvSpPr>
            <p:spPr>
              <a:xfrm>
                <a:off x="10585319" y="2667961"/>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412" name="Freeform: Shape 518">
                <a:extLst>
                  <a:ext uri="{FF2B5EF4-FFF2-40B4-BE49-F238E27FC236}">
                    <a16:creationId xmlns:a16="http://schemas.microsoft.com/office/drawing/2014/main" xmlns="" id="{41BEBC85-9685-4801-B754-309FF4B9AC81}"/>
                  </a:ext>
                </a:extLst>
              </p:cNvPr>
              <p:cNvSpPr/>
              <p:nvPr/>
            </p:nvSpPr>
            <p:spPr>
              <a:xfrm>
                <a:off x="10653241" y="271890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3" name="Freeform: Shape 519">
                <a:extLst>
                  <a:ext uri="{FF2B5EF4-FFF2-40B4-BE49-F238E27FC236}">
                    <a16:creationId xmlns:a16="http://schemas.microsoft.com/office/drawing/2014/main" xmlns="" id="{83CBC94A-6FDF-4878-A7EC-843F3A370E58}"/>
                  </a:ext>
                </a:extLst>
              </p:cNvPr>
              <p:cNvSpPr/>
              <p:nvPr/>
            </p:nvSpPr>
            <p:spPr>
              <a:xfrm>
                <a:off x="10687202" y="271890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4" name="Freeform: Shape 520">
                <a:extLst>
                  <a:ext uri="{FF2B5EF4-FFF2-40B4-BE49-F238E27FC236}">
                    <a16:creationId xmlns:a16="http://schemas.microsoft.com/office/drawing/2014/main" xmlns="" id="{354F3E20-B71B-4E32-8C18-D5576C5C2233}"/>
                  </a:ext>
                </a:extLst>
              </p:cNvPr>
              <p:cNvSpPr/>
              <p:nvPr/>
            </p:nvSpPr>
            <p:spPr>
              <a:xfrm>
                <a:off x="10755124" y="275286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5" name="Freeform: Shape 521">
                <a:extLst>
                  <a:ext uri="{FF2B5EF4-FFF2-40B4-BE49-F238E27FC236}">
                    <a16:creationId xmlns:a16="http://schemas.microsoft.com/office/drawing/2014/main" xmlns="" id="{CA46B877-37F7-464F-A40E-828FF9B59A55}"/>
                  </a:ext>
                </a:extLst>
              </p:cNvPr>
              <p:cNvSpPr/>
              <p:nvPr/>
            </p:nvSpPr>
            <p:spPr>
              <a:xfrm>
                <a:off x="10873987" y="2820786"/>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6" name="Freeform: Shape 522">
                <a:extLst>
                  <a:ext uri="{FF2B5EF4-FFF2-40B4-BE49-F238E27FC236}">
                    <a16:creationId xmlns:a16="http://schemas.microsoft.com/office/drawing/2014/main" xmlns="" id="{47E2BAD4-7EE6-422A-8257-C028939D5D3B}"/>
                  </a:ext>
                </a:extLst>
              </p:cNvPr>
              <p:cNvSpPr/>
              <p:nvPr/>
            </p:nvSpPr>
            <p:spPr>
              <a:xfrm>
                <a:off x="10907948" y="2820786"/>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7" name="Freeform: Shape 523">
                <a:extLst>
                  <a:ext uri="{FF2B5EF4-FFF2-40B4-BE49-F238E27FC236}">
                    <a16:creationId xmlns:a16="http://schemas.microsoft.com/office/drawing/2014/main" xmlns="" id="{90FCA74A-1C59-4C39-BF9D-09F9886446E8}"/>
                  </a:ext>
                </a:extLst>
              </p:cNvPr>
              <p:cNvSpPr/>
              <p:nvPr/>
            </p:nvSpPr>
            <p:spPr>
              <a:xfrm>
                <a:off x="10958890" y="288870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8" name="Freeform: Shape 524">
                <a:extLst>
                  <a:ext uri="{FF2B5EF4-FFF2-40B4-BE49-F238E27FC236}">
                    <a16:creationId xmlns:a16="http://schemas.microsoft.com/office/drawing/2014/main" xmlns="" id="{B07D51AE-3C47-47B0-AE77-A1DCEC187B3A}"/>
                  </a:ext>
                </a:extLst>
              </p:cNvPr>
              <p:cNvSpPr/>
              <p:nvPr/>
            </p:nvSpPr>
            <p:spPr>
              <a:xfrm>
                <a:off x="10992851" y="288870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19" name="Freeform: Shape 525">
                <a:extLst>
                  <a:ext uri="{FF2B5EF4-FFF2-40B4-BE49-F238E27FC236}">
                    <a16:creationId xmlns:a16="http://schemas.microsoft.com/office/drawing/2014/main" xmlns="" id="{1E5EE1FB-BCF5-439E-AA2D-2352C87354B7}"/>
                  </a:ext>
                </a:extLst>
              </p:cNvPr>
              <p:cNvSpPr/>
              <p:nvPr/>
            </p:nvSpPr>
            <p:spPr>
              <a:xfrm>
                <a:off x="11060773" y="293965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420" name="Freeform: Shape 526">
                <a:extLst>
                  <a:ext uri="{FF2B5EF4-FFF2-40B4-BE49-F238E27FC236}">
                    <a16:creationId xmlns:a16="http://schemas.microsoft.com/office/drawing/2014/main" xmlns="" id="{A560242A-983D-4590-A113-416C07912FE7}"/>
                  </a:ext>
                </a:extLst>
              </p:cNvPr>
              <p:cNvSpPr/>
              <p:nvPr/>
            </p:nvSpPr>
            <p:spPr>
              <a:xfrm>
                <a:off x="11094734" y="293965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latin typeface="+mn-ea"/>
                </a:endParaRPr>
              </a:p>
            </p:txBody>
          </p:sp>
          <p:sp>
            <p:nvSpPr>
              <p:cNvPr id="421" name="Freeform: Shape 527">
                <a:extLst>
                  <a:ext uri="{FF2B5EF4-FFF2-40B4-BE49-F238E27FC236}">
                    <a16:creationId xmlns:a16="http://schemas.microsoft.com/office/drawing/2014/main" xmlns="" id="{D71DE12C-6C4B-44F6-9DEA-2F029A8BE87B}"/>
                  </a:ext>
                </a:extLst>
              </p:cNvPr>
              <p:cNvSpPr/>
              <p:nvPr/>
            </p:nvSpPr>
            <p:spPr>
              <a:xfrm>
                <a:off x="11196617" y="302455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22" name="Freeform: Shape 528">
                <a:extLst>
                  <a:ext uri="{FF2B5EF4-FFF2-40B4-BE49-F238E27FC236}">
                    <a16:creationId xmlns:a16="http://schemas.microsoft.com/office/drawing/2014/main" xmlns="" id="{7349D361-E34A-4327-BCDA-82995851FAF9}"/>
                  </a:ext>
                </a:extLst>
              </p:cNvPr>
              <p:cNvSpPr/>
              <p:nvPr/>
            </p:nvSpPr>
            <p:spPr>
              <a:xfrm>
                <a:off x="11230578" y="302455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latin typeface="+mn-ea"/>
                </a:endParaRPr>
              </a:p>
            </p:txBody>
          </p:sp>
          <p:sp>
            <p:nvSpPr>
              <p:cNvPr id="423" name="Freeform: Shape 529">
                <a:extLst>
                  <a:ext uri="{FF2B5EF4-FFF2-40B4-BE49-F238E27FC236}">
                    <a16:creationId xmlns:a16="http://schemas.microsoft.com/office/drawing/2014/main" xmlns="" id="{F5F84F44-4ABF-40D2-8900-EEB73FF69321}"/>
                  </a:ext>
                </a:extLst>
              </p:cNvPr>
              <p:cNvSpPr/>
              <p:nvPr/>
            </p:nvSpPr>
            <p:spPr>
              <a:xfrm>
                <a:off x="11264539" y="3092476"/>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en-GB">
                  <a:latin typeface="+mn-ea"/>
                </a:endParaRPr>
              </a:p>
            </p:txBody>
          </p:sp>
          <p:sp>
            <p:nvSpPr>
              <p:cNvPr id="424" name="Freeform: Shape 530">
                <a:extLst>
                  <a:ext uri="{FF2B5EF4-FFF2-40B4-BE49-F238E27FC236}">
                    <a16:creationId xmlns:a16="http://schemas.microsoft.com/office/drawing/2014/main" xmlns="" id="{679A3CBC-D4A4-4176-93AB-8383716DCCA6}"/>
                  </a:ext>
                </a:extLst>
              </p:cNvPr>
              <p:cNvSpPr/>
              <p:nvPr/>
            </p:nvSpPr>
            <p:spPr>
              <a:xfrm>
                <a:off x="11298500" y="3092476"/>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en-GB">
                  <a:latin typeface="+mn-ea"/>
                </a:endParaRPr>
              </a:p>
            </p:txBody>
          </p:sp>
          <p:sp>
            <p:nvSpPr>
              <p:cNvPr id="425" name="Freeform: Shape 531">
                <a:extLst>
                  <a:ext uri="{FF2B5EF4-FFF2-40B4-BE49-F238E27FC236}">
                    <a16:creationId xmlns:a16="http://schemas.microsoft.com/office/drawing/2014/main" xmlns="" id="{B7A33835-459C-4824-A1D1-D125B7CD7FB0}"/>
                  </a:ext>
                </a:extLst>
              </p:cNvPr>
              <p:cNvSpPr/>
              <p:nvPr/>
            </p:nvSpPr>
            <p:spPr>
              <a:xfrm>
                <a:off x="11366422" y="3160398"/>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en-GB">
                  <a:latin typeface="+mn-ea"/>
                </a:endParaRPr>
              </a:p>
            </p:txBody>
          </p:sp>
          <p:sp>
            <p:nvSpPr>
              <p:cNvPr id="426" name="Freeform: Shape 532">
                <a:extLst>
                  <a:ext uri="{FF2B5EF4-FFF2-40B4-BE49-F238E27FC236}">
                    <a16:creationId xmlns:a16="http://schemas.microsoft.com/office/drawing/2014/main" xmlns="" id="{A4BF454D-D145-4A15-A6C3-38EB0AD4AF52}"/>
                  </a:ext>
                </a:extLst>
              </p:cNvPr>
              <p:cNvSpPr/>
              <p:nvPr/>
            </p:nvSpPr>
            <p:spPr>
              <a:xfrm>
                <a:off x="11451324" y="319436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27" name="Freeform: Shape 533">
                <a:extLst>
                  <a:ext uri="{FF2B5EF4-FFF2-40B4-BE49-F238E27FC236}">
                    <a16:creationId xmlns:a16="http://schemas.microsoft.com/office/drawing/2014/main" xmlns="" id="{7D700619-D554-49FA-8C02-0BBA00BE0887}"/>
                  </a:ext>
                </a:extLst>
              </p:cNvPr>
              <p:cNvSpPr/>
              <p:nvPr/>
            </p:nvSpPr>
            <p:spPr>
              <a:xfrm>
                <a:off x="11485285" y="319436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28" name="Freeform: Shape 534">
                <a:extLst>
                  <a:ext uri="{FF2B5EF4-FFF2-40B4-BE49-F238E27FC236}">
                    <a16:creationId xmlns:a16="http://schemas.microsoft.com/office/drawing/2014/main" xmlns="" id="{D3F70638-C1EC-43B8-BF46-A98C977D7FEC}"/>
                  </a:ext>
                </a:extLst>
              </p:cNvPr>
              <p:cNvSpPr/>
              <p:nvPr/>
            </p:nvSpPr>
            <p:spPr>
              <a:xfrm>
                <a:off x="11570188" y="324530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29" name="Freeform: Shape 535">
                <a:extLst>
                  <a:ext uri="{FF2B5EF4-FFF2-40B4-BE49-F238E27FC236}">
                    <a16:creationId xmlns:a16="http://schemas.microsoft.com/office/drawing/2014/main" xmlns="" id="{015782ED-9D56-4A57-A85A-A48100721933}"/>
                  </a:ext>
                </a:extLst>
              </p:cNvPr>
              <p:cNvSpPr/>
              <p:nvPr/>
            </p:nvSpPr>
            <p:spPr>
              <a:xfrm>
                <a:off x="11604149" y="324530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0" name="Freeform: Shape 536">
                <a:extLst>
                  <a:ext uri="{FF2B5EF4-FFF2-40B4-BE49-F238E27FC236}">
                    <a16:creationId xmlns:a16="http://schemas.microsoft.com/office/drawing/2014/main" xmlns="" id="{A11C3095-37F7-48DD-8980-BE8A8F184954}"/>
                  </a:ext>
                </a:extLst>
              </p:cNvPr>
              <p:cNvSpPr/>
              <p:nvPr/>
            </p:nvSpPr>
            <p:spPr>
              <a:xfrm>
                <a:off x="11672071" y="331322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1" name="Freeform: Shape 537">
                <a:extLst>
                  <a:ext uri="{FF2B5EF4-FFF2-40B4-BE49-F238E27FC236}">
                    <a16:creationId xmlns:a16="http://schemas.microsoft.com/office/drawing/2014/main" xmlns="" id="{9E6C21AA-CE6A-4065-BC75-AAC09713B1C4}"/>
                  </a:ext>
                </a:extLst>
              </p:cNvPr>
              <p:cNvSpPr/>
              <p:nvPr/>
            </p:nvSpPr>
            <p:spPr>
              <a:xfrm>
                <a:off x="11706032" y="331322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2" name="Freeform: Shape 538">
                <a:extLst>
                  <a:ext uri="{FF2B5EF4-FFF2-40B4-BE49-F238E27FC236}">
                    <a16:creationId xmlns:a16="http://schemas.microsoft.com/office/drawing/2014/main" xmlns="" id="{F2EB1B90-1BE1-44A9-888B-E13F9246FA21}"/>
                  </a:ext>
                </a:extLst>
              </p:cNvPr>
              <p:cNvSpPr/>
              <p:nvPr/>
            </p:nvSpPr>
            <p:spPr>
              <a:xfrm>
                <a:off x="11756973"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en-GB">
                  <a:latin typeface="+mn-ea"/>
                </a:endParaRPr>
              </a:p>
            </p:txBody>
          </p:sp>
          <p:sp>
            <p:nvSpPr>
              <p:cNvPr id="433" name="Freeform: Shape 539">
                <a:extLst>
                  <a:ext uri="{FF2B5EF4-FFF2-40B4-BE49-F238E27FC236}">
                    <a16:creationId xmlns:a16="http://schemas.microsoft.com/office/drawing/2014/main" xmlns="" id="{5EDF22F0-47C1-4D05-B84C-2145E98F5CAB}"/>
                  </a:ext>
                </a:extLst>
              </p:cNvPr>
              <p:cNvSpPr/>
              <p:nvPr/>
            </p:nvSpPr>
            <p:spPr>
              <a:xfrm>
                <a:off x="11790934"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en-GB">
                  <a:latin typeface="+mn-ea"/>
                </a:endParaRPr>
              </a:p>
            </p:txBody>
          </p:sp>
          <p:sp>
            <p:nvSpPr>
              <p:cNvPr id="434" name="Freeform: Shape 540">
                <a:extLst>
                  <a:ext uri="{FF2B5EF4-FFF2-40B4-BE49-F238E27FC236}">
                    <a16:creationId xmlns:a16="http://schemas.microsoft.com/office/drawing/2014/main" xmlns="" id="{60496DC9-8FAE-4E37-A0A4-764D0264C16A}"/>
                  </a:ext>
                </a:extLst>
              </p:cNvPr>
              <p:cNvSpPr/>
              <p:nvPr/>
            </p:nvSpPr>
            <p:spPr>
              <a:xfrm>
                <a:off x="11824895"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en-GB">
                  <a:latin typeface="+mn-ea"/>
                </a:endParaRPr>
              </a:p>
            </p:txBody>
          </p:sp>
          <p:sp>
            <p:nvSpPr>
              <p:cNvPr id="435" name="Freeform: Shape 541">
                <a:extLst>
                  <a:ext uri="{FF2B5EF4-FFF2-40B4-BE49-F238E27FC236}">
                    <a16:creationId xmlns:a16="http://schemas.microsoft.com/office/drawing/2014/main" xmlns="" id="{611B8243-356E-488C-95C7-4B95A9281568}"/>
                  </a:ext>
                </a:extLst>
              </p:cNvPr>
              <p:cNvSpPr/>
              <p:nvPr/>
            </p:nvSpPr>
            <p:spPr>
              <a:xfrm>
                <a:off x="11875845" y="344907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6" name="Freeform: Shape 542">
                <a:extLst>
                  <a:ext uri="{FF2B5EF4-FFF2-40B4-BE49-F238E27FC236}">
                    <a16:creationId xmlns:a16="http://schemas.microsoft.com/office/drawing/2014/main" xmlns="" id="{FD3FF591-A068-4615-A488-4B40B8BED467}"/>
                  </a:ext>
                </a:extLst>
              </p:cNvPr>
              <p:cNvSpPr/>
              <p:nvPr/>
            </p:nvSpPr>
            <p:spPr>
              <a:xfrm>
                <a:off x="11926787"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7" name="Freeform: Shape 543">
                <a:extLst>
                  <a:ext uri="{FF2B5EF4-FFF2-40B4-BE49-F238E27FC236}">
                    <a16:creationId xmlns:a16="http://schemas.microsoft.com/office/drawing/2014/main" xmlns="" id="{F75B2BE1-0521-4329-96BE-49D59877CA6C}"/>
                  </a:ext>
                </a:extLst>
              </p:cNvPr>
              <p:cNvSpPr/>
              <p:nvPr/>
            </p:nvSpPr>
            <p:spPr>
              <a:xfrm>
                <a:off x="11960748"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8" name="Freeform: Shape 544">
                <a:extLst>
                  <a:ext uri="{FF2B5EF4-FFF2-40B4-BE49-F238E27FC236}">
                    <a16:creationId xmlns:a16="http://schemas.microsoft.com/office/drawing/2014/main" xmlns="" id="{A5B9F1B8-D118-4AB9-AA07-FEAC235F1E44}"/>
                  </a:ext>
                </a:extLst>
              </p:cNvPr>
              <p:cNvSpPr/>
              <p:nvPr/>
            </p:nvSpPr>
            <p:spPr>
              <a:xfrm>
                <a:off x="12011689"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39" name="Freeform: Shape 545">
                <a:extLst>
                  <a:ext uri="{FF2B5EF4-FFF2-40B4-BE49-F238E27FC236}">
                    <a16:creationId xmlns:a16="http://schemas.microsoft.com/office/drawing/2014/main" xmlns="" id="{E18358C1-7DBD-4117-8CB9-AC08101824AD}"/>
                  </a:ext>
                </a:extLst>
              </p:cNvPr>
              <p:cNvSpPr/>
              <p:nvPr/>
            </p:nvSpPr>
            <p:spPr>
              <a:xfrm>
                <a:off x="12062631"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0" name="Freeform: Shape 546">
                <a:extLst>
                  <a:ext uri="{FF2B5EF4-FFF2-40B4-BE49-F238E27FC236}">
                    <a16:creationId xmlns:a16="http://schemas.microsoft.com/office/drawing/2014/main" xmlns="" id="{9106B84A-4AC0-44C2-AA86-003D70C9C1EE}"/>
                  </a:ext>
                </a:extLst>
              </p:cNvPr>
              <p:cNvSpPr/>
              <p:nvPr/>
            </p:nvSpPr>
            <p:spPr>
              <a:xfrm>
                <a:off x="12096592"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1" name="Freeform: Shape 547">
                <a:extLst>
                  <a:ext uri="{FF2B5EF4-FFF2-40B4-BE49-F238E27FC236}">
                    <a16:creationId xmlns:a16="http://schemas.microsoft.com/office/drawing/2014/main" xmlns="" id="{DA87DE16-D6BA-4C38-9808-71FD73601C92}"/>
                  </a:ext>
                </a:extLst>
              </p:cNvPr>
              <p:cNvSpPr/>
              <p:nvPr/>
            </p:nvSpPr>
            <p:spPr>
              <a:xfrm>
                <a:off x="12130553"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2" name="Freeform: Shape 548">
                <a:extLst>
                  <a:ext uri="{FF2B5EF4-FFF2-40B4-BE49-F238E27FC236}">
                    <a16:creationId xmlns:a16="http://schemas.microsoft.com/office/drawing/2014/main" xmlns="" id="{B60D9C54-D3BF-4A39-9187-BD5F819CB036}"/>
                  </a:ext>
                </a:extLst>
              </p:cNvPr>
              <p:cNvSpPr/>
              <p:nvPr/>
            </p:nvSpPr>
            <p:spPr>
              <a:xfrm>
                <a:off x="12181494"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3" name="Freeform: Shape 549">
                <a:extLst>
                  <a:ext uri="{FF2B5EF4-FFF2-40B4-BE49-F238E27FC236}">
                    <a16:creationId xmlns:a16="http://schemas.microsoft.com/office/drawing/2014/main" xmlns="" id="{22C5C08F-5941-4750-840D-674ECED0031F}"/>
                  </a:ext>
                </a:extLst>
              </p:cNvPr>
              <p:cNvSpPr/>
              <p:nvPr/>
            </p:nvSpPr>
            <p:spPr>
              <a:xfrm>
                <a:off x="12232436"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4" name="Freeform: Shape 550">
                <a:extLst>
                  <a:ext uri="{FF2B5EF4-FFF2-40B4-BE49-F238E27FC236}">
                    <a16:creationId xmlns:a16="http://schemas.microsoft.com/office/drawing/2014/main" xmlns="" id="{6A16F29B-0CB8-4B14-B144-167251DC7474}"/>
                  </a:ext>
                </a:extLst>
              </p:cNvPr>
              <p:cNvSpPr/>
              <p:nvPr/>
            </p:nvSpPr>
            <p:spPr>
              <a:xfrm>
                <a:off x="12266397"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5" name="Freeform: Shape 551">
                <a:extLst>
                  <a:ext uri="{FF2B5EF4-FFF2-40B4-BE49-F238E27FC236}">
                    <a16:creationId xmlns:a16="http://schemas.microsoft.com/office/drawing/2014/main" xmlns="" id="{FCDA68EF-4768-44A0-9D81-726D1B2A767F}"/>
                  </a:ext>
                </a:extLst>
              </p:cNvPr>
              <p:cNvSpPr/>
              <p:nvPr/>
            </p:nvSpPr>
            <p:spPr>
              <a:xfrm>
                <a:off x="12334319" y="3686797"/>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6" name="Freeform: Shape 552">
                <a:extLst>
                  <a:ext uri="{FF2B5EF4-FFF2-40B4-BE49-F238E27FC236}">
                    <a16:creationId xmlns:a16="http://schemas.microsoft.com/office/drawing/2014/main" xmlns="" id="{BE9B9CB2-1377-40D0-8CAB-A5DC3C3BBF11}"/>
                  </a:ext>
                </a:extLst>
              </p:cNvPr>
              <p:cNvSpPr/>
              <p:nvPr/>
            </p:nvSpPr>
            <p:spPr>
              <a:xfrm>
                <a:off x="12368280" y="3686797"/>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7" name="Freeform: Shape 553">
                <a:extLst>
                  <a:ext uri="{FF2B5EF4-FFF2-40B4-BE49-F238E27FC236}">
                    <a16:creationId xmlns:a16="http://schemas.microsoft.com/office/drawing/2014/main" xmlns="" id="{E3217E67-E584-4460-BEDB-91EB0E6FAAC8}"/>
                  </a:ext>
                </a:extLst>
              </p:cNvPr>
              <p:cNvSpPr/>
              <p:nvPr/>
            </p:nvSpPr>
            <p:spPr>
              <a:xfrm>
                <a:off x="12436202"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8" name="Freeform: Shape 554">
                <a:extLst>
                  <a:ext uri="{FF2B5EF4-FFF2-40B4-BE49-F238E27FC236}">
                    <a16:creationId xmlns:a16="http://schemas.microsoft.com/office/drawing/2014/main" xmlns="" id="{6C115CF6-5E1D-4DEA-88D7-CD3E2817EDBF}"/>
                  </a:ext>
                </a:extLst>
              </p:cNvPr>
              <p:cNvSpPr/>
              <p:nvPr/>
            </p:nvSpPr>
            <p:spPr>
              <a:xfrm>
                <a:off x="12487143"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49" name="Freeform: Shape 555">
                <a:extLst>
                  <a:ext uri="{FF2B5EF4-FFF2-40B4-BE49-F238E27FC236}">
                    <a16:creationId xmlns:a16="http://schemas.microsoft.com/office/drawing/2014/main" xmlns="" id="{1389D8AC-9518-4D93-B9C6-11A71A3E7C07}"/>
                  </a:ext>
                </a:extLst>
              </p:cNvPr>
              <p:cNvSpPr/>
              <p:nvPr/>
            </p:nvSpPr>
            <p:spPr>
              <a:xfrm>
                <a:off x="12555065"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0" name="Freeform: Shape 556">
                <a:extLst>
                  <a:ext uri="{FF2B5EF4-FFF2-40B4-BE49-F238E27FC236}">
                    <a16:creationId xmlns:a16="http://schemas.microsoft.com/office/drawing/2014/main" xmlns="" id="{1E017B75-551C-4684-9986-3152618E1C07}"/>
                  </a:ext>
                </a:extLst>
              </p:cNvPr>
              <p:cNvSpPr/>
              <p:nvPr/>
            </p:nvSpPr>
            <p:spPr>
              <a:xfrm>
                <a:off x="12622987"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1" name="Freeform: Shape 557">
                <a:extLst>
                  <a:ext uri="{FF2B5EF4-FFF2-40B4-BE49-F238E27FC236}">
                    <a16:creationId xmlns:a16="http://schemas.microsoft.com/office/drawing/2014/main" xmlns="" id="{F6593BDF-8BDE-44CB-A9BC-E3436A72F7A6}"/>
                  </a:ext>
                </a:extLst>
              </p:cNvPr>
              <p:cNvSpPr/>
              <p:nvPr/>
            </p:nvSpPr>
            <p:spPr>
              <a:xfrm>
                <a:off x="12656948"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2" name="Freeform: Shape 558">
                <a:extLst>
                  <a:ext uri="{FF2B5EF4-FFF2-40B4-BE49-F238E27FC236}">
                    <a16:creationId xmlns:a16="http://schemas.microsoft.com/office/drawing/2014/main" xmlns="" id="{8EC1F2D9-FCA3-4907-B6E8-EDD5114D8FE9}"/>
                  </a:ext>
                </a:extLst>
              </p:cNvPr>
              <p:cNvSpPr/>
              <p:nvPr/>
            </p:nvSpPr>
            <p:spPr>
              <a:xfrm>
                <a:off x="12690909"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3" name="Freeform: Shape 559">
                <a:extLst>
                  <a:ext uri="{FF2B5EF4-FFF2-40B4-BE49-F238E27FC236}">
                    <a16:creationId xmlns:a16="http://schemas.microsoft.com/office/drawing/2014/main" xmlns="" id="{3CC32B26-1F70-4C36-BC54-FFBC5D1930E9}"/>
                  </a:ext>
                </a:extLst>
              </p:cNvPr>
              <p:cNvSpPr/>
              <p:nvPr/>
            </p:nvSpPr>
            <p:spPr>
              <a:xfrm>
                <a:off x="12724870"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4" name="Freeform: Shape 560">
                <a:extLst>
                  <a:ext uri="{FF2B5EF4-FFF2-40B4-BE49-F238E27FC236}">
                    <a16:creationId xmlns:a16="http://schemas.microsoft.com/office/drawing/2014/main" xmlns="" id="{1050C8BB-F064-4356-BF1E-0AB602F476D6}"/>
                  </a:ext>
                </a:extLst>
              </p:cNvPr>
              <p:cNvSpPr/>
              <p:nvPr/>
            </p:nvSpPr>
            <p:spPr>
              <a:xfrm>
                <a:off x="12792792" y="390754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5" name="Freeform: Shape 561">
                <a:extLst>
                  <a:ext uri="{FF2B5EF4-FFF2-40B4-BE49-F238E27FC236}">
                    <a16:creationId xmlns:a16="http://schemas.microsoft.com/office/drawing/2014/main" xmlns="" id="{23D8BD55-5F87-4FE4-BBD6-4F5079F0CE0B}"/>
                  </a:ext>
                </a:extLst>
              </p:cNvPr>
              <p:cNvSpPr/>
              <p:nvPr/>
            </p:nvSpPr>
            <p:spPr>
              <a:xfrm>
                <a:off x="12826753" y="390754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6" name="Freeform: Shape 562">
                <a:extLst>
                  <a:ext uri="{FF2B5EF4-FFF2-40B4-BE49-F238E27FC236}">
                    <a16:creationId xmlns:a16="http://schemas.microsoft.com/office/drawing/2014/main" xmlns="" id="{1F1EC3FE-9DF0-4387-8A3F-C73203E07D67}"/>
                  </a:ext>
                </a:extLst>
              </p:cNvPr>
              <p:cNvSpPr/>
              <p:nvPr/>
            </p:nvSpPr>
            <p:spPr>
              <a:xfrm>
                <a:off x="12877695" y="400942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7" name="Freeform: Shape 563">
                <a:extLst>
                  <a:ext uri="{FF2B5EF4-FFF2-40B4-BE49-F238E27FC236}">
                    <a16:creationId xmlns:a16="http://schemas.microsoft.com/office/drawing/2014/main" xmlns="" id="{D0BD7C94-37D0-43D8-94CE-4582329484B2}"/>
                  </a:ext>
                </a:extLst>
              </p:cNvPr>
              <p:cNvSpPr/>
              <p:nvPr/>
            </p:nvSpPr>
            <p:spPr>
              <a:xfrm>
                <a:off x="12911656" y="400942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8" name="Freeform: Shape 564">
                <a:extLst>
                  <a:ext uri="{FF2B5EF4-FFF2-40B4-BE49-F238E27FC236}">
                    <a16:creationId xmlns:a16="http://schemas.microsoft.com/office/drawing/2014/main" xmlns="" id="{69811548-27E9-4279-A7DB-CBBAEFEEC6C1}"/>
                  </a:ext>
                </a:extLst>
              </p:cNvPr>
              <p:cNvSpPr/>
              <p:nvPr/>
            </p:nvSpPr>
            <p:spPr>
              <a:xfrm>
                <a:off x="12979578" y="4077348"/>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59" name="Freeform: Shape 565">
                <a:extLst>
                  <a:ext uri="{FF2B5EF4-FFF2-40B4-BE49-F238E27FC236}">
                    <a16:creationId xmlns:a16="http://schemas.microsoft.com/office/drawing/2014/main" xmlns="" id="{D368E14D-48C3-4C8F-A2A6-78D1A6BB2EE6}"/>
                  </a:ext>
                </a:extLst>
              </p:cNvPr>
              <p:cNvSpPr/>
              <p:nvPr/>
            </p:nvSpPr>
            <p:spPr>
              <a:xfrm>
                <a:off x="13115423" y="4111309"/>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0" name="Freeform: Shape 566">
                <a:extLst>
                  <a:ext uri="{FF2B5EF4-FFF2-40B4-BE49-F238E27FC236}">
                    <a16:creationId xmlns:a16="http://schemas.microsoft.com/office/drawing/2014/main" xmlns="" id="{9F8FE50A-8925-4EB8-BE2D-AC54D87AB166}"/>
                  </a:ext>
                </a:extLst>
              </p:cNvPr>
              <p:cNvSpPr/>
              <p:nvPr/>
            </p:nvSpPr>
            <p:spPr>
              <a:xfrm>
                <a:off x="13166362"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1" name="Freeform: Shape 567">
                <a:extLst>
                  <a:ext uri="{FF2B5EF4-FFF2-40B4-BE49-F238E27FC236}">
                    <a16:creationId xmlns:a16="http://schemas.microsoft.com/office/drawing/2014/main" xmlns="" id="{83D92C12-A54A-4D8E-AD10-905A8C479A17}"/>
                  </a:ext>
                </a:extLst>
              </p:cNvPr>
              <p:cNvSpPr/>
              <p:nvPr/>
            </p:nvSpPr>
            <p:spPr>
              <a:xfrm>
                <a:off x="13234295"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2" name="Freeform: Shape 568">
                <a:extLst>
                  <a:ext uri="{FF2B5EF4-FFF2-40B4-BE49-F238E27FC236}">
                    <a16:creationId xmlns:a16="http://schemas.microsoft.com/office/drawing/2014/main" xmlns="" id="{FDD3E7C1-0FCC-47D2-B391-A57C5673D881}"/>
                  </a:ext>
                </a:extLst>
              </p:cNvPr>
              <p:cNvSpPr/>
              <p:nvPr/>
            </p:nvSpPr>
            <p:spPr>
              <a:xfrm>
                <a:off x="13302216"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3" name="Freeform: Shape 569">
                <a:extLst>
                  <a:ext uri="{FF2B5EF4-FFF2-40B4-BE49-F238E27FC236}">
                    <a16:creationId xmlns:a16="http://schemas.microsoft.com/office/drawing/2014/main" xmlns="" id="{E4CC3216-598C-43FD-878B-8FE8DC52FE67}"/>
                  </a:ext>
                </a:extLst>
              </p:cNvPr>
              <p:cNvSpPr/>
              <p:nvPr/>
            </p:nvSpPr>
            <p:spPr>
              <a:xfrm>
                <a:off x="13370137" y="4213192"/>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4" name="Freeform: Shape 570">
                <a:extLst>
                  <a:ext uri="{FF2B5EF4-FFF2-40B4-BE49-F238E27FC236}">
                    <a16:creationId xmlns:a16="http://schemas.microsoft.com/office/drawing/2014/main" xmlns="" id="{F9CA5A72-44A3-4927-885C-B76318985484}"/>
                  </a:ext>
                </a:extLst>
              </p:cNvPr>
              <p:cNvSpPr/>
              <p:nvPr/>
            </p:nvSpPr>
            <p:spPr>
              <a:xfrm>
                <a:off x="13404100" y="4213192"/>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5" name="Freeform: Shape 571">
                <a:extLst>
                  <a:ext uri="{FF2B5EF4-FFF2-40B4-BE49-F238E27FC236}">
                    <a16:creationId xmlns:a16="http://schemas.microsoft.com/office/drawing/2014/main" xmlns="" id="{C998C0E1-0A61-46EA-9732-3942647828A7}"/>
                  </a:ext>
                </a:extLst>
              </p:cNvPr>
              <p:cNvSpPr/>
              <p:nvPr/>
            </p:nvSpPr>
            <p:spPr>
              <a:xfrm>
                <a:off x="13489001" y="424715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6" name="Freeform: Shape 572">
                <a:extLst>
                  <a:ext uri="{FF2B5EF4-FFF2-40B4-BE49-F238E27FC236}">
                    <a16:creationId xmlns:a16="http://schemas.microsoft.com/office/drawing/2014/main" xmlns="" id="{5580CD1C-B75B-4630-A22A-67AF4613E537}"/>
                  </a:ext>
                </a:extLst>
              </p:cNvPr>
              <p:cNvSpPr/>
              <p:nvPr/>
            </p:nvSpPr>
            <p:spPr>
              <a:xfrm>
                <a:off x="13539943"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7" name="Freeform: Shape 573">
                <a:extLst>
                  <a:ext uri="{FF2B5EF4-FFF2-40B4-BE49-F238E27FC236}">
                    <a16:creationId xmlns:a16="http://schemas.microsoft.com/office/drawing/2014/main" xmlns="" id="{1B9CD2AE-6A9B-46C4-B942-28C0AA8CEC0B}"/>
                  </a:ext>
                </a:extLst>
              </p:cNvPr>
              <p:cNvSpPr/>
              <p:nvPr/>
            </p:nvSpPr>
            <p:spPr>
              <a:xfrm>
                <a:off x="13573903"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8" name="Freeform: Shape 574">
                <a:extLst>
                  <a:ext uri="{FF2B5EF4-FFF2-40B4-BE49-F238E27FC236}">
                    <a16:creationId xmlns:a16="http://schemas.microsoft.com/office/drawing/2014/main" xmlns="" id="{C617654C-9E7A-4915-B994-4A076765BFA5}"/>
                  </a:ext>
                </a:extLst>
              </p:cNvPr>
              <p:cNvSpPr/>
              <p:nvPr/>
            </p:nvSpPr>
            <p:spPr>
              <a:xfrm>
                <a:off x="13607866"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69" name="Freeform: Shape 575">
                <a:extLst>
                  <a:ext uri="{FF2B5EF4-FFF2-40B4-BE49-F238E27FC236}">
                    <a16:creationId xmlns:a16="http://schemas.microsoft.com/office/drawing/2014/main" xmlns="" id="{63D8BF2D-EECB-485B-A988-01B62E59340B}"/>
                  </a:ext>
                </a:extLst>
              </p:cNvPr>
              <p:cNvSpPr/>
              <p:nvPr/>
            </p:nvSpPr>
            <p:spPr>
              <a:xfrm>
                <a:off x="13641826"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70" name="Freeform: Shape 576">
                <a:extLst>
                  <a:ext uri="{FF2B5EF4-FFF2-40B4-BE49-F238E27FC236}">
                    <a16:creationId xmlns:a16="http://schemas.microsoft.com/office/drawing/2014/main" xmlns="" id="{28B80E69-81CE-4F0C-B5B9-1E5B6B2D1E43}"/>
                  </a:ext>
                </a:extLst>
              </p:cNvPr>
              <p:cNvSpPr/>
              <p:nvPr/>
            </p:nvSpPr>
            <p:spPr>
              <a:xfrm>
                <a:off x="13675787"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71" name="Freeform: Shape 577">
                <a:extLst>
                  <a:ext uri="{FF2B5EF4-FFF2-40B4-BE49-F238E27FC236}">
                    <a16:creationId xmlns:a16="http://schemas.microsoft.com/office/drawing/2014/main" xmlns="" id="{D72FBE97-7405-407A-982C-BFF8AEA42AC4}"/>
                  </a:ext>
                </a:extLst>
              </p:cNvPr>
              <p:cNvSpPr/>
              <p:nvPr/>
            </p:nvSpPr>
            <p:spPr>
              <a:xfrm>
                <a:off x="13811631"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72" name="Freeform: Shape 578">
                <a:extLst>
                  <a:ext uri="{FF2B5EF4-FFF2-40B4-BE49-F238E27FC236}">
                    <a16:creationId xmlns:a16="http://schemas.microsoft.com/office/drawing/2014/main" xmlns="" id="{0288A1B5-E29C-43E3-A15A-3D5131077BEA}"/>
                  </a:ext>
                </a:extLst>
              </p:cNvPr>
              <p:cNvSpPr/>
              <p:nvPr/>
            </p:nvSpPr>
            <p:spPr>
              <a:xfrm>
                <a:off x="13896533" y="433205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73" name="Freeform: Shape 579">
                <a:extLst>
                  <a:ext uri="{FF2B5EF4-FFF2-40B4-BE49-F238E27FC236}">
                    <a16:creationId xmlns:a16="http://schemas.microsoft.com/office/drawing/2014/main" xmlns="" id="{ECE1C49A-A851-42CE-BC94-59C704C10EA5}"/>
                  </a:ext>
                </a:extLst>
              </p:cNvPr>
              <p:cNvSpPr/>
              <p:nvPr/>
            </p:nvSpPr>
            <p:spPr>
              <a:xfrm>
                <a:off x="14049358" y="438300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74" name="Freeform: Shape 580">
                <a:extLst>
                  <a:ext uri="{FF2B5EF4-FFF2-40B4-BE49-F238E27FC236}">
                    <a16:creationId xmlns:a16="http://schemas.microsoft.com/office/drawing/2014/main" xmlns="" id="{830CE7A0-A20D-4217-A969-F0C7A5C185CE}"/>
                  </a:ext>
                </a:extLst>
              </p:cNvPr>
              <p:cNvSpPr/>
              <p:nvPr/>
            </p:nvSpPr>
            <p:spPr>
              <a:xfrm>
                <a:off x="14151242" y="445092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75" name="Freeform: Shape 581">
                <a:extLst>
                  <a:ext uri="{FF2B5EF4-FFF2-40B4-BE49-F238E27FC236}">
                    <a16:creationId xmlns:a16="http://schemas.microsoft.com/office/drawing/2014/main" xmlns="" id="{36CC7812-897D-4D9D-8728-ED44E4D289A7}"/>
                  </a:ext>
                </a:extLst>
              </p:cNvPr>
              <p:cNvSpPr/>
              <p:nvPr/>
            </p:nvSpPr>
            <p:spPr>
              <a:xfrm>
                <a:off x="14151242" y="445092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76" name="Freeform: Shape 582">
                <a:extLst>
                  <a:ext uri="{FF2B5EF4-FFF2-40B4-BE49-F238E27FC236}">
                    <a16:creationId xmlns:a16="http://schemas.microsoft.com/office/drawing/2014/main" xmlns="" id="{45FC6E7A-7B9F-4710-801E-3194396E781C}"/>
                  </a:ext>
                </a:extLst>
              </p:cNvPr>
              <p:cNvSpPr/>
              <p:nvPr/>
            </p:nvSpPr>
            <p:spPr>
              <a:xfrm>
                <a:off x="14253124" y="4501869"/>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77" name="Freeform: Shape 583">
                <a:extLst>
                  <a:ext uri="{FF2B5EF4-FFF2-40B4-BE49-F238E27FC236}">
                    <a16:creationId xmlns:a16="http://schemas.microsoft.com/office/drawing/2014/main" xmlns="" id="{975252EF-9040-42B3-8F24-3CAB3D6781DC}"/>
                  </a:ext>
                </a:extLst>
              </p:cNvPr>
              <p:cNvSpPr/>
              <p:nvPr/>
            </p:nvSpPr>
            <p:spPr>
              <a:xfrm>
                <a:off x="14304065" y="460375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78" name="Freeform: Shape 584">
                <a:extLst>
                  <a:ext uri="{FF2B5EF4-FFF2-40B4-BE49-F238E27FC236}">
                    <a16:creationId xmlns:a16="http://schemas.microsoft.com/office/drawing/2014/main" xmlns="" id="{A40931BA-8E78-42AD-AE44-B0361D798DA7}"/>
                  </a:ext>
                </a:extLst>
              </p:cNvPr>
              <p:cNvSpPr/>
              <p:nvPr/>
            </p:nvSpPr>
            <p:spPr>
              <a:xfrm>
                <a:off x="14405949" y="460375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79" name="Freeform: Shape 585">
                <a:extLst>
                  <a:ext uri="{FF2B5EF4-FFF2-40B4-BE49-F238E27FC236}">
                    <a16:creationId xmlns:a16="http://schemas.microsoft.com/office/drawing/2014/main" xmlns="" id="{B4058AE1-2754-4A36-B1DF-16D8B4A9EFA7}"/>
                  </a:ext>
                </a:extLst>
              </p:cNvPr>
              <p:cNvSpPr/>
              <p:nvPr/>
            </p:nvSpPr>
            <p:spPr>
              <a:xfrm>
                <a:off x="14439909" y="467167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80" name="Freeform: Shape 586">
                <a:extLst>
                  <a:ext uri="{FF2B5EF4-FFF2-40B4-BE49-F238E27FC236}">
                    <a16:creationId xmlns:a16="http://schemas.microsoft.com/office/drawing/2014/main" xmlns="" id="{E809FE4F-1954-4B7E-8701-08641EDE7639}"/>
                  </a:ext>
                </a:extLst>
              </p:cNvPr>
              <p:cNvSpPr/>
              <p:nvPr/>
            </p:nvSpPr>
            <p:spPr>
              <a:xfrm>
                <a:off x="14507831" y="467167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81" name="Freeform: Shape 587">
                <a:extLst>
                  <a:ext uri="{FF2B5EF4-FFF2-40B4-BE49-F238E27FC236}">
                    <a16:creationId xmlns:a16="http://schemas.microsoft.com/office/drawing/2014/main" xmlns="" id="{3AA677C9-366A-45EF-A458-9D8FEDB943B6}"/>
                  </a:ext>
                </a:extLst>
              </p:cNvPr>
              <p:cNvSpPr/>
              <p:nvPr/>
            </p:nvSpPr>
            <p:spPr>
              <a:xfrm>
                <a:off x="14558781" y="479053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82" name="Freeform: Shape 588">
                <a:extLst>
                  <a:ext uri="{FF2B5EF4-FFF2-40B4-BE49-F238E27FC236}">
                    <a16:creationId xmlns:a16="http://schemas.microsoft.com/office/drawing/2014/main" xmlns="" id="{BE04107E-B59D-4542-B4E3-AD34BFC0096D}"/>
                  </a:ext>
                </a:extLst>
              </p:cNvPr>
              <p:cNvSpPr/>
              <p:nvPr/>
            </p:nvSpPr>
            <p:spPr>
              <a:xfrm>
                <a:off x="14694626" y="479053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83" name="Freeform: Shape 589">
                <a:extLst>
                  <a:ext uri="{FF2B5EF4-FFF2-40B4-BE49-F238E27FC236}">
                    <a16:creationId xmlns:a16="http://schemas.microsoft.com/office/drawing/2014/main" xmlns="" id="{78627216-DD3F-46B8-A7FF-28C38E175D79}"/>
                  </a:ext>
                </a:extLst>
              </p:cNvPr>
              <p:cNvSpPr/>
              <p:nvPr/>
            </p:nvSpPr>
            <p:spPr>
              <a:xfrm>
                <a:off x="14745567" y="485846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84" name="Freeform: Shape 590">
                <a:extLst>
                  <a:ext uri="{FF2B5EF4-FFF2-40B4-BE49-F238E27FC236}">
                    <a16:creationId xmlns:a16="http://schemas.microsoft.com/office/drawing/2014/main" xmlns="" id="{13580D7C-597C-4D06-B2D8-C688025F9B3A}"/>
                  </a:ext>
                </a:extLst>
              </p:cNvPr>
              <p:cNvSpPr/>
              <p:nvPr/>
            </p:nvSpPr>
            <p:spPr>
              <a:xfrm>
                <a:off x="15187061" y="485846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latin typeface="+mn-ea"/>
                </a:endParaRPr>
              </a:p>
            </p:txBody>
          </p:sp>
          <p:sp>
            <p:nvSpPr>
              <p:cNvPr id="485" name="Freeform: Shape 591">
                <a:extLst>
                  <a:ext uri="{FF2B5EF4-FFF2-40B4-BE49-F238E27FC236}">
                    <a16:creationId xmlns:a16="http://schemas.microsoft.com/office/drawing/2014/main" xmlns="" id="{560BEC11-A5FC-4D88-A3F6-859E3120AFEE}"/>
                  </a:ext>
                </a:extLst>
              </p:cNvPr>
              <p:cNvSpPr/>
              <p:nvPr/>
            </p:nvSpPr>
            <p:spPr>
              <a:xfrm>
                <a:off x="15339884"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86" name="Freeform: Shape 592">
                <a:extLst>
                  <a:ext uri="{FF2B5EF4-FFF2-40B4-BE49-F238E27FC236}">
                    <a16:creationId xmlns:a16="http://schemas.microsoft.com/office/drawing/2014/main" xmlns="" id="{6164B015-35B6-41D2-B624-C17687E3A4E4}"/>
                  </a:ext>
                </a:extLst>
              </p:cNvPr>
              <p:cNvSpPr/>
              <p:nvPr/>
            </p:nvSpPr>
            <p:spPr>
              <a:xfrm>
                <a:off x="15526669"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87" name="Freeform: Shape 593">
                <a:extLst>
                  <a:ext uri="{FF2B5EF4-FFF2-40B4-BE49-F238E27FC236}">
                    <a16:creationId xmlns:a16="http://schemas.microsoft.com/office/drawing/2014/main" xmlns="" id="{A7349D46-C1BC-48A6-A39A-FA8E1D3D5E12}"/>
                  </a:ext>
                </a:extLst>
              </p:cNvPr>
              <p:cNvSpPr/>
              <p:nvPr/>
            </p:nvSpPr>
            <p:spPr>
              <a:xfrm>
                <a:off x="1559459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88" name="Freeform: Shape 594">
                <a:extLst>
                  <a:ext uri="{FF2B5EF4-FFF2-40B4-BE49-F238E27FC236}">
                    <a16:creationId xmlns:a16="http://schemas.microsoft.com/office/drawing/2014/main" xmlns="" id="{B7921AD2-CF1A-4F5E-8565-FB9CF2FE5BF5}"/>
                  </a:ext>
                </a:extLst>
              </p:cNvPr>
              <p:cNvSpPr/>
              <p:nvPr/>
            </p:nvSpPr>
            <p:spPr>
              <a:xfrm>
                <a:off x="15985151"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89" name="Freeform: Shape 595">
                <a:extLst>
                  <a:ext uri="{FF2B5EF4-FFF2-40B4-BE49-F238E27FC236}">
                    <a16:creationId xmlns:a16="http://schemas.microsoft.com/office/drawing/2014/main" xmlns="" id="{30A12004-5C6F-42D5-8B60-40D8BAA18198}"/>
                  </a:ext>
                </a:extLst>
              </p:cNvPr>
              <p:cNvSpPr/>
              <p:nvPr/>
            </p:nvSpPr>
            <p:spPr>
              <a:xfrm>
                <a:off x="16936059"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90" name="Freeform: Shape 596">
                <a:extLst>
                  <a:ext uri="{FF2B5EF4-FFF2-40B4-BE49-F238E27FC236}">
                    <a16:creationId xmlns:a16="http://schemas.microsoft.com/office/drawing/2014/main" xmlns="" id="{F42385FB-EBF9-464C-B1E7-949DC34ECDC5}"/>
                  </a:ext>
                </a:extLst>
              </p:cNvPr>
              <p:cNvSpPr/>
              <p:nvPr/>
            </p:nvSpPr>
            <p:spPr>
              <a:xfrm>
                <a:off x="1700398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sp>
            <p:nvSpPr>
              <p:cNvPr id="491" name="Freeform: Shape 597">
                <a:extLst>
                  <a:ext uri="{FF2B5EF4-FFF2-40B4-BE49-F238E27FC236}">
                    <a16:creationId xmlns:a16="http://schemas.microsoft.com/office/drawing/2014/main" xmlns="" id="{27B8FD48-E2AF-4E6D-BB1F-F37396BAA17D}"/>
                  </a:ext>
                </a:extLst>
              </p:cNvPr>
              <p:cNvSpPr/>
              <p:nvPr/>
            </p:nvSpPr>
            <p:spPr>
              <a:xfrm>
                <a:off x="1899075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latin typeface="+mn-ea"/>
                </a:endParaRPr>
              </a:p>
            </p:txBody>
          </p:sp>
        </p:grpSp>
        <p:sp>
          <p:nvSpPr>
            <p:cNvPr id="392" name="TextBox 391">
              <a:extLst>
                <a:ext uri="{FF2B5EF4-FFF2-40B4-BE49-F238E27FC236}">
                  <a16:creationId xmlns:a16="http://schemas.microsoft.com/office/drawing/2014/main" xmlns="" id="{55AD1926-09AC-472E-B289-108A55E1F4DB}"/>
                </a:ext>
              </a:extLst>
            </p:cNvPr>
            <p:cNvSpPr txBox="1"/>
            <p:nvPr/>
          </p:nvSpPr>
          <p:spPr>
            <a:xfrm>
              <a:off x="2902662" y="3643382"/>
              <a:ext cx="878254" cy="738664"/>
            </a:xfrm>
            <a:prstGeom prst="rect">
              <a:avLst/>
            </a:prstGeom>
            <a:noFill/>
          </p:spPr>
          <p:txBody>
            <a:bodyPr wrap="none" rtlCol="0">
              <a:spAutoFit/>
            </a:bodyPr>
            <a:lstStyle/>
            <a:p>
              <a:pPr algn="ctr"/>
              <a:r>
                <a:rPr lang="ja-JP" sz="1400" b="0" i="0" strike="noStrike" cap="none" spc="0" baseline="0">
                  <a:solidFill>
                    <a:srgbClr val="B60D27"/>
                  </a:solidFill>
                  <a:effectLst/>
                  <a:latin typeface="+mn-ea"/>
                  <a:cs typeface="MS UI Gothic"/>
                </a:rPr>
                <a:t>PAG</a:t>
              </a:r>
            </a:p>
            <a:p>
              <a:pPr algn="ctr"/>
              <a:r>
                <a:rPr lang="ja-JP" sz="1400" b="0" i="0" strike="noStrike" cap="none" spc="0" baseline="0">
                  <a:solidFill>
                    <a:srgbClr val="B60D27"/>
                  </a:solidFill>
                  <a:effectLst/>
                  <a:latin typeface="+mn-ea"/>
                  <a:cs typeface="MS UI Gothic"/>
                </a:rPr>
                <a:t>11.2ヵ月</a:t>
              </a:r>
            </a:p>
            <a:p>
              <a:pPr algn="ctr"/>
              <a:endParaRPr lang="en-GB" sz="1400">
                <a:solidFill>
                  <a:schemeClr val="accent3"/>
                </a:solidFill>
                <a:latin typeface="+mn-ea"/>
              </a:endParaRPr>
            </a:p>
          </p:txBody>
        </p:sp>
        <p:sp>
          <p:nvSpPr>
            <p:cNvPr id="393" name="TextBox 392">
              <a:extLst>
                <a:ext uri="{FF2B5EF4-FFF2-40B4-BE49-F238E27FC236}">
                  <a16:creationId xmlns:a16="http://schemas.microsoft.com/office/drawing/2014/main" xmlns="" id="{6112947B-56C5-440A-BF2B-03E691ECC9EA}"/>
                </a:ext>
              </a:extLst>
            </p:cNvPr>
            <p:cNvSpPr txBox="1"/>
            <p:nvPr/>
          </p:nvSpPr>
          <p:spPr>
            <a:xfrm>
              <a:off x="3863908" y="2917628"/>
              <a:ext cx="878254" cy="738664"/>
            </a:xfrm>
            <a:prstGeom prst="rect">
              <a:avLst/>
            </a:prstGeom>
            <a:noFill/>
          </p:spPr>
          <p:txBody>
            <a:bodyPr wrap="none" rtlCol="0">
              <a:spAutoFit/>
            </a:bodyPr>
            <a:lstStyle/>
            <a:p>
              <a:pPr algn="ctr"/>
              <a:r>
                <a:rPr lang="ja-JP" sz="1400" b="0" i="0" strike="noStrike" cap="none" spc="0" baseline="0">
                  <a:solidFill>
                    <a:srgbClr val="B2C0D8"/>
                  </a:solidFill>
                  <a:effectLst/>
                  <a:latin typeface="+mn-ea"/>
                  <a:cs typeface="MS UI Gothic"/>
                </a:rPr>
                <a:t>AG</a:t>
              </a:r>
            </a:p>
            <a:p>
              <a:pPr algn="ctr"/>
              <a:r>
                <a:rPr lang="ja-JP" sz="1400" b="0" i="0" strike="noStrike" cap="none" spc="0" baseline="0">
                  <a:solidFill>
                    <a:srgbClr val="B2C0D8"/>
                  </a:solidFill>
                  <a:effectLst/>
                  <a:latin typeface="+mn-ea"/>
                  <a:cs typeface="MS UI Gothic"/>
                </a:rPr>
                <a:t>11.5ヵ月</a:t>
              </a:r>
            </a:p>
            <a:p>
              <a:pPr algn="ctr"/>
              <a:endParaRPr lang="en-GB" sz="1400">
                <a:solidFill>
                  <a:schemeClr val="accent2"/>
                </a:solidFill>
                <a:latin typeface="+mn-ea"/>
              </a:endParaRPr>
            </a:p>
          </p:txBody>
        </p:sp>
      </p:grpSp>
      <p:sp>
        <p:nvSpPr>
          <p:cNvPr id="663"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latin typeface="+mn-ea"/>
                <a:cs typeface="MS UI Gothic"/>
              </a:rPr>
              <a:t>データカットオフ：2019年5月20日、330例の死亡</a:t>
            </a:r>
          </a:p>
        </p:txBody>
      </p:sp>
    </p:spTree>
    <p:extLst>
      <p:ext uri="{BB962C8B-B14F-4D97-AF65-F5344CB8AC3E}">
        <p14:creationId xmlns:p14="http://schemas.microsoft.com/office/powerpoint/2010/main" xmlns="" val="14359246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630792" cy="807720"/>
          </a:xfrm>
        </p:spPr>
        <p:txBody>
          <a:bodyPr/>
          <a:lstStyle/>
          <a:p>
            <a:r>
              <a:rPr lang="en-US" altLang="ja-JP" dirty="0">
                <a:solidFill>
                  <a:srgbClr val="043882"/>
                </a:solidFill>
                <a:ea typeface="ＭＳ Ｐゴシック" panose="020B0600070205080204" pitchFamily="50" charset="-128"/>
                <a:cs typeface="MS UI Gothic"/>
              </a:rPr>
              <a:t>638</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HALO 109-301</a:t>
            </a:r>
            <a:r>
              <a:rPr lang="ja-JP" altLang="en-US" dirty="0">
                <a:solidFill>
                  <a:srgbClr val="043882"/>
                </a:solidFill>
                <a:ea typeface="ＭＳ Ｐゴシック" panose="020B0600070205080204" pitchFamily="50" charset="-128"/>
                <a:cs typeface="MS UI Gothic"/>
              </a:rPr>
              <a:t>試験：未治療のヒアルロナン（</a:t>
            </a:r>
            <a:r>
              <a:rPr lang="en-US" altLang="ja-JP" dirty="0">
                <a:solidFill>
                  <a:srgbClr val="043882"/>
                </a:solidFill>
                <a:ea typeface="ＭＳ Ｐゴシック" panose="020B0600070205080204" pitchFamily="50" charset="-128"/>
                <a:cs typeface="MS UI Gothic"/>
              </a:rPr>
              <a:t>HA</a:t>
            </a:r>
            <a:r>
              <a:rPr lang="ja-JP" altLang="en-US" dirty="0">
                <a:solidFill>
                  <a:srgbClr val="043882"/>
                </a:solidFill>
                <a:ea typeface="ＭＳ Ｐゴシック" panose="020B0600070205080204" pitchFamily="50" charset="-128"/>
                <a:cs typeface="MS UI Gothic"/>
              </a:rPr>
              <a:t>）高値の転移性膵管腺癌（</a:t>
            </a:r>
            <a:r>
              <a:rPr lang="en-US" altLang="ja-JP" dirty="0" err="1">
                <a:solidFill>
                  <a:srgbClr val="043882"/>
                </a:solidFill>
                <a:ea typeface="ＭＳ Ｐゴシック" panose="020B0600070205080204" pitchFamily="50" charset="-128"/>
                <a:cs typeface="MS UI Gothic"/>
              </a:rPr>
              <a:t>mPDA</a:t>
            </a:r>
            <a:r>
              <a:rPr lang="ja-JP" altLang="en-US" dirty="0">
                <a:solidFill>
                  <a:srgbClr val="043882"/>
                </a:solidFill>
                <a:ea typeface="ＭＳ Ｐゴシック" panose="020B0600070205080204" pitchFamily="50" charset="-128"/>
                <a:cs typeface="MS UI Gothic"/>
              </a:rPr>
              <a:t>）患者を対象としたペグボルヒアルロニダーゼアルファ（</a:t>
            </a:r>
            <a:r>
              <a:rPr lang="en-US" altLang="ja-JP" dirty="0">
                <a:solidFill>
                  <a:srgbClr val="043882"/>
                </a:solidFill>
                <a:ea typeface="ＭＳ Ｐゴシック" panose="020B0600070205080204" pitchFamily="50" charset="-128"/>
                <a:cs typeface="MS UI Gothic"/>
              </a:rPr>
              <a:t>PEGPH20</a:t>
            </a:r>
            <a:r>
              <a:rPr lang="ja-JP" altLang="en-US" dirty="0">
                <a:solidFill>
                  <a:srgbClr val="043882"/>
                </a:solidFill>
                <a:ea typeface="ＭＳ Ｐゴシック" panose="020B0600070205080204" pitchFamily="50" charset="-128"/>
                <a:cs typeface="MS UI Gothic"/>
              </a:rPr>
              <a:t>）＋ナブパクリタキセル</a:t>
            </a:r>
            <a:r>
              <a:rPr lang="en-US" altLang="ja-JP" dirty="0">
                <a:solidFill>
                  <a:srgbClr val="043882"/>
                </a:solidFill>
                <a:ea typeface="ＭＳ Ｐゴシック" panose="020B0600070205080204" pitchFamily="50" charset="-128"/>
                <a:cs typeface="MS UI Gothic"/>
              </a:rPr>
              <a:t>/</a:t>
            </a:r>
            <a:r>
              <a:rPr lang="ja-JP" altLang="en-US" dirty="0">
                <a:solidFill>
                  <a:srgbClr val="043882"/>
                </a:solidFill>
                <a:ea typeface="ＭＳ Ｐゴシック" panose="020B0600070205080204" pitchFamily="50" charset="-128"/>
                <a:cs typeface="MS UI Gothic"/>
              </a:rPr>
              <a:t>ゲムシタビン（</a:t>
            </a:r>
            <a:r>
              <a:rPr lang="en-US" altLang="ja-JP" dirty="0">
                <a:solidFill>
                  <a:srgbClr val="043882"/>
                </a:solidFill>
                <a:ea typeface="ＭＳ Ｐゴシック" panose="020B0600070205080204" pitchFamily="50" charset="-128"/>
                <a:cs typeface="MS UI Gothic"/>
              </a:rPr>
              <a:t>AG</a:t>
            </a:r>
            <a:r>
              <a:rPr lang="ja-JP" altLang="en-US" dirty="0">
                <a:solidFill>
                  <a:srgbClr val="043882"/>
                </a:solidFill>
                <a:ea typeface="ＭＳ Ｐゴシック" panose="020B0600070205080204" pitchFamily="50" charset="-128"/>
                <a:cs typeface="MS UI Gothic"/>
              </a:rPr>
              <a:t>）の無作為化二重盲検プラセボ対照第</a:t>
            </a:r>
            <a:r>
              <a:rPr lang="en-US" altLang="ja-JP" dirty="0">
                <a:solidFill>
                  <a:srgbClr val="043882"/>
                </a:solidFill>
                <a:ea typeface="ＭＳ Ｐゴシック" panose="020B0600070205080204" pitchFamily="50" charset="-128"/>
                <a:cs typeface="MS UI Gothic"/>
              </a:rPr>
              <a:t>3</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Tempero MA, et al.</a:t>
            </a:r>
            <a:endParaRPr lang="en-GB" dirty="0"/>
          </a:p>
        </p:txBody>
      </p:sp>
      <p:sp>
        <p:nvSpPr>
          <p:cNvPr id="244"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p:txBody>
      </p:sp>
      <p:sp>
        <p:nvSpPr>
          <p:cNvPr id="245"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Tempero MA, et al. J Clin Oncol 2020; 38(suppl): abstr 638</a:t>
            </a:r>
            <a:endParaRPr lang="en-GB">
              <a:ea typeface="ＭＳ Ｐゴシック" panose="020B0600070205080204" pitchFamily="50" charset="-128"/>
            </a:endParaRPr>
          </a:p>
        </p:txBody>
      </p:sp>
      <p:sp>
        <p:nvSpPr>
          <p:cNvPr id="246" name="TextBox 245"/>
          <p:cNvSpPr txBox="1"/>
          <p:nvPr/>
        </p:nvSpPr>
        <p:spPr>
          <a:xfrm>
            <a:off x="4280897" y="1508760"/>
            <a:ext cx="582211"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ＭＳ Ｐゴシック" panose="020B0600070205080204" pitchFamily="50" charset="-128"/>
                <a:cs typeface="MS UI Gothic"/>
              </a:rPr>
              <a:t>PFS</a:t>
            </a:r>
            <a:endParaRPr lang="en-GB" b="1">
              <a:latin typeface="+mn-lt"/>
              <a:ea typeface="ＭＳ Ｐゴシック" panose="020B0600070205080204" pitchFamily="50" charset="-128"/>
            </a:endParaRPr>
          </a:p>
        </p:txBody>
      </p:sp>
      <p:graphicFrame>
        <p:nvGraphicFramePr>
          <p:cNvPr id="247" name="Table 150">
            <a:extLst>
              <a:ext uri="{FF2B5EF4-FFF2-40B4-BE49-F238E27FC236}">
                <a16:creationId xmlns:a16="http://schemas.microsoft.com/office/drawing/2014/main" xmlns="" id="{1EE35428-ECBF-494D-AB28-458DD82B8002}"/>
              </a:ext>
            </a:extLst>
          </p:cNvPr>
          <p:cNvGraphicFramePr>
            <a:graphicFrameLocks noGrp="1"/>
          </p:cNvGraphicFramePr>
          <p:nvPr>
            <p:extLst>
              <p:ext uri="{D42A27DB-BD31-4B8C-83A1-F6EECF244321}">
                <p14:modId xmlns:p14="http://schemas.microsoft.com/office/powerpoint/2010/main" xmlns="" val="3343296774"/>
              </p:ext>
            </p:extLst>
          </p:nvPr>
        </p:nvGraphicFramePr>
        <p:xfrm>
          <a:off x="4772762" y="1878132"/>
          <a:ext cx="4019847" cy="906000"/>
        </p:xfrm>
        <a:graphic>
          <a:graphicData uri="http://schemas.openxmlformats.org/drawingml/2006/table">
            <a:tbl>
              <a:tblPr firstRow="1" bandRow="1">
                <a:tableStyleId>{5C22544A-7EE6-4342-B048-85BDC9FD1C3A}</a:tableStyleId>
              </a:tblPr>
              <a:tblGrid>
                <a:gridCol w="1721344">
                  <a:extLst>
                    <a:ext uri="{9D8B030D-6E8A-4147-A177-3AD203B41FA5}">
                      <a16:colId xmlns:a16="http://schemas.microsoft.com/office/drawing/2014/main" xmlns="" val="2970030271"/>
                    </a:ext>
                  </a:extLst>
                </a:gridCol>
                <a:gridCol w="1161853">
                  <a:extLst>
                    <a:ext uri="{9D8B030D-6E8A-4147-A177-3AD203B41FA5}">
                      <a16:colId xmlns:a16="http://schemas.microsoft.com/office/drawing/2014/main" xmlns="" val="1625950878"/>
                    </a:ext>
                  </a:extLst>
                </a:gridCol>
                <a:gridCol w="1136650">
                  <a:extLst>
                    <a:ext uri="{9D8B030D-6E8A-4147-A177-3AD203B41FA5}">
                      <a16:colId xmlns:a16="http://schemas.microsoft.com/office/drawing/2014/main" xmlns="" val="1178870535"/>
                    </a:ext>
                  </a:extLst>
                </a:gridCol>
              </a:tblGrid>
              <a:tr h="370840">
                <a:tc>
                  <a:txBody>
                    <a:bodyPr/>
                    <a:lstStyle/>
                    <a:p>
                      <a:pPr algn="ctr"/>
                      <a:endParaRPr lang="en-GB" sz="1100" dirty="0">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B60D27"/>
                          </a:solidFill>
                          <a:effectLst/>
                          <a:latin typeface="+mn-lt"/>
                          <a:ea typeface="ＭＳ Ｐゴシック" panose="020B0600070205080204" pitchFamily="50" charset="-128"/>
                          <a:cs typeface="MS UI Gothic"/>
                        </a:rPr>
                        <a:t>PAG</a:t>
                      </a:r>
                    </a:p>
                    <a:p>
                      <a:pPr algn="ctr"/>
                      <a:r>
                        <a:rPr lang="ja-JP" sz="1100" b="1" i="0" strike="noStrike" cap="none" spc="0" baseline="0">
                          <a:solidFill>
                            <a:srgbClr val="B60D27"/>
                          </a:solidFill>
                          <a:effectLst/>
                          <a:latin typeface="+mn-lt"/>
                          <a:ea typeface="ＭＳ Ｐゴシック" panose="020B0600070205080204" pitchFamily="50" charset="-128"/>
                          <a:cs typeface="MS UI Gothic"/>
                        </a:rPr>
                        <a:t>（n = 327）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B2C0D8"/>
                          </a:solidFill>
                          <a:effectLst/>
                          <a:latin typeface="+mn-lt"/>
                          <a:ea typeface="ＭＳ Ｐゴシック" panose="020B0600070205080204" pitchFamily="50" charset="-128"/>
                          <a:cs typeface="MS UI Gothic"/>
                        </a:rPr>
                        <a:t>AG</a:t>
                      </a:r>
                    </a:p>
                    <a:p>
                      <a:pPr algn="ctr"/>
                      <a:r>
                        <a:rPr lang="ja-JP" sz="1100" b="1" i="0" strike="noStrike" cap="none" spc="0" baseline="0">
                          <a:solidFill>
                            <a:srgbClr val="B2C0D8"/>
                          </a:solidFill>
                          <a:effectLst/>
                          <a:latin typeface="+mn-lt"/>
                          <a:ea typeface="ＭＳ Ｐゴシック" panose="020B0600070205080204" pitchFamily="50" charset="-128"/>
                          <a:cs typeface="MS UI Gothic"/>
                        </a:rPr>
                        <a:t>（n = 165）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34061">
                <a:tc>
                  <a:txBody>
                    <a:bodyPr/>
                    <a:lstStyle/>
                    <a:p>
                      <a:r>
                        <a:rPr lang="ja-JP" sz="1100" b="0" i="0" strike="noStrike" cap="none" spc="0" baseline="0" dirty="0">
                          <a:solidFill>
                            <a:srgbClr val="4D4D4D"/>
                          </a:solidFill>
                          <a:effectLst/>
                          <a:latin typeface="+mn-lt"/>
                          <a:ea typeface="ＭＳ Ｐゴシック" panose="020B0600070205080204" pitchFamily="50" charset="-128"/>
                          <a:cs typeface="MS UI Gothic"/>
                        </a:rPr>
                        <a:t>mPFS、月数（95％CI）</a:t>
                      </a:r>
                      <a:endParaRPr lang="en-GB" sz="1100" dirty="0">
                        <a:solidFill>
                          <a:srgbClr val="4D4D4D"/>
                        </a:solidFill>
                        <a:latin typeface="+mn-lt"/>
                        <a:ea typeface="ＭＳ Ｐゴシック" panose="020B0600070205080204" pitchFamily="50" charset="-128"/>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7.</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5.5、7.4）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7.</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4.8、8.3）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127440">
                <a:tc>
                  <a:txBody>
                    <a:bodyPr/>
                    <a:lstStyle/>
                    <a:p>
                      <a:r>
                        <a:rPr lang="ja-JP" sz="1100" b="0" i="0" strike="noStrike" cap="none" spc="0" baseline="0" dirty="0" smtClean="0">
                          <a:solidFill>
                            <a:srgbClr val="4D4D4D"/>
                          </a:solidFill>
                          <a:effectLst/>
                          <a:latin typeface="+mn-lt"/>
                          <a:ea typeface="ＭＳ Ｐゴシック" panose="020B0600070205080204" pitchFamily="50" charset="-128"/>
                          <a:cs typeface="MS UI Gothic"/>
                        </a:rPr>
                        <a:t>HR</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0.9</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0.75、1.26）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248" name="TextBox 42">
            <a:extLst>
              <a:ext uri="{FF2B5EF4-FFF2-40B4-BE49-F238E27FC236}">
                <a16:creationId xmlns:a16="http://schemas.microsoft.com/office/drawing/2014/main" xmlns="" id="{1F23A968-78B1-4F52-8D89-8DF03C8E9F8B}"/>
              </a:ext>
            </a:extLst>
          </p:cNvPr>
          <p:cNvSpPr txBox="1"/>
          <p:nvPr/>
        </p:nvSpPr>
        <p:spPr>
          <a:xfrm>
            <a:off x="312807" y="4851463"/>
            <a:ext cx="908929"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dirty="0">
                <a:solidFill>
                  <a:srgbClr val="4D4D4D"/>
                </a:solidFill>
                <a:effectLst/>
                <a:ea typeface="ＭＳ Ｐゴシック" panose="020B0600070205080204" pitchFamily="50" charset="-128"/>
                <a:cs typeface="MS UI Gothic"/>
              </a:rPr>
              <a:t>リスク例数</a:t>
            </a:r>
            <a:endParaRPr lang="en-GB" sz="1300" dirty="0">
              <a:solidFill>
                <a:srgbClr val="4D4D4D"/>
              </a:solidFill>
              <a:ea typeface="ＭＳ Ｐゴシック" panose="020B0600070205080204" pitchFamily="50" charset="-128"/>
              <a:cs typeface="Arial" panose="020B0604020202020204" pitchFamily="34" charset="0"/>
            </a:endParaRPr>
          </a:p>
        </p:txBody>
      </p:sp>
      <p:sp>
        <p:nvSpPr>
          <p:cNvPr id="249" name="TextBox 18">
            <a:extLst>
              <a:ext uri="{FF2B5EF4-FFF2-40B4-BE49-F238E27FC236}">
                <a16:creationId xmlns:a16="http://schemas.microsoft.com/office/drawing/2014/main" xmlns="" id="{F8D7B7C8-6B77-473D-AAF8-F4DF1095025B}"/>
              </a:ext>
            </a:extLst>
          </p:cNvPr>
          <p:cNvSpPr txBox="1"/>
          <p:nvPr/>
        </p:nvSpPr>
        <p:spPr>
          <a:xfrm rot="16200000">
            <a:off x="396202" y="3355021"/>
            <a:ext cx="1007254"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ea typeface="ＭＳ Ｐゴシック" panose="020B0600070205080204" pitchFamily="50" charset="-128"/>
                <a:cs typeface="MS UI Gothic"/>
              </a:rPr>
              <a:t>PFS確率、％</a:t>
            </a:r>
            <a:endParaRPr lang="en-GB" sz="1300">
              <a:solidFill>
                <a:srgbClr val="4D4D4D"/>
              </a:solidFill>
              <a:ea typeface="ＭＳ Ｐゴシック" panose="020B0600070205080204" pitchFamily="50" charset="-128"/>
              <a:cs typeface="Arial" panose="020B0604020202020204" pitchFamily="34" charset="0"/>
            </a:endParaRPr>
          </a:p>
        </p:txBody>
      </p:sp>
      <p:sp>
        <p:nvSpPr>
          <p:cNvPr id="250" name="Freeform 21">
            <a:extLst>
              <a:ext uri="{FF2B5EF4-FFF2-40B4-BE49-F238E27FC236}">
                <a16:creationId xmlns:a16="http://schemas.microsoft.com/office/drawing/2014/main" xmlns="" id="{3E71ACF2-F7B8-448F-B785-D5BAB564AB0A}"/>
              </a:ext>
            </a:extLst>
          </p:cNvPr>
          <p:cNvSpPr/>
          <p:nvPr/>
        </p:nvSpPr>
        <p:spPr bwMode="auto">
          <a:xfrm>
            <a:off x="1461784" y="2427396"/>
            <a:ext cx="7135979" cy="22015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51" name="Line 6">
            <a:extLst>
              <a:ext uri="{FF2B5EF4-FFF2-40B4-BE49-F238E27FC236}">
                <a16:creationId xmlns:a16="http://schemas.microsoft.com/office/drawing/2014/main" xmlns="" id="{853325F3-BD5B-46AF-BB4B-74B41D6E7A84}"/>
              </a:ext>
            </a:extLst>
          </p:cNvPr>
          <p:cNvSpPr>
            <a:spLocks noChangeShapeType="1"/>
          </p:cNvSpPr>
          <p:nvPr/>
        </p:nvSpPr>
        <p:spPr bwMode="auto">
          <a:xfrm>
            <a:off x="1388908" y="242739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52" name="Line 7">
            <a:extLst>
              <a:ext uri="{FF2B5EF4-FFF2-40B4-BE49-F238E27FC236}">
                <a16:creationId xmlns:a16="http://schemas.microsoft.com/office/drawing/2014/main" xmlns="" id="{99B283D0-EAEE-4F20-87C3-5085EDD0D687}"/>
              </a:ext>
            </a:extLst>
          </p:cNvPr>
          <p:cNvSpPr>
            <a:spLocks noChangeShapeType="1"/>
          </p:cNvSpPr>
          <p:nvPr/>
        </p:nvSpPr>
        <p:spPr bwMode="auto">
          <a:xfrm>
            <a:off x="1388908" y="2871931"/>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53" name="Line 8">
            <a:extLst>
              <a:ext uri="{FF2B5EF4-FFF2-40B4-BE49-F238E27FC236}">
                <a16:creationId xmlns:a16="http://schemas.microsoft.com/office/drawing/2014/main" xmlns="" id="{1D57B823-2BF9-47A4-B6E0-7F0835D4F13C}"/>
              </a:ext>
            </a:extLst>
          </p:cNvPr>
          <p:cNvSpPr>
            <a:spLocks noChangeShapeType="1"/>
          </p:cNvSpPr>
          <p:nvPr/>
        </p:nvSpPr>
        <p:spPr bwMode="auto">
          <a:xfrm>
            <a:off x="1388908" y="3296507"/>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54" name="Line 9">
            <a:extLst>
              <a:ext uri="{FF2B5EF4-FFF2-40B4-BE49-F238E27FC236}">
                <a16:creationId xmlns:a16="http://schemas.microsoft.com/office/drawing/2014/main" xmlns="" id="{30071980-EA0E-46AC-8A58-67C0E5D9E7E7}"/>
              </a:ext>
            </a:extLst>
          </p:cNvPr>
          <p:cNvSpPr>
            <a:spLocks noChangeShapeType="1"/>
          </p:cNvSpPr>
          <p:nvPr/>
        </p:nvSpPr>
        <p:spPr bwMode="auto">
          <a:xfrm>
            <a:off x="1388908" y="37348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55" name="Line 10">
            <a:extLst>
              <a:ext uri="{FF2B5EF4-FFF2-40B4-BE49-F238E27FC236}">
                <a16:creationId xmlns:a16="http://schemas.microsoft.com/office/drawing/2014/main" xmlns="" id="{5C6E919B-9FF2-4A8F-80B5-722EF246052E}"/>
              </a:ext>
            </a:extLst>
          </p:cNvPr>
          <p:cNvSpPr>
            <a:spLocks noChangeShapeType="1"/>
          </p:cNvSpPr>
          <p:nvPr/>
        </p:nvSpPr>
        <p:spPr bwMode="auto">
          <a:xfrm>
            <a:off x="1388908" y="416395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56" name="TextBox 255">
            <a:extLst>
              <a:ext uri="{FF2B5EF4-FFF2-40B4-BE49-F238E27FC236}">
                <a16:creationId xmlns:a16="http://schemas.microsoft.com/office/drawing/2014/main" xmlns="" id="{8DD9794A-1A3A-444C-BFD3-5529CB19E5FA}"/>
              </a:ext>
            </a:extLst>
          </p:cNvPr>
          <p:cNvSpPr txBox="1"/>
          <p:nvPr/>
        </p:nvSpPr>
        <p:spPr>
          <a:xfrm>
            <a:off x="1015654" y="2288658"/>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100</a:t>
            </a:r>
          </a:p>
        </p:txBody>
      </p:sp>
      <p:sp>
        <p:nvSpPr>
          <p:cNvPr id="257" name="TextBox 256">
            <a:extLst>
              <a:ext uri="{FF2B5EF4-FFF2-40B4-BE49-F238E27FC236}">
                <a16:creationId xmlns:a16="http://schemas.microsoft.com/office/drawing/2014/main" xmlns="" id="{75C25907-AF17-41DD-864A-4FB91240B8B2}"/>
              </a:ext>
            </a:extLst>
          </p:cNvPr>
          <p:cNvSpPr txBox="1"/>
          <p:nvPr/>
        </p:nvSpPr>
        <p:spPr>
          <a:xfrm>
            <a:off x="1108629" y="273484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80</a:t>
            </a:r>
          </a:p>
        </p:txBody>
      </p:sp>
      <p:sp>
        <p:nvSpPr>
          <p:cNvPr id="258" name="TextBox 257">
            <a:extLst>
              <a:ext uri="{FF2B5EF4-FFF2-40B4-BE49-F238E27FC236}">
                <a16:creationId xmlns:a16="http://schemas.microsoft.com/office/drawing/2014/main" xmlns="" id="{52B6708E-7E7D-4C8C-AD87-30772EC58A34}"/>
              </a:ext>
            </a:extLst>
          </p:cNvPr>
          <p:cNvSpPr txBox="1"/>
          <p:nvPr/>
        </p:nvSpPr>
        <p:spPr>
          <a:xfrm>
            <a:off x="1108629" y="314517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60</a:t>
            </a:r>
          </a:p>
        </p:txBody>
      </p:sp>
      <p:sp>
        <p:nvSpPr>
          <p:cNvPr id="259" name="TextBox 258">
            <a:extLst>
              <a:ext uri="{FF2B5EF4-FFF2-40B4-BE49-F238E27FC236}">
                <a16:creationId xmlns:a16="http://schemas.microsoft.com/office/drawing/2014/main" xmlns="" id="{BF0F762E-8320-4221-B834-E32C948BAAA8}"/>
              </a:ext>
            </a:extLst>
          </p:cNvPr>
          <p:cNvSpPr txBox="1"/>
          <p:nvPr/>
        </p:nvSpPr>
        <p:spPr>
          <a:xfrm>
            <a:off x="1108629" y="3597323"/>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40</a:t>
            </a:r>
          </a:p>
        </p:txBody>
      </p:sp>
      <p:sp>
        <p:nvSpPr>
          <p:cNvPr id="260" name="TextBox 259">
            <a:extLst>
              <a:ext uri="{FF2B5EF4-FFF2-40B4-BE49-F238E27FC236}">
                <a16:creationId xmlns:a16="http://schemas.microsoft.com/office/drawing/2014/main" xmlns="" id="{44144B77-21FE-461A-A7D9-44A9E481A12B}"/>
              </a:ext>
            </a:extLst>
          </p:cNvPr>
          <p:cNvSpPr txBox="1"/>
          <p:nvPr/>
        </p:nvSpPr>
        <p:spPr>
          <a:xfrm>
            <a:off x="1108629" y="4026278"/>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20</a:t>
            </a:r>
          </a:p>
        </p:txBody>
      </p:sp>
      <p:sp>
        <p:nvSpPr>
          <p:cNvPr id="261" name="TextBox 260">
            <a:extLst>
              <a:ext uri="{FF2B5EF4-FFF2-40B4-BE49-F238E27FC236}">
                <a16:creationId xmlns:a16="http://schemas.microsoft.com/office/drawing/2014/main" xmlns="" id="{C2A442CA-E601-4A12-A687-F6F1121A4D73}"/>
              </a:ext>
            </a:extLst>
          </p:cNvPr>
          <p:cNvSpPr txBox="1"/>
          <p:nvPr/>
        </p:nvSpPr>
        <p:spPr>
          <a:xfrm>
            <a:off x="1201644" y="4488806"/>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ea typeface="ＭＳ Ｐゴシック" panose="020B0600070205080204" pitchFamily="50" charset="-128"/>
                <a:cs typeface="MS UI Gothic"/>
              </a:rPr>
              <a:t>0</a:t>
            </a:r>
          </a:p>
        </p:txBody>
      </p:sp>
      <p:sp>
        <p:nvSpPr>
          <p:cNvPr id="262" name="TextBox 54">
            <a:extLst>
              <a:ext uri="{FF2B5EF4-FFF2-40B4-BE49-F238E27FC236}">
                <a16:creationId xmlns:a16="http://schemas.microsoft.com/office/drawing/2014/main" xmlns="" id="{067242C3-F5CF-4E37-B6D2-D4EF5C3EEB70}"/>
              </a:ext>
            </a:extLst>
          </p:cNvPr>
          <p:cNvSpPr txBox="1"/>
          <p:nvPr/>
        </p:nvSpPr>
        <p:spPr>
          <a:xfrm>
            <a:off x="756315" y="5134552"/>
            <a:ext cx="41138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ea typeface="ＭＳ Ｐゴシック" panose="020B0600070205080204" pitchFamily="50" charset="-128"/>
                <a:cs typeface="MS UI Gothic"/>
              </a:rPr>
              <a:t>PAG</a:t>
            </a:r>
          </a:p>
        </p:txBody>
      </p:sp>
      <p:sp>
        <p:nvSpPr>
          <p:cNvPr id="263" name="TextBox 65">
            <a:extLst>
              <a:ext uri="{FF2B5EF4-FFF2-40B4-BE49-F238E27FC236}">
                <a16:creationId xmlns:a16="http://schemas.microsoft.com/office/drawing/2014/main" xmlns="" id="{B86543E6-15C6-48A9-9195-856CE0C01502}"/>
              </a:ext>
            </a:extLst>
          </p:cNvPr>
          <p:cNvSpPr txBox="1"/>
          <p:nvPr/>
        </p:nvSpPr>
        <p:spPr>
          <a:xfrm>
            <a:off x="869582" y="5430360"/>
            <a:ext cx="31315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ea typeface="ＭＳ Ｐゴシック" panose="020B0600070205080204" pitchFamily="50" charset="-128"/>
                <a:cs typeface="MS UI Gothic"/>
              </a:rPr>
              <a:t>AG</a:t>
            </a:r>
          </a:p>
        </p:txBody>
      </p:sp>
      <p:sp>
        <p:nvSpPr>
          <p:cNvPr id="264" name="TextBox 10">
            <a:extLst>
              <a:ext uri="{FF2B5EF4-FFF2-40B4-BE49-F238E27FC236}">
                <a16:creationId xmlns:a16="http://schemas.microsoft.com/office/drawing/2014/main" xmlns="" id="{139CA229-2E4F-4612-AA55-9652DF7FDED0}"/>
              </a:ext>
            </a:extLst>
          </p:cNvPr>
          <p:cNvSpPr txBox="1"/>
          <p:nvPr/>
        </p:nvSpPr>
        <p:spPr>
          <a:xfrm>
            <a:off x="4278994" y="4813040"/>
            <a:ext cx="20898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ea typeface="ＭＳ Ｐゴシック" panose="020B0600070205080204" pitchFamily="50" charset="-128"/>
                <a:cs typeface="MS UI Gothic"/>
              </a:rPr>
              <a:t>無作為化以降の期間、月数</a:t>
            </a:r>
            <a:endParaRPr lang="en-GB" sz="1300">
              <a:solidFill>
                <a:srgbClr val="4D4D4D"/>
              </a:solidFill>
              <a:ea typeface="ＭＳ Ｐゴシック" panose="020B0600070205080204" pitchFamily="50" charset="-128"/>
              <a:cs typeface="Arial" panose="020B0604020202020204" pitchFamily="34" charset="0"/>
            </a:endParaRPr>
          </a:p>
        </p:txBody>
      </p:sp>
      <p:sp>
        <p:nvSpPr>
          <p:cNvPr id="265" name="Line 11">
            <a:extLst>
              <a:ext uri="{FF2B5EF4-FFF2-40B4-BE49-F238E27FC236}">
                <a16:creationId xmlns:a16="http://schemas.microsoft.com/office/drawing/2014/main" xmlns="" id="{D6933ADC-1DF7-44FD-8728-0AFF039420FF}"/>
              </a:ext>
            </a:extLst>
          </p:cNvPr>
          <p:cNvSpPr>
            <a:spLocks noChangeShapeType="1"/>
          </p:cNvSpPr>
          <p:nvPr/>
        </p:nvSpPr>
        <p:spPr bwMode="auto">
          <a:xfrm>
            <a:off x="1397408" y="4626139"/>
            <a:ext cx="7876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66" name="Line 21">
            <a:extLst>
              <a:ext uri="{FF2B5EF4-FFF2-40B4-BE49-F238E27FC236}">
                <a16:creationId xmlns:a16="http://schemas.microsoft.com/office/drawing/2014/main" xmlns="" id="{6FE229AE-DF7E-44D6-B75F-C036B41BD4E6}"/>
              </a:ext>
            </a:extLst>
          </p:cNvPr>
          <p:cNvSpPr>
            <a:spLocks noChangeShapeType="1"/>
          </p:cNvSpPr>
          <p:nvPr/>
        </p:nvSpPr>
        <p:spPr bwMode="auto">
          <a:xfrm flipH="1">
            <a:off x="1480321" y="4626139"/>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67" name="Line 19">
            <a:extLst>
              <a:ext uri="{FF2B5EF4-FFF2-40B4-BE49-F238E27FC236}">
                <a16:creationId xmlns:a16="http://schemas.microsoft.com/office/drawing/2014/main" xmlns="" id="{4E85C0FD-2C90-4700-A133-B7BB76E70EFC}"/>
              </a:ext>
            </a:extLst>
          </p:cNvPr>
          <p:cNvSpPr>
            <a:spLocks noChangeShapeType="1"/>
          </p:cNvSpPr>
          <p:nvPr/>
        </p:nvSpPr>
        <p:spPr bwMode="auto">
          <a:xfrm flipH="1">
            <a:off x="1485435"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68" name="TextBox 28">
            <a:extLst>
              <a:ext uri="{FF2B5EF4-FFF2-40B4-BE49-F238E27FC236}">
                <a16:creationId xmlns:a16="http://schemas.microsoft.com/office/drawing/2014/main" xmlns="" id="{BCA66ECE-66A9-4371-B87B-1BB5F6C6DBAF}"/>
              </a:ext>
            </a:extLst>
          </p:cNvPr>
          <p:cNvSpPr txBox="1"/>
          <p:nvPr/>
        </p:nvSpPr>
        <p:spPr>
          <a:xfrm>
            <a:off x="1391428"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0</a:t>
            </a:r>
          </a:p>
        </p:txBody>
      </p:sp>
      <p:sp>
        <p:nvSpPr>
          <p:cNvPr id="269" name="Line 21">
            <a:extLst>
              <a:ext uri="{FF2B5EF4-FFF2-40B4-BE49-F238E27FC236}">
                <a16:creationId xmlns:a16="http://schemas.microsoft.com/office/drawing/2014/main" xmlns="" id="{1CCF4C8E-8950-4627-8CD1-DBA86DEDB167}"/>
              </a:ext>
            </a:extLst>
          </p:cNvPr>
          <p:cNvSpPr>
            <a:spLocks noChangeShapeType="1"/>
          </p:cNvSpPr>
          <p:nvPr/>
        </p:nvSpPr>
        <p:spPr bwMode="auto">
          <a:xfrm flipH="1">
            <a:off x="2041699"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70" name="TextBox 30">
            <a:extLst>
              <a:ext uri="{FF2B5EF4-FFF2-40B4-BE49-F238E27FC236}">
                <a16:creationId xmlns:a16="http://schemas.microsoft.com/office/drawing/2014/main" xmlns="" id="{E68127F2-6625-4946-9388-042021CA3CE8}"/>
              </a:ext>
            </a:extLst>
          </p:cNvPr>
          <p:cNvSpPr txBox="1"/>
          <p:nvPr/>
        </p:nvSpPr>
        <p:spPr>
          <a:xfrm>
            <a:off x="1958861"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a:t>
            </a:r>
          </a:p>
        </p:txBody>
      </p:sp>
      <p:sp>
        <p:nvSpPr>
          <p:cNvPr id="271" name="Line 21">
            <a:extLst>
              <a:ext uri="{FF2B5EF4-FFF2-40B4-BE49-F238E27FC236}">
                <a16:creationId xmlns:a16="http://schemas.microsoft.com/office/drawing/2014/main" xmlns="" id="{99A114F8-B631-4EE1-B8C3-8948A62E9835}"/>
              </a:ext>
            </a:extLst>
          </p:cNvPr>
          <p:cNvSpPr>
            <a:spLocks noChangeShapeType="1"/>
          </p:cNvSpPr>
          <p:nvPr/>
        </p:nvSpPr>
        <p:spPr bwMode="auto">
          <a:xfrm flipH="1">
            <a:off x="2655553"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72" name="TextBox 26">
            <a:extLst>
              <a:ext uri="{FF2B5EF4-FFF2-40B4-BE49-F238E27FC236}">
                <a16:creationId xmlns:a16="http://schemas.microsoft.com/office/drawing/2014/main" xmlns="" id="{B45B6C10-CA92-4FEF-91E6-BC6E1760632A}"/>
              </a:ext>
            </a:extLst>
          </p:cNvPr>
          <p:cNvSpPr txBox="1"/>
          <p:nvPr/>
        </p:nvSpPr>
        <p:spPr>
          <a:xfrm>
            <a:off x="2571516"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6</a:t>
            </a:r>
          </a:p>
        </p:txBody>
      </p:sp>
      <p:sp>
        <p:nvSpPr>
          <p:cNvPr id="273" name="Line 21">
            <a:extLst>
              <a:ext uri="{FF2B5EF4-FFF2-40B4-BE49-F238E27FC236}">
                <a16:creationId xmlns:a16="http://schemas.microsoft.com/office/drawing/2014/main" xmlns="" id="{17666F2E-E077-46C1-99BB-F9B35DE41B63}"/>
              </a:ext>
            </a:extLst>
          </p:cNvPr>
          <p:cNvSpPr>
            <a:spLocks noChangeShapeType="1"/>
          </p:cNvSpPr>
          <p:nvPr/>
        </p:nvSpPr>
        <p:spPr bwMode="auto">
          <a:xfrm flipH="1">
            <a:off x="3258076"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74" name="TextBox 30">
            <a:extLst>
              <a:ext uri="{FF2B5EF4-FFF2-40B4-BE49-F238E27FC236}">
                <a16:creationId xmlns:a16="http://schemas.microsoft.com/office/drawing/2014/main" xmlns="" id="{52C92C09-609B-4AB5-B708-4E2F34F07D80}"/>
              </a:ext>
            </a:extLst>
          </p:cNvPr>
          <p:cNvSpPr txBox="1"/>
          <p:nvPr/>
        </p:nvSpPr>
        <p:spPr>
          <a:xfrm>
            <a:off x="3170924" y="46692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9</a:t>
            </a:r>
          </a:p>
        </p:txBody>
      </p:sp>
      <p:sp>
        <p:nvSpPr>
          <p:cNvPr id="275" name="Line 21">
            <a:extLst>
              <a:ext uri="{FF2B5EF4-FFF2-40B4-BE49-F238E27FC236}">
                <a16:creationId xmlns:a16="http://schemas.microsoft.com/office/drawing/2014/main" xmlns="" id="{0AC199E5-C48F-42D5-A7B7-4F43F992CA01}"/>
              </a:ext>
            </a:extLst>
          </p:cNvPr>
          <p:cNvSpPr>
            <a:spLocks noChangeShapeType="1"/>
          </p:cNvSpPr>
          <p:nvPr/>
        </p:nvSpPr>
        <p:spPr bwMode="auto">
          <a:xfrm flipH="1">
            <a:off x="3854801"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76" name="TextBox 26">
            <a:extLst>
              <a:ext uri="{FF2B5EF4-FFF2-40B4-BE49-F238E27FC236}">
                <a16:creationId xmlns:a16="http://schemas.microsoft.com/office/drawing/2014/main" xmlns="" id="{3358CCFD-FC99-452F-9E8F-DDCD05EFC2F6}"/>
              </a:ext>
            </a:extLst>
          </p:cNvPr>
          <p:cNvSpPr txBox="1"/>
          <p:nvPr/>
        </p:nvSpPr>
        <p:spPr>
          <a:xfrm>
            <a:off x="372869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12</a:t>
            </a:r>
          </a:p>
        </p:txBody>
      </p:sp>
      <p:sp>
        <p:nvSpPr>
          <p:cNvPr id="277" name="Line 21">
            <a:extLst>
              <a:ext uri="{FF2B5EF4-FFF2-40B4-BE49-F238E27FC236}">
                <a16:creationId xmlns:a16="http://schemas.microsoft.com/office/drawing/2014/main" xmlns="" id="{8C97712F-0DEF-4126-A1A9-8DA3D09CFC8B}"/>
              </a:ext>
            </a:extLst>
          </p:cNvPr>
          <p:cNvSpPr>
            <a:spLocks noChangeShapeType="1"/>
          </p:cNvSpPr>
          <p:nvPr/>
        </p:nvSpPr>
        <p:spPr bwMode="auto">
          <a:xfrm flipH="1">
            <a:off x="4437414"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78" name="TextBox 30">
            <a:extLst>
              <a:ext uri="{FF2B5EF4-FFF2-40B4-BE49-F238E27FC236}">
                <a16:creationId xmlns:a16="http://schemas.microsoft.com/office/drawing/2014/main" xmlns="" id="{D8D66208-CA2A-405C-BB7E-6D77A97A3B18}"/>
              </a:ext>
            </a:extLst>
          </p:cNvPr>
          <p:cNvSpPr txBox="1"/>
          <p:nvPr/>
        </p:nvSpPr>
        <p:spPr>
          <a:xfrm>
            <a:off x="431040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15</a:t>
            </a:r>
          </a:p>
        </p:txBody>
      </p:sp>
      <p:sp>
        <p:nvSpPr>
          <p:cNvPr id="279" name="Line 21">
            <a:extLst>
              <a:ext uri="{FF2B5EF4-FFF2-40B4-BE49-F238E27FC236}">
                <a16:creationId xmlns:a16="http://schemas.microsoft.com/office/drawing/2014/main" xmlns="" id="{8918E530-8152-4ABC-9813-631713194E62}"/>
              </a:ext>
            </a:extLst>
          </p:cNvPr>
          <p:cNvSpPr>
            <a:spLocks noChangeShapeType="1"/>
          </p:cNvSpPr>
          <p:nvPr/>
        </p:nvSpPr>
        <p:spPr bwMode="auto">
          <a:xfrm flipH="1">
            <a:off x="5045139"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80" name="Line 21">
            <a:extLst>
              <a:ext uri="{FF2B5EF4-FFF2-40B4-BE49-F238E27FC236}">
                <a16:creationId xmlns:a16="http://schemas.microsoft.com/office/drawing/2014/main" xmlns="" id="{4693B123-D08E-4FE3-9403-28A16F2B81FF}"/>
              </a:ext>
            </a:extLst>
          </p:cNvPr>
          <p:cNvSpPr>
            <a:spLocks noChangeShapeType="1"/>
          </p:cNvSpPr>
          <p:nvPr/>
        </p:nvSpPr>
        <p:spPr bwMode="auto">
          <a:xfrm flipH="1">
            <a:off x="5630470"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81" name="TextBox 26">
            <a:extLst>
              <a:ext uri="{FF2B5EF4-FFF2-40B4-BE49-F238E27FC236}">
                <a16:creationId xmlns:a16="http://schemas.microsoft.com/office/drawing/2014/main" xmlns="" id="{FB2EE11A-91CA-4779-B506-0A051E294933}"/>
              </a:ext>
            </a:extLst>
          </p:cNvPr>
          <p:cNvSpPr txBox="1"/>
          <p:nvPr/>
        </p:nvSpPr>
        <p:spPr>
          <a:xfrm>
            <a:off x="4913710"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18</a:t>
            </a:r>
          </a:p>
        </p:txBody>
      </p:sp>
      <p:sp>
        <p:nvSpPr>
          <p:cNvPr id="282" name="TextBox 30">
            <a:extLst>
              <a:ext uri="{FF2B5EF4-FFF2-40B4-BE49-F238E27FC236}">
                <a16:creationId xmlns:a16="http://schemas.microsoft.com/office/drawing/2014/main" xmlns="" id="{8BE517E7-6AF5-4B20-A264-DDEF41255EBC}"/>
              </a:ext>
            </a:extLst>
          </p:cNvPr>
          <p:cNvSpPr txBox="1"/>
          <p:nvPr/>
        </p:nvSpPr>
        <p:spPr>
          <a:xfrm>
            <a:off x="5501143"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21</a:t>
            </a:r>
          </a:p>
        </p:txBody>
      </p:sp>
      <p:sp>
        <p:nvSpPr>
          <p:cNvPr id="283" name="Line 21">
            <a:extLst>
              <a:ext uri="{FF2B5EF4-FFF2-40B4-BE49-F238E27FC236}">
                <a16:creationId xmlns:a16="http://schemas.microsoft.com/office/drawing/2014/main" xmlns="" id="{9BA92276-1176-4B75-8832-776406ADAF0E}"/>
              </a:ext>
            </a:extLst>
          </p:cNvPr>
          <p:cNvSpPr>
            <a:spLocks noChangeShapeType="1"/>
          </p:cNvSpPr>
          <p:nvPr/>
        </p:nvSpPr>
        <p:spPr bwMode="auto">
          <a:xfrm flipH="1">
            <a:off x="6223222"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84" name="TextBox 30">
            <a:extLst>
              <a:ext uri="{FF2B5EF4-FFF2-40B4-BE49-F238E27FC236}">
                <a16:creationId xmlns:a16="http://schemas.microsoft.com/office/drawing/2014/main" xmlns="" id="{DA14B776-3906-4103-9118-606F61082F7B}"/>
              </a:ext>
            </a:extLst>
          </p:cNvPr>
          <p:cNvSpPr txBox="1"/>
          <p:nvPr/>
        </p:nvSpPr>
        <p:spPr>
          <a:xfrm>
            <a:off x="609389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24</a:t>
            </a:r>
          </a:p>
        </p:txBody>
      </p:sp>
      <p:sp>
        <p:nvSpPr>
          <p:cNvPr id="285" name="Line 19">
            <a:extLst>
              <a:ext uri="{FF2B5EF4-FFF2-40B4-BE49-F238E27FC236}">
                <a16:creationId xmlns:a16="http://schemas.microsoft.com/office/drawing/2014/main" xmlns="" id="{9E23B584-00B2-4CB0-98C5-D5206407724B}"/>
              </a:ext>
            </a:extLst>
          </p:cNvPr>
          <p:cNvSpPr>
            <a:spLocks noChangeShapeType="1"/>
          </p:cNvSpPr>
          <p:nvPr/>
        </p:nvSpPr>
        <p:spPr bwMode="auto">
          <a:xfrm flipH="1">
            <a:off x="6802849"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endParaRPr>
          </a:p>
        </p:txBody>
      </p:sp>
      <p:sp>
        <p:nvSpPr>
          <p:cNvPr id="286" name="TextBox 28">
            <a:extLst>
              <a:ext uri="{FF2B5EF4-FFF2-40B4-BE49-F238E27FC236}">
                <a16:creationId xmlns:a16="http://schemas.microsoft.com/office/drawing/2014/main" xmlns="" id="{59E06700-DAF1-4680-9F70-DAF625AE826D}"/>
              </a:ext>
            </a:extLst>
          </p:cNvPr>
          <p:cNvSpPr txBox="1"/>
          <p:nvPr/>
        </p:nvSpPr>
        <p:spPr>
          <a:xfrm>
            <a:off x="6673520"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27</a:t>
            </a:r>
          </a:p>
        </p:txBody>
      </p:sp>
      <p:sp>
        <p:nvSpPr>
          <p:cNvPr id="287" name="Line 21">
            <a:extLst>
              <a:ext uri="{FF2B5EF4-FFF2-40B4-BE49-F238E27FC236}">
                <a16:creationId xmlns:a16="http://schemas.microsoft.com/office/drawing/2014/main" xmlns="" id="{93881C36-C10B-4C18-9573-CF910EF628DD}"/>
              </a:ext>
            </a:extLst>
          </p:cNvPr>
          <p:cNvSpPr>
            <a:spLocks noChangeShapeType="1"/>
          </p:cNvSpPr>
          <p:nvPr/>
        </p:nvSpPr>
        <p:spPr bwMode="auto">
          <a:xfrm flipH="1">
            <a:off x="7411084"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88" name="TextBox 30">
            <a:extLst>
              <a:ext uri="{FF2B5EF4-FFF2-40B4-BE49-F238E27FC236}">
                <a16:creationId xmlns:a16="http://schemas.microsoft.com/office/drawing/2014/main" xmlns="" id="{1FA1B5B0-A094-42E6-9705-3BCFB6F43BCF}"/>
              </a:ext>
            </a:extLst>
          </p:cNvPr>
          <p:cNvSpPr txBox="1"/>
          <p:nvPr/>
        </p:nvSpPr>
        <p:spPr>
          <a:xfrm>
            <a:off x="728175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30</a:t>
            </a:r>
          </a:p>
        </p:txBody>
      </p:sp>
      <p:sp>
        <p:nvSpPr>
          <p:cNvPr id="289" name="Line 21">
            <a:extLst>
              <a:ext uri="{FF2B5EF4-FFF2-40B4-BE49-F238E27FC236}">
                <a16:creationId xmlns:a16="http://schemas.microsoft.com/office/drawing/2014/main" xmlns="" id="{3F302C1C-6B62-48CE-9708-EFF9302B64C8}"/>
              </a:ext>
            </a:extLst>
          </p:cNvPr>
          <p:cNvSpPr>
            <a:spLocks noChangeShapeType="1"/>
          </p:cNvSpPr>
          <p:nvPr/>
        </p:nvSpPr>
        <p:spPr bwMode="auto">
          <a:xfrm flipH="1">
            <a:off x="7995916" y="4623495"/>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90" name="TextBox 26">
            <a:extLst>
              <a:ext uri="{FF2B5EF4-FFF2-40B4-BE49-F238E27FC236}">
                <a16:creationId xmlns:a16="http://schemas.microsoft.com/office/drawing/2014/main" xmlns="" id="{695761DE-B42C-4D7F-9E2C-5B1B9F938FC2}"/>
              </a:ext>
            </a:extLst>
          </p:cNvPr>
          <p:cNvSpPr txBox="1"/>
          <p:nvPr/>
        </p:nvSpPr>
        <p:spPr>
          <a:xfrm>
            <a:off x="7869811"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33</a:t>
            </a:r>
          </a:p>
        </p:txBody>
      </p:sp>
      <p:sp>
        <p:nvSpPr>
          <p:cNvPr id="291" name="Line 21">
            <a:extLst>
              <a:ext uri="{FF2B5EF4-FFF2-40B4-BE49-F238E27FC236}">
                <a16:creationId xmlns:a16="http://schemas.microsoft.com/office/drawing/2014/main" xmlns="" id="{4FC4957A-4A20-476A-A5BE-49A52C50FA98}"/>
              </a:ext>
            </a:extLst>
          </p:cNvPr>
          <p:cNvSpPr>
            <a:spLocks noChangeShapeType="1"/>
          </p:cNvSpPr>
          <p:nvPr/>
        </p:nvSpPr>
        <p:spPr bwMode="auto">
          <a:xfrm flipH="1">
            <a:off x="8597766" y="4626139"/>
            <a:ext cx="0" cy="54182"/>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a typeface="ＭＳ Ｐゴシック" panose="020B0600070205080204" pitchFamily="50" charset="-128"/>
              <a:cs typeface="Arial" panose="020B0604020202020204" pitchFamily="34" charset="0"/>
            </a:endParaRPr>
          </a:p>
        </p:txBody>
      </p:sp>
      <p:sp>
        <p:nvSpPr>
          <p:cNvPr id="292" name="TextBox 30">
            <a:extLst>
              <a:ext uri="{FF2B5EF4-FFF2-40B4-BE49-F238E27FC236}">
                <a16:creationId xmlns:a16="http://schemas.microsoft.com/office/drawing/2014/main" xmlns="" id="{C5856588-E4F0-4E91-9191-E0E5764F1050}"/>
              </a:ext>
            </a:extLst>
          </p:cNvPr>
          <p:cNvSpPr txBox="1"/>
          <p:nvPr/>
        </p:nvSpPr>
        <p:spPr>
          <a:xfrm>
            <a:off x="8470756"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ea typeface="ＭＳ Ｐゴシック" panose="020B0600070205080204" pitchFamily="50" charset="-128"/>
                <a:cs typeface="MS UI Gothic"/>
              </a:rPr>
              <a:t>36</a:t>
            </a:r>
          </a:p>
        </p:txBody>
      </p:sp>
      <p:sp>
        <p:nvSpPr>
          <p:cNvPr id="293" name="TextBox 47">
            <a:extLst>
              <a:ext uri="{FF2B5EF4-FFF2-40B4-BE49-F238E27FC236}">
                <a16:creationId xmlns:a16="http://schemas.microsoft.com/office/drawing/2014/main" xmlns="" id="{84613C66-8317-4992-83B5-E3427FE5376D}"/>
              </a:ext>
            </a:extLst>
          </p:cNvPr>
          <p:cNvSpPr txBox="1"/>
          <p:nvPr/>
        </p:nvSpPr>
        <p:spPr>
          <a:xfrm>
            <a:off x="1316790"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327</a:t>
            </a:r>
          </a:p>
        </p:txBody>
      </p:sp>
      <p:sp>
        <p:nvSpPr>
          <p:cNvPr id="294" name="TextBox 48">
            <a:extLst>
              <a:ext uri="{FF2B5EF4-FFF2-40B4-BE49-F238E27FC236}">
                <a16:creationId xmlns:a16="http://schemas.microsoft.com/office/drawing/2014/main" xmlns="" id="{0BB5853E-7E5D-464F-8EB0-44835760C935}"/>
              </a:ext>
            </a:extLst>
          </p:cNvPr>
          <p:cNvSpPr txBox="1"/>
          <p:nvPr/>
        </p:nvSpPr>
        <p:spPr>
          <a:xfrm>
            <a:off x="1865887"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200</a:t>
            </a:r>
          </a:p>
        </p:txBody>
      </p:sp>
      <p:sp>
        <p:nvSpPr>
          <p:cNvPr id="295" name="TextBox 46">
            <a:extLst>
              <a:ext uri="{FF2B5EF4-FFF2-40B4-BE49-F238E27FC236}">
                <a16:creationId xmlns:a16="http://schemas.microsoft.com/office/drawing/2014/main" xmlns="" id="{7436771C-3921-4AF9-9480-F8F69F8307CA}"/>
              </a:ext>
            </a:extLst>
          </p:cNvPr>
          <p:cNvSpPr txBox="1"/>
          <p:nvPr/>
        </p:nvSpPr>
        <p:spPr>
          <a:xfrm>
            <a:off x="2491092" y="513455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103</a:t>
            </a:r>
          </a:p>
        </p:txBody>
      </p:sp>
      <p:sp>
        <p:nvSpPr>
          <p:cNvPr id="296" name="TextBox 48">
            <a:extLst>
              <a:ext uri="{FF2B5EF4-FFF2-40B4-BE49-F238E27FC236}">
                <a16:creationId xmlns:a16="http://schemas.microsoft.com/office/drawing/2014/main" xmlns="" id="{32DB4FEE-42EB-4BE1-BC5A-9184E9194F51}"/>
              </a:ext>
            </a:extLst>
          </p:cNvPr>
          <p:cNvSpPr txBox="1"/>
          <p:nvPr/>
        </p:nvSpPr>
        <p:spPr>
          <a:xfrm>
            <a:off x="3124525"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46</a:t>
            </a:r>
          </a:p>
        </p:txBody>
      </p:sp>
      <p:sp>
        <p:nvSpPr>
          <p:cNvPr id="297" name="TextBox 46">
            <a:extLst>
              <a:ext uri="{FF2B5EF4-FFF2-40B4-BE49-F238E27FC236}">
                <a16:creationId xmlns:a16="http://schemas.microsoft.com/office/drawing/2014/main" xmlns="" id="{2DB31242-CE87-4791-AFC4-8BE66DCA998A}"/>
              </a:ext>
            </a:extLst>
          </p:cNvPr>
          <p:cNvSpPr txBox="1"/>
          <p:nvPr/>
        </p:nvSpPr>
        <p:spPr>
          <a:xfrm>
            <a:off x="3728784"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21</a:t>
            </a:r>
          </a:p>
        </p:txBody>
      </p:sp>
      <p:sp>
        <p:nvSpPr>
          <p:cNvPr id="298" name="TextBox 48">
            <a:extLst>
              <a:ext uri="{FF2B5EF4-FFF2-40B4-BE49-F238E27FC236}">
                <a16:creationId xmlns:a16="http://schemas.microsoft.com/office/drawing/2014/main" xmlns="" id="{61D8FD0A-D8F1-4076-ADE4-83F7C9A37FFE}"/>
              </a:ext>
            </a:extLst>
          </p:cNvPr>
          <p:cNvSpPr txBox="1"/>
          <p:nvPr/>
        </p:nvSpPr>
        <p:spPr>
          <a:xfrm>
            <a:off x="4365822"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7</a:t>
            </a:r>
          </a:p>
        </p:txBody>
      </p:sp>
      <p:sp>
        <p:nvSpPr>
          <p:cNvPr id="299" name="TextBox 46">
            <a:extLst>
              <a:ext uri="{FF2B5EF4-FFF2-40B4-BE49-F238E27FC236}">
                <a16:creationId xmlns:a16="http://schemas.microsoft.com/office/drawing/2014/main" xmlns="" id="{B761C3D2-4C53-4A8D-85F9-11BA5442EFEB}"/>
              </a:ext>
            </a:extLst>
          </p:cNvPr>
          <p:cNvSpPr txBox="1"/>
          <p:nvPr/>
        </p:nvSpPr>
        <p:spPr>
          <a:xfrm>
            <a:off x="4960285"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5</a:t>
            </a:r>
          </a:p>
        </p:txBody>
      </p:sp>
      <p:sp>
        <p:nvSpPr>
          <p:cNvPr id="300" name="TextBox 48">
            <a:extLst>
              <a:ext uri="{FF2B5EF4-FFF2-40B4-BE49-F238E27FC236}">
                <a16:creationId xmlns:a16="http://schemas.microsoft.com/office/drawing/2014/main" xmlns="" id="{4D82E42C-7F92-4CE2-B750-1973A1D0326B}"/>
              </a:ext>
            </a:extLst>
          </p:cNvPr>
          <p:cNvSpPr txBox="1"/>
          <p:nvPr/>
        </p:nvSpPr>
        <p:spPr>
          <a:xfrm>
            <a:off x="5556511"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1</a:t>
            </a:r>
          </a:p>
        </p:txBody>
      </p:sp>
      <p:sp>
        <p:nvSpPr>
          <p:cNvPr id="301" name="TextBox 48">
            <a:extLst>
              <a:ext uri="{FF2B5EF4-FFF2-40B4-BE49-F238E27FC236}">
                <a16:creationId xmlns:a16="http://schemas.microsoft.com/office/drawing/2014/main" xmlns="" id="{EAF5B805-4182-4A53-9D3C-FFAFF0C23151}"/>
              </a:ext>
            </a:extLst>
          </p:cNvPr>
          <p:cNvSpPr txBox="1"/>
          <p:nvPr/>
        </p:nvSpPr>
        <p:spPr>
          <a:xfrm>
            <a:off x="6156833"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1</a:t>
            </a:r>
          </a:p>
        </p:txBody>
      </p:sp>
      <p:sp>
        <p:nvSpPr>
          <p:cNvPr id="302" name="TextBox 47">
            <a:extLst>
              <a:ext uri="{FF2B5EF4-FFF2-40B4-BE49-F238E27FC236}">
                <a16:creationId xmlns:a16="http://schemas.microsoft.com/office/drawing/2014/main" xmlns="" id="{E54A83FB-7DE1-42C8-9AFA-DDA5B50E9DCE}"/>
              </a:ext>
            </a:extLst>
          </p:cNvPr>
          <p:cNvSpPr txBox="1"/>
          <p:nvPr/>
        </p:nvSpPr>
        <p:spPr>
          <a:xfrm>
            <a:off x="6736458"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1</a:t>
            </a:r>
          </a:p>
        </p:txBody>
      </p:sp>
      <p:sp>
        <p:nvSpPr>
          <p:cNvPr id="303" name="TextBox 48">
            <a:extLst>
              <a:ext uri="{FF2B5EF4-FFF2-40B4-BE49-F238E27FC236}">
                <a16:creationId xmlns:a16="http://schemas.microsoft.com/office/drawing/2014/main" xmlns="" id="{2C3F53A1-9D3A-49EC-A8CE-75D7BFE78BBA}"/>
              </a:ext>
            </a:extLst>
          </p:cNvPr>
          <p:cNvSpPr txBox="1"/>
          <p:nvPr/>
        </p:nvSpPr>
        <p:spPr>
          <a:xfrm>
            <a:off x="7344693"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1</a:t>
            </a:r>
          </a:p>
        </p:txBody>
      </p:sp>
      <p:sp>
        <p:nvSpPr>
          <p:cNvPr id="304" name="TextBox 46">
            <a:extLst>
              <a:ext uri="{FF2B5EF4-FFF2-40B4-BE49-F238E27FC236}">
                <a16:creationId xmlns:a16="http://schemas.microsoft.com/office/drawing/2014/main" xmlns="" id="{B1170590-E223-49AF-B8EF-B4E45621293D}"/>
              </a:ext>
            </a:extLst>
          </p:cNvPr>
          <p:cNvSpPr txBox="1"/>
          <p:nvPr/>
        </p:nvSpPr>
        <p:spPr>
          <a:xfrm>
            <a:off x="7916385" y="5134552"/>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1</a:t>
            </a:r>
          </a:p>
        </p:txBody>
      </p:sp>
      <p:sp>
        <p:nvSpPr>
          <p:cNvPr id="305" name="TextBox 48">
            <a:extLst>
              <a:ext uri="{FF2B5EF4-FFF2-40B4-BE49-F238E27FC236}">
                <a16:creationId xmlns:a16="http://schemas.microsoft.com/office/drawing/2014/main" xmlns="" id="{C353DF2D-1FAC-4B08-88AF-96D769A97DB7}"/>
              </a:ext>
            </a:extLst>
          </p:cNvPr>
          <p:cNvSpPr txBox="1"/>
          <p:nvPr/>
        </p:nvSpPr>
        <p:spPr>
          <a:xfrm>
            <a:off x="8502930"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ea typeface="ＭＳ Ｐゴシック" panose="020B0600070205080204" pitchFamily="50" charset="-128"/>
                <a:cs typeface="MS UI Gothic"/>
              </a:rPr>
              <a:t> 0</a:t>
            </a:r>
          </a:p>
        </p:txBody>
      </p:sp>
      <p:sp>
        <p:nvSpPr>
          <p:cNvPr id="306" name="TextBox 58">
            <a:extLst>
              <a:ext uri="{FF2B5EF4-FFF2-40B4-BE49-F238E27FC236}">
                <a16:creationId xmlns:a16="http://schemas.microsoft.com/office/drawing/2014/main" xmlns="" id="{0D9F8F69-0C21-4C05-B65F-24B52F77F3A7}"/>
              </a:ext>
            </a:extLst>
          </p:cNvPr>
          <p:cNvSpPr txBox="1"/>
          <p:nvPr/>
        </p:nvSpPr>
        <p:spPr>
          <a:xfrm>
            <a:off x="1314899" y="543036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165</a:t>
            </a:r>
          </a:p>
        </p:txBody>
      </p:sp>
      <p:sp>
        <p:nvSpPr>
          <p:cNvPr id="307" name="TextBox 59">
            <a:extLst>
              <a:ext uri="{FF2B5EF4-FFF2-40B4-BE49-F238E27FC236}">
                <a16:creationId xmlns:a16="http://schemas.microsoft.com/office/drawing/2014/main" xmlns="" id="{61B24E1A-837B-492F-9D05-7DBC4599C879}"/>
              </a:ext>
            </a:extLst>
          </p:cNvPr>
          <p:cNvSpPr txBox="1"/>
          <p:nvPr/>
        </p:nvSpPr>
        <p:spPr>
          <a:xfrm>
            <a:off x="1889131"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 99</a:t>
            </a:r>
          </a:p>
        </p:txBody>
      </p:sp>
      <p:sp>
        <p:nvSpPr>
          <p:cNvPr id="308" name="TextBox 57">
            <a:extLst>
              <a:ext uri="{FF2B5EF4-FFF2-40B4-BE49-F238E27FC236}">
                <a16:creationId xmlns:a16="http://schemas.microsoft.com/office/drawing/2014/main" xmlns="" id="{B1C575DD-6522-4624-B316-F93A843226E9}"/>
              </a:ext>
            </a:extLst>
          </p:cNvPr>
          <p:cNvSpPr txBox="1"/>
          <p:nvPr/>
        </p:nvSpPr>
        <p:spPr>
          <a:xfrm>
            <a:off x="2518233"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 52</a:t>
            </a:r>
          </a:p>
        </p:txBody>
      </p:sp>
      <p:sp>
        <p:nvSpPr>
          <p:cNvPr id="309" name="TextBox 59">
            <a:extLst>
              <a:ext uri="{FF2B5EF4-FFF2-40B4-BE49-F238E27FC236}">
                <a16:creationId xmlns:a16="http://schemas.microsoft.com/office/drawing/2014/main" xmlns="" id="{5B9C6992-BFD9-4CF3-A953-3C3D73BF4E00}"/>
              </a:ext>
            </a:extLst>
          </p:cNvPr>
          <p:cNvSpPr txBox="1"/>
          <p:nvPr/>
        </p:nvSpPr>
        <p:spPr>
          <a:xfrm>
            <a:off x="3101282"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 23</a:t>
            </a:r>
          </a:p>
        </p:txBody>
      </p:sp>
      <p:sp>
        <p:nvSpPr>
          <p:cNvPr id="310" name="TextBox 57">
            <a:extLst>
              <a:ext uri="{FF2B5EF4-FFF2-40B4-BE49-F238E27FC236}">
                <a16:creationId xmlns:a16="http://schemas.microsoft.com/office/drawing/2014/main" xmlns="" id="{DF5560AE-C1B1-490E-96AA-427EFD585ED7}"/>
              </a:ext>
            </a:extLst>
          </p:cNvPr>
          <p:cNvSpPr txBox="1"/>
          <p:nvPr/>
        </p:nvSpPr>
        <p:spPr>
          <a:xfrm>
            <a:off x="3711729" y="5430360"/>
            <a:ext cx="29276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 11</a:t>
            </a:r>
          </a:p>
        </p:txBody>
      </p:sp>
      <p:sp>
        <p:nvSpPr>
          <p:cNvPr id="311" name="TextBox 59">
            <a:extLst>
              <a:ext uri="{FF2B5EF4-FFF2-40B4-BE49-F238E27FC236}">
                <a16:creationId xmlns:a16="http://schemas.microsoft.com/office/drawing/2014/main" xmlns="" id="{C49EEF72-9AAB-427B-B354-EA13ACAC96C1}"/>
              </a:ext>
            </a:extLst>
          </p:cNvPr>
          <p:cNvSpPr txBox="1"/>
          <p:nvPr/>
        </p:nvSpPr>
        <p:spPr>
          <a:xfrm>
            <a:off x="4365822"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3</a:t>
            </a:r>
          </a:p>
        </p:txBody>
      </p:sp>
      <p:sp>
        <p:nvSpPr>
          <p:cNvPr id="312" name="TextBox 57">
            <a:extLst>
              <a:ext uri="{FF2B5EF4-FFF2-40B4-BE49-F238E27FC236}">
                <a16:creationId xmlns:a16="http://schemas.microsoft.com/office/drawing/2014/main" xmlns="" id="{05230C11-E5B0-4663-BB27-75A8C047D475}"/>
              </a:ext>
            </a:extLst>
          </p:cNvPr>
          <p:cNvSpPr txBox="1"/>
          <p:nvPr/>
        </p:nvSpPr>
        <p:spPr>
          <a:xfrm>
            <a:off x="4960285"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p>
        </p:txBody>
      </p:sp>
      <p:sp>
        <p:nvSpPr>
          <p:cNvPr id="313" name="TextBox 59">
            <a:extLst>
              <a:ext uri="{FF2B5EF4-FFF2-40B4-BE49-F238E27FC236}">
                <a16:creationId xmlns:a16="http://schemas.microsoft.com/office/drawing/2014/main" xmlns="" id="{1FF6D1EA-CF9B-4E36-B39E-B8AB60AE6D56}"/>
              </a:ext>
            </a:extLst>
          </p:cNvPr>
          <p:cNvSpPr txBox="1"/>
          <p:nvPr/>
        </p:nvSpPr>
        <p:spPr>
          <a:xfrm>
            <a:off x="5556511"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p>
        </p:txBody>
      </p:sp>
      <p:sp>
        <p:nvSpPr>
          <p:cNvPr id="314" name="TextBox 59">
            <a:extLst>
              <a:ext uri="{FF2B5EF4-FFF2-40B4-BE49-F238E27FC236}">
                <a16:creationId xmlns:a16="http://schemas.microsoft.com/office/drawing/2014/main" xmlns="" id="{F2A51799-6341-4CA1-9E09-6A607B30355D}"/>
              </a:ext>
            </a:extLst>
          </p:cNvPr>
          <p:cNvSpPr txBox="1"/>
          <p:nvPr/>
        </p:nvSpPr>
        <p:spPr>
          <a:xfrm>
            <a:off x="6133588"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 0</a:t>
            </a:r>
          </a:p>
        </p:txBody>
      </p:sp>
      <p:sp>
        <p:nvSpPr>
          <p:cNvPr id="315" name="TextBox 58">
            <a:extLst>
              <a:ext uri="{FF2B5EF4-FFF2-40B4-BE49-F238E27FC236}">
                <a16:creationId xmlns:a16="http://schemas.microsoft.com/office/drawing/2014/main" xmlns="" id="{C0DD8DBB-2AD4-4F67-8E95-2DFF625DA26E}"/>
              </a:ext>
            </a:extLst>
          </p:cNvPr>
          <p:cNvSpPr txBox="1"/>
          <p:nvPr/>
        </p:nvSpPr>
        <p:spPr>
          <a:xfrm>
            <a:off x="6736458"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p>
        </p:txBody>
      </p:sp>
      <p:sp>
        <p:nvSpPr>
          <p:cNvPr id="316" name="TextBox 59">
            <a:extLst>
              <a:ext uri="{FF2B5EF4-FFF2-40B4-BE49-F238E27FC236}">
                <a16:creationId xmlns:a16="http://schemas.microsoft.com/office/drawing/2014/main" xmlns="" id="{C083AF26-A765-4045-B821-870142928942}"/>
              </a:ext>
            </a:extLst>
          </p:cNvPr>
          <p:cNvSpPr txBox="1"/>
          <p:nvPr/>
        </p:nvSpPr>
        <p:spPr>
          <a:xfrm>
            <a:off x="7344693"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p>
        </p:txBody>
      </p:sp>
      <p:sp>
        <p:nvSpPr>
          <p:cNvPr id="317" name="TextBox 57">
            <a:extLst>
              <a:ext uri="{FF2B5EF4-FFF2-40B4-BE49-F238E27FC236}">
                <a16:creationId xmlns:a16="http://schemas.microsoft.com/office/drawing/2014/main" xmlns="" id="{385FE47E-1076-4D7A-A1BA-79A414E624B6}"/>
              </a:ext>
            </a:extLst>
          </p:cNvPr>
          <p:cNvSpPr txBox="1"/>
          <p:nvPr/>
        </p:nvSpPr>
        <p:spPr>
          <a:xfrm>
            <a:off x="7916385"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0</a:t>
            </a:r>
          </a:p>
        </p:txBody>
      </p:sp>
      <p:sp>
        <p:nvSpPr>
          <p:cNvPr id="318" name="TextBox 59">
            <a:extLst>
              <a:ext uri="{FF2B5EF4-FFF2-40B4-BE49-F238E27FC236}">
                <a16:creationId xmlns:a16="http://schemas.microsoft.com/office/drawing/2014/main" xmlns="" id="{70F152F0-D41B-412E-931E-F3223AA4B764}"/>
              </a:ext>
            </a:extLst>
          </p:cNvPr>
          <p:cNvSpPr txBox="1"/>
          <p:nvPr/>
        </p:nvSpPr>
        <p:spPr>
          <a:xfrm>
            <a:off x="8526175" y="543036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ea typeface="ＭＳ Ｐゴシック" panose="020B0600070205080204" pitchFamily="50" charset="-128"/>
                <a:cs typeface="MS UI Gothic"/>
              </a:rPr>
              <a:t>1</a:t>
            </a:r>
          </a:p>
        </p:txBody>
      </p:sp>
      <p:cxnSp>
        <p:nvCxnSpPr>
          <p:cNvPr id="319" name="Straight Connector 318">
            <a:extLst>
              <a:ext uri="{FF2B5EF4-FFF2-40B4-BE49-F238E27FC236}">
                <a16:creationId xmlns:a16="http://schemas.microsoft.com/office/drawing/2014/main" xmlns="" id="{2F4034BF-E0E9-492A-A1E6-FDD7AC642D29}"/>
              </a:ext>
            </a:extLst>
          </p:cNvPr>
          <p:cNvCxnSpPr/>
          <p:nvPr/>
        </p:nvCxnSpPr>
        <p:spPr>
          <a:xfrm>
            <a:off x="1450306" y="3534232"/>
            <a:ext cx="7012217"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xmlns="" id="{206A56AB-710B-4135-8A51-743758CB44AF}"/>
              </a:ext>
            </a:extLst>
          </p:cNvPr>
          <p:cNvSpPr txBox="1"/>
          <p:nvPr/>
        </p:nvSpPr>
        <p:spPr>
          <a:xfrm>
            <a:off x="2140101" y="3643382"/>
            <a:ext cx="742511" cy="738664"/>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PAG</a:t>
            </a:r>
          </a:p>
          <a:p>
            <a:pPr algn="ctr"/>
            <a:r>
              <a:rPr lang="ja-JP" sz="1400" b="0" i="0" strike="noStrike" cap="none" spc="0" baseline="0">
                <a:solidFill>
                  <a:srgbClr val="B60D27"/>
                </a:solidFill>
                <a:effectLst/>
                <a:latin typeface="+mn-lt"/>
                <a:ea typeface="ＭＳ Ｐゴシック" panose="020B0600070205080204" pitchFamily="50" charset="-128"/>
                <a:cs typeface="MS UI Gothic"/>
              </a:rPr>
              <a:t>7.1ヵ月</a:t>
            </a:r>
          </a:p>
          <a:p>
            <a:pPr algn="ctr"/>
            <a:endParaRPr lang="en-GB" sz="1400">
              <a:solidFill>
                <a:schemeClr val="accent3"/>
              </a:solidFill>
              <a:latin typeface="+mn-lt"/>
              <a:ea typeface="ＭＳ Ｐゴシック" panose="020B0600070205080204" pitchFamily="50" charset="-128"/>
            </a:endParaRPr>
          </a:p>
        </p:txBody>
      </p:sp>
      <p:sp>
        <p:nvSpPr>
          <p:cNvPr id="321" name="TextBox 320">
            <a:extLst>
              <a:ext uri="{FF2B5EF4-FFF2-40B4-BE49-F238E27FC236}">
                <a16:creationId xmlns:a16="http://schemas.microsoft.com/office/drawing/2014/main" xmlns="" id="{342CF0C5-F5D4-49F7-BE8C-DA5CCC9B1328}"/>
              </a:ext>
            </a:extLst>
          </p:cNvPr>
          <p:cNvSpPr txBox="1"/>
          <p:nvPr/>
        </p:nvSpPr>
        <p:spPr>
          <a:xfrm>
            <a:off x="2830756" y="2917628"/>
            <a:ext cx="742511" cy="738664"/>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AG</a:t>
            </a:r>
          </a:p>
          <a:p>
            <a:pPr algn="ctr"/>
            <a:r>
              <a:rPr lang="ja-JP" sz="1400" b="0" i="0" strike="noStrike" cap="none" spc="0" baseline="0">
                <a:solidFill>
                  <a:srgbClr val="B2C0D8"/>
                </a:solidFill>
                <a:effectLst/>
                <a:latin typeface="+mn-lt"/>
                <a:ea typeface="ＭＳ Ｐゴシック" panose="020B0600070205080204" pitchFamily="50" charset="-128"/>
                <a:cs typeface="MS UI Gothic"/>
              </a:rPr>
              <a:t>7.1ヵ月</a:t>
            </a:r>
          </a:p>
          <a:p>
            <a:pPr algn="ctr"/>
            <a:endParaRPr lang="en-GB" sz="1400">
              <a:solidFill>
                <a:schemeClr val="accent2"/>
              </a:solidFill>
              <a:latin typeface="+mn-lt"/>
              <a:ea typeface="ＭＳ Ｐゴシック" panose="020B0600070205080204" pitchFamily="50" charset="-128"/>
            </a:endParaRPr>
          </a:p>
        </p:txBody>
      </p:sp>
      <p:grpSp>
        <p:nvGrpSpPr>
          <p:cNvPr id="322" name="Group 321">
            <a:extLst>
              <a:ext uri="{FF2B5EF4-FFF2-40B4-BE49-F238E27FC236}">
                <a16:creationId xmlns:a16="http://schemas.microsoft.com/office/drawing/2014/main" xmlns="" id="{80D9E152-0533-4E6E-85F3-26893394F748}"/>
              </a:ext>
            </a:extLst>
          </p:cNvPr>
          <p:cNvGrpSpPr/>
          <p:nvPr/>
        </p:nvGrpSpPr>
        <p:grpSpPr>
          <a:xfrm>
            <a:off x="1490996" y="2402685"/>
            <a:ext cx="6840000" cy="2092439"/>
            <a:chOff x="9692035" y="2796731"/>
            <a:chExt cx="9152187" cy="2736851"/>
          </a:xfrm>
        </p:grpSpPr>
        <p:sp>
          <p:nvSpPr>
            <p:cNvPr id="323" name="Freeform: Shape 334">
              <a:extLst>
                <a:ext uri="{FF2B5EF4-FFF2-40B4-BE49-F238E27FC236}">
                  <a16:creationId xmlns:a16="http://schemas.microsoft.com/office/drawing/2014/main" xmlns="" id="{A5580927-C715-49FA-872E-E65019946565}"/>
                </a:ext>
              </a:extLst>
            </p:cNvPr>
            <p:cNvSpPr/>
            <p:nvPr/>
          </p:nvSpPr>
          <p:spPr>
            <a:xfrm>
              <a:off x="9692035" y="2829157"/>
              <a:ext cx="9127787" cy="2658894"/>
            </a:xfrm>
            <a:custGeom>
              <a:avLst/>
              <a:gdLst>
                <a:gd name="connsiteX0" fmla="*/ 9130949 w 9127787"/>
                <a:gd name="connsiteY0" fmla="*/ 2664600 h 2658893"/>
                <a:gd name="connsiteX1" fmla="*/ 5134040 w 9127787"/>
                <a:gd name="connsiteY1" fmla="*/ 2664600 h 2658893"/>
                <a:gd name="connsiteX2" fmla="*/ 5134040 w 9127787"/>
                <a:gd name="connsiteY2" fmla="*/ 2574530 h 2658893"/>
                <a:gd name="connsiteX3" fmla="*/ 4856323 w 9127787"/>
                <a:gd name="connsiteY3" fmla="*/ 2574530 h 2658893"/>
                <a:gd name="connsiteX4" fmla="*/ 4856323 w 9127787"/>
                <a:gd name="connsiteY4" fmla="*/ 2510725 h 2658893"/>
                <a:gd name="connsiteX5" fmla="*/ 3828012 w 9127787"/>
                <a:gd name="connsiteY5" fmla="*/ 2510725 h 2658893"/>
                <a:gd name="connsiteX6" fmla="*/ 3828012 w 9127787"/>
                <a:gd name="connsiteY6" fmla="*/ 2458187 h 2658893"/>
                <a:gd name="connsiteX7" fmla="*/ 3722929 w 9127787"/>
                <a:gd name="connsiteY7" fmla="*/ 2458187 h 2658893"/>
                <a:gd name="connsiteX8" fmla="*/ 3722929 w 9127787"/>
                <a:gd name="connsiteY8" fmla="*/ 2405642 h 2658893"/>
                <a:gd name="connsiteX9" fmla="*/ 3602833 w 9127787"/>
                <a:gd name="connsiteY9" fmla="*/ 2405642 h 2658893"/>
                <a:gd name="connsiteX10" fmla="*/ 3602833 w 9127787"/>
                <a:gd name="connsiteY10" fmla="*/ 2360611 h 2658893"/>
                <a:gd name="connsiteX11" fmla="*/ 3437706 w 9127787"/>
                <a:gd name="connsiteY11" fmla="*/ 2360611 h 2658893"/>
                <a:gd name="connsiteX12" fmla="*/ 3437706 w 9127787"/>
                <a:gd name="connsiteY12" fmla="*/ 2255528 h 2658893"/>
                <a:gd name="connsiteX13" fmla="*/ 3313857 w 9127787"/>
                <a:gd name="connsiteY13" fmla="*/ 2255528 h 2658893"/>
                <a:gd name="connsiteX14" fmla="*/ 3313857 w 9127787"/>
                <a:gd name="connsiteY14" fmla="*/ 2195476 h 2658893"/>
                <a:gd name="connsiteX15" fmla="*/ 3163743 w 9127787"/>
                <a:gd name="connsiteY15" fmla="*/ 2195476 h 2658893"/>
                <a:gd name="connsiteX16" fmla="*/ 3163743 w 9127787"/>
                <a:gd name="connsiteY16" fmla="*/ 2157951 h 2658893"/>
                <a:gd name="connsiteX17" fmla="*/ 3096184 w 9127787"/>
                <a:gd name="connsiteY17" fmla="*/ 2157951 h 2658893"/>
                <a:gd name="connsiteX18" fmla="*/ 3096184 w 9127787"/>
                <a:gd name="connsiteY18" fmla="*/ 2131679 h 2658893"/>
                <a:gd name="connsiteX19" fmla="*/ 2964837 w 9127787"/>
                <a:gd name="connsiteY19" fmla="*/ 2131679 h 2658893"/>
                <a:gd name="connsiteX20" fmla="*/ 2964837 w 9127787"/>
                <a:gd name="connsiteY20" fmla="*/ 2086640 h 2658893"/>
                <a:gd name="connsiteX21" fmla="*/ 2810961 w 9127787"/>
                <a:gd name="connsiteY21" fmla="*/ 2086640 h 2658893"/>
                <a:gd name="connsiteX22" fmla="*/ 2810961 w 9127787"/>
                <a:gd name="connsiteY22" fmla="*/ 2034102 h 2658893"/>
                <a:gd name="connsiteX23" fmla="*/ 2694619 w 9127787"/>
                <a:gd name="connsiteY23" fmla="*/ 2034102 h 2658893"/>
                <a:gd name="connsiteX24" fmla="*/ 2694619 w 9127787"/>
                <a:gd name="connsiteY24" fmla="*/ 1962798 h 2658893"/>
                <a:gd name="connsiteX25" fmla="*/ 2495712 w 9127787"/>
                <a:gd name="connsiteY25" fmla="*/ 1962798 h 2658893"/>
                <a:gd name="connsiteX26" fmla="*/ 2495712 w 9127787"/>
                <a:gd name="connsiteY26" fmla="*/ 1898993 h 2658893"/>
                <a:gd name="connsiteX27" fmla="*/ 2345598 w 9127787"/>
                <a:gd name="connsiteY27" fmla="*/ 1898993 h 2658893"/>
                <a:gd name="connsiteX28" fmla="*/ 2345598 w 9127787"/>
                <a:gd name="connsiteY28" fmla="*/ 1748879 h 2658893"/>
                <a:gd name="connsiteX29" fmla="*/ 2214243 w 9127787"/>
                <a:gd name="connsiteY29" fmla="*/ 1748879 h 2658893"/>
                <a:gd name="connsiteX30" fmla="*/ 2214243 w 9127787"/>
                <a:gd name="connsiteY30" fmla="*/ 1688827 h 2658893"/>
                <a:gd name="connsiteX31" fmla="*/ 2052869 w 9127787"/>
                <a:gd name="connsiteY31" fmla="*/ 1688827 h 2658893"/>
                <a:gd name="connsiteX32" fmla="*/ 2052869 w 9127787"/>
                <a:gd name="connsiteY32" fmla="*/ 1636289 h 2658893"/>
                <a:gd name="connsiteX33" fmla="*/ 1992816 w 9127787"/>
                <a:gd name="connsiteY33" fmla="*/ 1636289 h 2658893"/>
                <a:gd name="connsiteX34" fmla="*/ 1992816 w 9127787"/>
                <a:gd name="connsiteY34" fmla="*/ 1591250 h 2658893"/>
                <a:gd name="connsiteX35" fmla="*/ 1925266 w 9127787"/>
                <a:gd name="connsiteY35" fmla="*/ 1591250 h 2658893"/>
                <a:gd name="connsiteX36" fmla="*/ 1925266 w 9127787"/>
                <a:gd name="connsiteY36" fmla="*/ 1474908 h 2658893"/>
                <a:gd name="connsiteX37" fmla="*/ 1880227 w 9127787"/>
                <a:gd name="connsiteY37" fmla="*/ 1474908 h 2658893"/>
                <a:gd name="connsiteX38" fmla="*/ 1880227 w 9127787"/>
                <a:gd name="connsiteY38" fmla="*/ 1332300 h 2658893"/>
                <a:gd name="connsiteX39" fmla="*/ 1748879 w 9127787"/>
                <a:gd name="connsiteY39" fmla="*/ 1332300 h 2658893"/>
                <a:gd name="connsiteX40" fmla="*/ 1748879 w 9127787"/>
                <a:gd name="connsiteY40" fmla="*/ 1306027 h 2658893"/>
                <a:gd name="connsiteX41" fmla="*/ 1504934 w 9127787"/>
                <a:gd name="connsiteY41" fmla="*/ 1306027 h 2658893"/>
                <a:gd name="connsiteX42" fmla="*/ 1504934 w 9127787"/>
                <a:gd name="connsiteY42" fmla="*/ 1208451 h 2658893"/>
                <a:gd name="connsiteX43" fmla="*/ 1437383 w 9127787"/>
                <a:gd name="connsiteY43" fmla="*/ 1208451 h 2658893"/>
                <a:gd name="connsiteX44" fmla="*/ 1437383 w 9127787"/>
                <a:gd name="connsiteY44" fmla="*/ 1092108 h 2658893"/>
                <a:gd name="connsiteX45" fmla="*/ 1384838 w 9127787"/>
                <a:gd name="connsiteY45" fmla="*/ 1092108 h 2658893"/>
                <a:gd name="connsiteX46" fmla="*/ 1384838 w 9127787"/>
                <a:gd name="connsiteY46" fmla="*/ 994531 h 2658893"/>
                <a:gd name="connsiteX47" fmla="*/ 1238477 w 9127787"/>
                <a:gd name="connsiteY47" fmla="*/ 994531 h 2658893"/>
                <a:gd name="connsiteX48" fmla="*/ 1238477 w 9127787"/>
                <a:gd name="connsiteY48" fmla="*/ 964505 h 2658893"/>
                <a:gd name="connsiteX49" fmla="*/ 1050831 w 9127787"/>
                <a:gd name="connsiteY49" fmla="*/ 964505 h 2658893"/>
                <a:gd name="connsiteX50" fmla="*/ 1050831 w 9127787"/>
                <a:gd name="connsiteY50" fmla="*/ 893202 h 2658893"/>
                <a:gd name="connsiteX51" fmla="*/ 990778 w 9127787"/>
                <a:gd name="connsiteY51" fmla="*/ 893202 h 2658893"/>
                <a:gd name="connsiteX52" fmla="*/ 990778 w 9127787"/>
                <a:gd name="connsiteY52" fmla="*/ 769356 h 2658893"/>
                <a:gd name="connsiteX53" fmla="*/ 930734 w 9127787"/>
                <a:gd name="connsiteY53" fmla="*/ 769356 h 2658893"/>
                <a:gd name="connsiteX54" fmla="*/ 930734 w 9127787"/>
                <a:gd name="connsiteY54" fmla="*/ 709308 h 2658893"/>
                <a:gd name="connsiteX55" fmla="*/ 889449 w 9127787"/>
                <a:gd name="connsiteY55" fmla="*/ 709308 h 2658893"/>
                <a:gd name="connsiteX56" fmla="*/ 889449 w 9127787"/>
                <a:gd name="connsiteY56" fmla="*/ 626743 h 2658893"/>
                <a:gd name="connsiteX57" fmla="*/ 600473 w 9127787"/>
                <a:gd name="connsiteY57" fmla="*/ 626743 h 2658893"/>
                <a:gd name="connsiteX58" fmla="*/ 600473 w 9127787"/>
                <a:gd name="connsiteY58" fmla="*/ 581708 h 2658893"/>
                <a:gd name="connsiteX59" fmla="*/ 551684 w 9127787"/>
                <a:gd name="connsiteY59" fmla="*/ 581708 h 2658893"/>
                <a:gd name="connsiteX60" fmla="*/ 551684 w 9127787"/>
                <a:gd name="connsiteY60" fmla="*/ 547931 h 2658893"/>
                <a:gd name="connsiteX61" fmla="*/ 506649 w 9127787"/>
                <a:gd name="connsiteY61" fmla="*/ 547931 h 2658893"/>
                <a:gd name="connsiteX62" fmla="*/ 506649 w 9127787"/>
                <a:gd name="connsiteY62" fmla="*/ 420331 h 2658893"/>
                <a:gd name="connsiteX63" fmla="*/ 465366 w 9127787"/>
                <a:gd name="connsiteY63" fmla="*/ 420331 h 2658893"/>
                <a:gd name="connsiteX64" fmla="*/ 465366 w 9127787"/>
                <a:gd name="connsiteY64" fmla="*/ 183895 h 2658893"/>
                <a:gd name="connsiteX65" fmla="*/ 386555 w 9127787"/>
                <a:gd name="connsiteY65" fmla="*/ 183895 h 2658893"/>
                <a:gd name="connsiteX66" fmla="*/ 386555 w 9127787"/>
                <a:gd name="connsiteY66" fmla="*/ 150118 h 2658893"/>
                <a:gd name="connsiteX67" fmla="*/ 326507 w 9127787"/>
                <a:gd name="connsiteY67" fmla="*/ 150118 h 2658893"/>
                <a:gd name="connsiteX68" fmla="*/ 326507 w 9127787"/>
                <a:gd name="connsiteY68" fmla="*/ 131353 h 2658893"/>
                <a:gd name="connsiteX69" fmla="*/ 225177 w 9127787"/>
                <a:gd name="connsiteY69" fmla="*/ 131353 h 2658893"/>
                <a:gd name="connsiteX70" fmla="*/ 225177 w 9127787"/>
                <a:gd name="connsiteY70" fmla="*/ 97577 h 2658893"/>
                <a:gd name="connsiteX71" fmla="*/ 183895 w 9127787"/>
                <a:gd name="connsiteY71" fmla="*/ 97577 h 2658893"/>
                <a:gd name="connsiteX72" fmla="*/ 183895 w 9127787"/>
                <a:gd name="connsiteY72" fmla="*/ 63800 h 2658893"/>
                <a:gd name="connsiteX73" fmla="*/ 127600 w 9127787"/>
                <a:gd name="connsiteY73" fmla="*/ 63800 h 2658893"/>
                <a:gd name="connsiteX74" fmla="*/ 127600 w 9127787"/>
                <a:gd name="connsiteY74" fmla="*/ 0 h 2658893"/>
                <a:gd name="connsiteX75" fmla="*/ 0 w 9127787"/>
                <a:gd name="connsiteY75" fmla="*/ 0 h 265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27787" h="2658893">
                  <a:moveTo>
                    <a:pt x="9130949" y="2664600"/>
                  </a:moveTo>
                  <a:lnTo>
                    <a:pt x="5134040" y="2664600"/>
                  </a:lnTo>
                  <a:lnTo>
                    <a:pt x="5134040" y="2574530"/>
                  </a:lnTo>
                  <a:lnTo>
                    <a:pt x="4856323" y="2574530"/>
                  </a:lnTo>
                  <a:lnTo>
                    <a:pt x="4856323" y="2510725"/>
                  </a:lnTo>
                  <a:lnTo>
                    <a:pt x="3828012" y="2510725"/>
                  </a:lnTo>
                  <a:lnTo>
                    <a:pt x="3828012" y="2458187"/>
                  </a:lnTo>
                  <a:lnTo>
                    <a:pt x="3722929" y="2458187"/>
                  </a:lnTo>
                  <a:lnTo>
                    <a:pt x="3722929" y="2405642"/>
                  </a:lnTo>
                  <a:lnTo>
                    <a:pt x="3602833" y="2405642"/>
                  </a:lnTo>
                  <a:lnTo>
                    <a:pt x="3602833" y="2360611"/>
                  </a:lnTo>
                  <a:lnTo>
                    <a:pt x="3437706" y="2360611"/>
                  </a:lnTo>
                  <a:lnTo>
                    <a:pt x="3437706" y="2255528"/>
                  </a:lnTo>
                  <a:lnTo>
                    <a:pt x="3313857" y="2255528"/>
                  </a:lnTo>
                  <a:lnTo>
                    <a:pt x="3313857" y="2195476"/>
                  </a:lnTo>
                  <a:lnTo>
                    <a:pt x="3163743" y="2195476"/>
                  </a:lnTo>
                  <a:lnTo>
                    <a:pt x="3163743" y="2157951"/>
                  </a:lnTo>
                  <a:lnTo>
                    <a:pt x="3096184" y="2157951"/>
                  </a:lnTo>
                  <a:lnTo>
                    <a:pt x="3096184" y="2131679"/>
                  </a:lnTo>
                  <a:lnTo>
                    <a:pt x="2964837" y="2131679"/>
                  </a:lnTo>
                  <a:lnTo>
                    <a:pt x="2964837" y="2086640"/>
                  </a:lnTo>
                  <a:lnTo>
                    <a:pt x="2810961" y="2086640"/>
                  </a:lnTo>
                  <a:lnTo>
                    <a:pt x="2810961" y="2034102"/>
                  </a:lnTo>
                  <a:lnTo>
                    <a:pt x="2694619" y="2034102"/>
                  </a:lnTo>
                  <a:lnTo>
                    <a:pt x="2694619" y="1962798"/>
                  </a:lnTo>
                  <a:lnTo>
                    <a:pt x="2495712" y="1962798"/>
                  </a:lnTo>
                  <a:lnTo>
                    <a:pt x="2495712" y="1898993"/>
                  </a:lnTo>
                  <a:lnTo>
                    <a:pt x="2345598" y="1898993"/>
                  </a:lnTo>
                  <a:lnTo>
                    <a:pt x="2345598" y="1748879"/>
                  </a:lnTo>
                  <a:lnTo>
                    <a:pt x="2214243" y="1748879"/>
                  </a:lnTo>
                  <a:lnTo>
                    <a:pt x="2214243" y="1688827"/>
                  </a:lnTo>
                  <a:lnTo>
                    <a:pt x="2052869" y="1688827"/>
                  </a:lnTo>
                  <a:lnTo>
                    <a:pt x="2052869" y="1636289"/>
                  </a:lnTo>
                  <a:lnTo>
                    <a:pt x="1992816" y="1636289"/>
                  </a:lnTo>
                  <a:lnTo>
                    <a:pt x="1992816" y="1591250"/>
                  </a:lnTo>
                  <a:lnTo>
                    <a:pt x="1925266" y="1591250"/>
                  </a:lnTo>
                  <a:lnTo>
                    <a:pt x="1925266" y="1474908"/>
                  </a:lnTo>
                  <a:lnTo>
                    <a:pt x="1880227" y="1474908"/>
                  </a:lnTo>
                  <a:lnTo>
                    <a:pt x="1880227" y="1332300"/>
                  </a:lnTo>
                  <a:lnTo>
                    <a:pt x="1748879" y="1332300"/>
                  </a:lnTo>
                  <a:lnTo>
                    <a:pt x="1748879" y="1306027"/>
                  </a:lnTo>
                  <a:lnTo>
                    <a:pt x="1504934" y="1306027"/>
                  </a:lnTo>
                  <a:lnTo>
                    <a:pt x="1504934" y="1208451"/>
                  </a:lnTo>
                  <a:lnTo>
                    <a:pt x="1437383" y="1208451"/>
                  </a:lnTo>
                  <a:lnTo>
                    <a:pt x="1437383" y="1092108"/>
                  </a:lnTo>
                  <a:lnTo>
                    <a:pt x="1384838" y="1092108"/>
                  </a:lnTo>
                  <a:lnTo>
                    <a:pt x="1384838" y="994531"/>
                  </a:lnTo>
                  <a:lnTo>
                    <a:pt x="1238477" y="994531"/>
                  </a:lnTo>
                  <a:lnTo>
                    <a:pt x="1238477" y="964505"/>
                  </a:lnTo>
                  <a:lnTo>
                    <a:pt x="1050831" y="964505"/>
                  </a:lnTo>
                  <a:lnTo>
                    <a:pt x="1050831" y="893202"/>
                  </a:lnTo>
                  <a:lnTo>
                    <a:pt x="990778" y="893202"/>
                  </a:lnTo>
                  <a:lnTo>
                    <a:pt x="990778" y="769356"/>
                  </a:lnTo>
                  <a:lnTo>
                    <a:pt x="930734" y="769356"/>
                  </a:lnTo>
                  <a:lnTo>
                    <a:pt x="930734" y="709308"/>
                  </a:lnTo>
                  <a:lnTo>
                    <a:pt x="889449" y="709308"/>
                  </a:lnTo>
                  <a:lnTo>
                    <a:pt x="889449" y="626743"/>
                  </a:lnTo>
                  <a:lnTo>
                    <a:pt x="600473" y="626743"/>
                  </a:lnTo>
                  <a:lnTo>
                    <a:pt x="600473" y="581708"/>
                  </a:lnTo>
                  <a:lnTo>
                    <a:pt x="551684" y="581708"/>
                  </a:lnTo>
                  <a:lnTo>
                    <a:pt x="551684" y="547931"/>
                  </a:lnTo>
                  <a:lnTo>
                    <a:pt x="506649" y="547931"/>
                  </a:lnTo>
                  <a:lnTo>
                    <a:pt x="506649" y="420331"/>
                  </a:lnTo>
                  <a:lnTo>
                    <a:pt x="465366" y="420331"/>
                  </a:lnTo>
                  <a:lnTo>
                    <a:pt x="465366" y="183895"/>
                  </a:lnTo>
                  <a:lnTo>
                    <a:pt x="386555" y="183895"/>
                  </a:lnTo>
                  <a:lnTo>
                    <a:pt x="386555" y="150118"/>
                  </a:lnTo>
                  <a:lnTo>
                    <a:pt x="326507" y="150118"/>
                  </a:lnTo>
                  <a:lnTo>
                    <a:pt x="326507" y="131353"/>
                  </a:lnTo>
                  <a:lnTo>
                    <a:pt x="225177" y="131353"/>
                  </a:lnTo>
                  <a:lnTo>
                    <a:pt x="225177" y="97577"/>
                  </a:lnTo>
                  <a:lnTo>
                    <a:pt x="183895" y="97577"/>
                  </a:lnTo>
                  <a:lnTo>
                    <a:pt x="183895" y="63800"/>
                  </a:lnTo>
                  <a:lnTo>
                    <a:pt x="127600" y="63800"/>
                  </a:lnTo>
                  <a:lnTo>
                    <a:pt x="127600"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24" name="Freeform: Shape 335">
              <a:extLst>
                <a:ext uri="{FF2B5EF4-FFF2-40B4-BE49-F238E27FC236}">
                  <a16:creationId xmlns:a16="http://schemas.microsoft.com/office/drawing/2014/main" xmlns="" id="{9826C824-F671-4AB9-A2B4-2281BFA25FF0}"/>
                </a:ext>
              </a:extLst>
            </p:cNvPr>
            <p:cNvSpPr/>
            <p:nvPr/>
          </p:nvSpPr>
          <p:spPr>
            <a:xfrm>
              <a:off x="9708248"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25" name="Freeform: Shape 336">
              <a:extLst>
                <a:ext uri="{FF2B5EF4-FFF2-40B4-BE49-F238E27FC236}">
                  <a16:creationId xmlns:a16="http://schemas.microsoft.com/office/drawing/2014/main" xmlns="" id="{6080BD3C-E937-47F8-AA05-3225DE6BE80C}"/>
                </a:ext>
              </a:extLst>
            </p:cNvPr>
            <p:cNvSpPr/>
            <p:nvPr/>
          </p:nvSpPr>
          <p:spPr>
            <a:xfrm>
              <a:off x="9740673"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26" name="Freeform: Shape 337">
              <a:extLst>
                <a:ext uri="{FF2B5EF4-FFF2-40B4-BE49-F238E27FC236}">
                  <a16:creationId xmlns:a16="http://schemas.microsoft.com/office/drawing/2014/main" xmlns="" id="{F0837CA7-321B-479A-A172-3F616AD67D75}"/>
                </a:ext>
              </a:extLst>
            </p:cNvPr>
            <p:cNvSpPr/>
            <p:nvPr/>
          </p:nvSpPr>
          <p:spPr>
            <a:xfrm>
              <a:off x="9773099"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27" name="Freeform: Shape 338">
              <a:extLst>
                <a:ext uri="{FF2B5EF4-FFF2-40B4-BE49-F238E27FC236}">
                  <a16:creationId xmlns:a16="http://schemas.microsoft.com/office/drawing/2014/main" xmlns="" id="{0DC95764-766A-4634-98E6-2D5CDC643802}"/>
                </a:ext>
              </a:extLst>
            </p:cNvPr>
            <p:cNvSpPr/>
            <p:nvPr/>
          </p:nvSpPr>
          <p:spPr>
            <a:xfrm>
              <a:off x="9821737" y="2845370"/>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28" name="Freeform: Shape 339">
              <a:extLst>
                <a:ext uri="{FF2B5EF4-FFF2-40B4-BE49-F238E27FC236}">
                  <a16:creationId xmlns:a16="http://schemas.microsoft.com/office/drawing/2014/main" xmlns="" id="{D9EA7939-E811-4421-9219-2258FA704111}"/>
                </a:ext>
              </a:extLst>
            </p:cNvPr>
            <p:cNvSpPr/>
            <p:nvPr/>
          </p:nvSpPr>
          <p:spPr>
            <a:xfrm>
              <a:off x="9854163" y="2845370"/>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29" name="Freeform: Shape 340">
              <a:extLst>
                <a:ext uri="{FF2B5EF4-FFF2-40B4-BE49-F238E27FC236}">
                  <a16:creationId xmlns:a16="http://schemas.microsoft.com/office/drawing/2014/main" xmlns="" id="{4511486C-239A-4005-AFF8-FFEBDB25D398}"/>
                </a:ext>
              </a:extLst>
            </p:cNvPr>
            <p:cNvSpPr/>
            <p:nvPr/>
          </p:nvSpPr>
          <p:spPr>
            <a:xfrm>
              <a:off x="9919014"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0" name="Freeform: Shape 341">
              <a:extLst>
                <a:ext uri="{FF2B5EF4-FFF2-40B4-BE49-F238E27FC236}">
                  <a16:creationId xmlns:a16="http://schemas.microsoft.com/office/drawing/2014/main" xmlns="" id="{8980D1D9-F52D-4882-B8BB-A4CE5596E7F2}"/>
                </a:ext>
              </a:extLst>
            </p:cNvPr>
            <p:cNvSpPr/>
            <p:nvPr/>
          </p:nvSpPr>
          <p:spPr>
            <a:xfrm>
              <a:off x="9951439"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1" name="Freeform: Shape 342">
              <a:extLst>
                <a:ext uri="{FF2B5EF4-FFF2-40B4-BE49-F238E27FC236}">
                  <a16:creationId xmlns:a16="http://schemas.microsoft.com/office/drawing/2014/main" xmlns="" id="{44F991D6-C02D-495B-B759-20DB9D8FCC58}"/>
                </a:ext>
              </a:extLst>
            </p:cNvPr>
            <p:cNvSpPr/>
            <p:nvPr/>
          </p:nvSpPr>
          <p:spPr>
            <a:xfrm>
              <a:off x="9983865"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2" name="Freeform: Shape 343">
              <a:extLst>
                <a:ext uri="{FF2B5EF4-FFF2-40B4-BE49-F238E27FC236}">
                  <a16:creationId xmlns:a16="http://schemas.microsoft.com/office/drawing/2014/main" xmlns="" id="{B4EA4406-0BFB-4CB8-A9E6-0314AB19F34C}"/>
                </a:ext>
              </a:extLst>
            </p:cNvPr>
            <p:cNvSpPr/>
            <p:nvPr/>
          </p:nvSpPr>
          <p:spPr>
            <a:xfrm>
              <a:off x="10032503" y="2958859"/>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3" name="Freeform: Shape 344">
              <a:extLst>
                <a:ext uri="{FF2B5EF4-FFF2-40B4-BE49-F238E27FC236}">
                  <a16:creationId xmlns:a16="http://schemas.microsoft.com/office/drawing/2014/main" xmlns="" id="{E5562C17-5B9C-479A-B613-343753B6A832}"/>
                </a:ext>
              </a:extLst>
            </p:cNvPr>
            <p:cNvSpPr/>
            <p:nvPr/>
          </p:nvSpPr>
          <p:spPr>
            <a:xfrm>
              <a:off x="10113567" y="2958859"/>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4" name="Freeform: Shape 345">
              <a:extLst>
                <a:ext uri="{FF2B5EF4-FFF2-40B4-BE49-F238E27FC236}">
                  <a16:creationId xmlns:a16="http://schemas.microsoft.com/office/drawing/2014/main" xmlns="" id="{92A1D0C7-E24C-48EA-BA3D-ECBD9F59F8AA}"/>
                </a:ext>
              </a:extLst>
            </p:cNvPr>
            <p:cNvSpPr/>
            <p:nvPr/>
          </p:nvSpPr>
          <p:spPr>
            <a:xfrm>
              <a:off x="10178418" y="3202053"/>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5" name="Freeform: Shape 346">
              <a:extLst>
                <a:ext uri="{FF2B5EF4-FFF2-40B4-BE49-F238E27FC236}">
                  <a16:creationId xmlns:a16="http://schemas.microsoft.com/office/drawing/2014/main" xmlns="" id="{EBE161DC-D73D-4052-BB50-5D4C8A394079}"/>
                </a:ext>
              </a:extLst>
            </p:cNvPr>
            <p:cNvSpPr/>
            <p:nvPr/>
          </p:nvSpPr>
          <p:spPr>
            <a:xfrm>
              <a:off x="10227056" y="336418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6" name="Freeform: Shape 347">
              <a:extLst>
                <a:ext uri="{FF2B5EF4-FFF2-40B4-BE49-F238E27FC236}">
                  <a16:creationId xmlns:a16="http://schemas.microsoft.com/office/drawing/2014/main" xmlns="" id="{9AB38A6B-67FD-4330-8C4D-86396511C255}"/>
                </a:ext>
              </a:extLst>
            </p:cNvPr>
            <p:cNvSpPr/>
            <p:nvPr/>
          </p:nvSpPr>
          <p:spPr>
            <a:xfrm>
              <a:off x="10291907"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7" name="Freeform: Shape 348">
              <a:extLst>
                <a:ext uri="{FF2B5EF4-FFF2-40B4-BE49-F238E27FC236}">
                  <a16:creationId xmlns:a16="http://schemas.microsoft.com/office/drawing/2014/main" xmlns="" id="{57C5FA3F-F8F7-46DE-8499-6A4401550278}"/>
                </a:ext>
              </a:extLst>
            </p:cNvPr>
            <p:cNvSpPr/>
            <p:nvPr/>
          </p:nvSpPr>
          <p:spPr>
            <a:xfrm>
              <a:off x="10324334"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8" name="Freeform: Shape 349">
              <a:extLst>
                <a:ext uri="{FF2B5EF4-FFF2-40B4-BE49-F238E27FC236}">
                  <a16:creationId xmlns:a16="http://schemas.microsoft.com/office/drawing/2014/main" xmlns="" id="{F911F393-0307-43F0-A518-F5CFCB6343B1}"/>
                </a:ext>
              </a:extLst>
            </p:cNvPr>
            <p:cNvSpPr/>
            <p:nvPr/>
          </p:nvSpPr>
          <p:spPr>
            <a:xfrm>
              <a:off x="10356759"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39" name="Freeform: Shape 350">
              <a:extLst>
                <a:ext uri="{FF2B5EF4-FFF2-40B4-BE49-F238E27FC236}">
                  <a16:creationId xmlns:a16="http://schemas.microsoft.com/office/drawing/2014/main" xmlns="" id="{5D4E4217-9ECA-4A8B-8027-792AA89E9948}"/>
                </a:ext>
              </a:extLst>
            </p:cNvPr>
            <p:cNvSpPr/>
            <p:nvPr/>
          </p:nvSpPr>
          <p:spPr>
            <a:xfrm>
              <a:off x="10454036"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0" name="Freeform: Shape 351">
              <a:extLst>
                <a:ext uri="{FF2B5EF4-FFF2-40B4-BE49-F238E27FC236}">
                  <a16:creationId xmlns:a16="http://schemas.microsoft.com/office/drawing/2014/main" xmlns="" id="{B6A23ADB-AF4D-498A-896A-D3A1527C89B4}"/>
                </a:ext>
              </a:extLst>
            </p:cNvPr>
            <p:cNvSpPr/>
            <p:nvPr/>
          </p:nvSpPr>
          <p:spPr>
            <a:xfrm>
              <a:off x="10535099"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1" name="Freeform: Shape 352">
              <a:extLst>
                <a:ext uri="{FF2B5EF4-FFF2-40B4-BE49-F238E27FC236}">
                  <a16:creationId xmlns:a16="http://schemas.microsoft.com/office/drawing/2014/main" xmlns="" id="{63AB449D-BE08-409F-B0D2-CB5017AC42B8}"/>
                </a:ext>
              </a:extLst>
            </p:cNvPr>
            <p:cNvSpPr/>
            <p:nvPr/>
          </p:nvSpPr>
          <p:spPr>
            <a:xfrm>
              <a:off x="10648588" y="3574949"/>
              <a:ext cx="8106" cy="89170"/>
            </a:xfrm>
            <a:custGeom>
              <a:avLst/>
              <a:gdLst>
                <a:gd name="connsiteX0" fmla="*/ 0 w 0"/>
                <a:gd name="connsiteY0" fmla="*/ 0 h 89170"/>
                <a:gd name="connsiteX1" fmla="*/ 0 w 0"/>
                <a:gd name="connsiteY1" fmla="*/ 91913 h 89170"/>
              </a:gdLst>
              <a:ahLst/>
              <a:cxnLst>
                <a:cxn ang="0">
                  <a:pos x="connsiteX0" y="connsiteY0"/>
                </a:cxn>
                <a:cxn ang="0">
                  <a:pos x="connsiteX1" y="connsiteY1"/>
                </a:cxn>
              </a:cxnLst>
              <a:rect l="l" t="t" r="r" b="b"/>
              <a:pathLst>
                <a:path h="89170">
                  <a:moveTo>
                    <a:pt x="0" y="0"/>
                  </a:moveTo>
                  <a:lnTo>
                    <a:pt x="0" y="91913"/>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2" name="Freeform: Shape 353">
              <a:extLst>
                <a:ext uri="{FF2B5EF4-FFF2-40B4-BE49-F238E27FC236}">
                  <a16:creationId xmlns:a16="http://schemas.microsoft.com/office/drawing/2014/main" xmlns="" id="{FCE2808E-BDCA-4233-85FD-ADF017CC0F22}"/>
                </a:ext>
              </a:extLst>
            </p:cNvPr>
            <p:cNvSpPr/>
            <p:nvPr/>
          </p:nvSpPr>
          <p:spPr>
            <a:xfrm>
              <a:off x="10713439" y="3704654"/>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3" name="Freeform: Shape 354">
              <a:extLst>
                <a:ext uri="{FF2B5EF4-FFF2-40B4-BE49-F238E27FC236}">
                  <a16:creationId xmlns:a16="http://schemas.microsoft.com/office/drawing/2014/main" xmlns="" id="{9C8079DB-63C9-4964-8E4A-B5B183C99485}"/>
                </a:ext>
              </a:extLst>
            </p:cNvPr>
            <p:cNvSpPr/>
            <p:nvPr/>
          </p:nvSpPr>
          <p:spPr>
            <a:xfrm>
              <a:off x="10762078"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4" name="Freeform: Shape 355">
              <a:extLst>
                <a:ext uri="{FF2B5EF4-FFF2-40B4-BE49-F238E27FC236}">
                  <a16:creationId xmlns:a16="http://schemas.microsoft.com/office/drawing/2014/main" xmlns="" id="{1466F450-3B10-45B3-A2F5-B0F3EBB49787}"/>
                </a:ext>
              </a:extLst>
            </p:cNvPr>
            <p:cNvSpPr/>
            <p:nvPr/>
          </p:nvSpPr>
          <p:spPr>
            <a:xfrm>
              <a:off x="10794503"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5" name="Freeform: Shape 356">
              <a:extLst>
                <a:ext uri="{FF2B5EF4-FFF2-40B4-BE49-F238E27FC236}">
                  <a16:creationId xmlns:a16="http://schemas.microsoft.com/office/drawing/2014/main" xmlns="" id="{3788AEBE-E4E4-451B-8F88-41B5B6FCC9BD}"/>
                </a:ext>
              </a:extLst>
            </p:cNvPr>
            <p:cNvSpPr/>
            <p:nvPr/>
          </p:nvSpPr>
          <p:spPr>
            <a:xfrm>
              <a:off x="10843141"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6" name="Freeform: Shape 357">
              <a:extLst>
                <a:ext uri="{FF2B5EF4-FFF2-40B4-BE49-F238E27FC236}">
                  <a16:creationId xmlns:a16="http://schemas.microsoft.com/office/drawing/2014/main" xmlns="" id="{505F0740-967D-4C0C-A886-F83D0D283A98}"/>
                </a:ext>
              </a:extLst>
            </p:cNvPr>
            <p:cNvSpPr/>
            <p:nvPr/>
          </p:nvSpPr>
          <p:spPr>
            <a:xfrm>
              <a:off x="10875567"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7" name="Freeform: Shape 358">
              <a:extLst>
                <a:ext uri="{FF2B5EF4-FFF2-40B4-BE49-F238E27FC236}">
                  <a16:creationId xmlns:a16="http://schemas.microsoft.com/office/drawing/2014/main" xmlns="" id="{C4611E7F-29FC-4548-8885-CEF5CF7DE436}"/>
                </a:ext>
              </a:extLst>
            </p:cNvPr>
            <p:cNvSpPr/>
            <p:nvPr/>
          </p:nvSpPr>
          <p:spPr>
            <a:xfrm>
              <a:off x="10940418"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8" name="Freeform: Shape 359">
              <a:extLst>
                <a:ext uri="{FF2B5EF4-FFF2-40B4-BE49-F238E27FC236}">
                  <a16:creationId xmlns:a16="http://schemas.microsoft.com/office/drawing/2014/main" xmlns="" id="{8B8731FF-0A40-4063-ACBF-3750BA01CFA8}"/>
                </a:ext>
              </a:extLst>
            </p:cNvPr>
            <p:cNvSpPr/>
            <p:nvPr/>
          </p:nvSpPr>
          <p:spPr>
            <a:xfrm>
              <a:off x="10972844"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49" name="Freeform: Shape 360">
              <a:extLst>
                <a:ext uri="{FF2B5EF4-FFF2-40B4-BE49-F238E27FC236}">
                  <a16:creationId xmlns:a16="http://schemas.microsoft.com/office/drawing/2014/main" xmlns="" id="{E8B5B316-63C5-43AE-B16D-58298B655CC8}"/>
                </a:ext>
              </a:extLst>
            </p:cNvPr>
            <p:cNvSpPr/>
            <p:nvPr/>
          </p:nvSpPr>
          <p:spPr>
            <a:xfrm>
              <a:off x="11021482"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0" name="Freeform: Shape 361">
              <a:extLst>
                <a:ext uri="{FF2B5EF4-FFF2-40B4-BE49-F238E27FC236}">
                  <a16:creationId xmlns:a16="http://schemas.microsoft.com/office/drawing/2014/main" xmlns="" id="{25488895-36B7-468C-A05C-F767607ECF31}"/>
                </a:ext>
              </a:extLst>
            </p:cNvPr>
            <p:cNvSpPr/>
            <p:nvPr/>
          </p:nvSpPr>
          <p:spPr>
            <a:xfrm>
              <a:off x="11102546" y="3882994"/>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1" name="Freeform: Shape 362">
              <a:extLst>
                <a:ext uri="{FF2B5EF4-FFF2-40B4-BE49-F238E27FC236}">
                  <a16:creationId xmlns:a16="http://schemas.microsoft.com/office/drawing/2014/main" xmlns="" id="{C11E1D62-EAE0-4C8D-8C0A-500EA38F3A65}"/>
                </a:ext>
              </a:extLst>
            </p:cNvPr>
            <p:cNvSpPr/>
            <p:nvPr/>
          </p:nvSpPr>
          <p:spPr>
            <a:xfrm>
              <a:off x="11151184" y="39964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2" name="Freeform: Shape 363">
              <a:extLst>
                <a:ext uri="{FF2B5EF4-FFF2-40B4-BE49-F238E27FC236}">
                  <a16:creationId xmlns:a16="http://schemas.microsoft.com/office/drawing/2014/main" xmlns="" id="{DCDF05C2-BD9B-4EB3-8F1A-F8FB28218DA4}"/>
                </a:ext>
              </a:extLst>
            </p:cNvPr>
            <p:cNvSpPr/>
            <p:nvPr/>
          </p:nvSpPr>
          <p:spPr>
            <a:xfrm>
              <a:off x="11216035"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3" name="Freeform: Shape 364">
              <a:extLst>
                <a:ext uri="{FF2B5EF4-FFF2-40B4-BE49-F238E27FC236}">
                  <a16:creationId xmlns:a16="http://schemas.microsoft.com/office/drawing/2014/main" xmlns="" id="{2E320A25-163B-4B71-A310-6E1DA98C5D62}"/>
                </a:ext>
              </a:extLst>
            </p:cNvPr>
            <p:cNvSpPr/>
            <p:nvPr/>
          </p:nvSpPr>
          <p:spPr>
            <a:xfrm>
              <a:off x="11329524"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4" name="Freeform: Shape 365">
              <a:extLst>
                <a:ext uri="{FF2B5EF4-FFF2-40B4-BE49-F238E27FC236}">
                  <a16:creationId xmlns:a16="http://schemas.microsoft.com/office/drawing/2014/main" xmlns="" id="{3B1F84B9-999D-432C-BC63-D05DE976366E}"/>
                </a:ext>
              </a:extLst>
            </p:cNvPr>
            <p:cNvSpPr/>
            <p:nvPr/>
          </p:nvSpPr>
          <p:spPr>
            <a:xfrm>
              <a:off x="11378163"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5" name="Freeform: Shape 366">
              <a:extLst>
                <a:ext uri="{FF2B5EF4-FFF2-40B4-BE49-F238E27FC236}">
                  <a16:creationId xmlns:a16="http://schemas.microsoft.com/office/drawing/2014/main" xmlns="" id="{801B3BE5-291E-49C8-B0F4-9ED561F7C7ED}"/>
                </a:ext>
              </a:extLst>
            </p:cNvPr>
            <p:cNvSpPr/>
            <p:nvPr/>
          </p:nvSpPr>
          <p:spPr>
            <a:xfrm>
              <a:off x="11426801"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6" name="Freeform: Shape 367">
              <a:extLst>
                <a:ext uri="{FF2B5EF4-FFF2-40B4-BE49-F238E27FC236}">
                  <a16:creationId xmlns:a16="http://schemas.microsoft.com/office/drawing/2014/main" xmlns="" id="{D58AE095-893F-4088-878F-AC2D67E80FAF}"/>
                </a:ext>
              </a:extLst>
            </p:cNvPr>
            <p:cNvSpPr/>
            <p:nvPr/>
          </p:nvSpPr>
          <p:spPr>
            <a:xfrm>
              <a:off x="11459226"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7" name="Freeform: Shape 368">
              <a:extLst>
                <a:ext uri="{FF2B5EF4-FFF2-40B4-BE49-F238E27FC236}">
                  <a16:creationId xmlns:a16="http://schemas.microsoft.com/office/drawing/2014/main" xmlns="" id="{4F67AB95-E849-47A4-A702-D9085E911A6E}"/>
                </a:ext>
              </a:extLst>
            </p:cNvPr>
            <p:cNvSpPr/>
            <p:nvPr/>
          </p:nvSpPr>
          <p:spPr>
            <a:xfrm>
              <a:off x="11507873"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8" name="Freeform: Shape 369">
              <a:extLst>
                <a:ext uri="{FF2B5EF4-FFF2-40B4-BE49-F238E27FC236}">
                  <a16:creationId xmlns:a16="http://schemas.microsoft.com/office/drawing/2014/main" xmlns="" id="{057F7C26-73B0-423C-8E93-16378FCD1D76}"/>
                </a:ext>
              </a:extLst>
            </p:cNvPr>
            <p:cNvSpPr/>
            <p:nvPr/>
          </p:nvSpPr>
          <p:spPr>
            <a:xfrm>
              <a:off x="11540298"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59" name="Freeform: Shape 370">
              <a:extLst>
                <a:ext uri="{FF2B5EF4-FFF2-40B4-BE49-F238E27FC236}">
                  <a16:creationId xmlns:a16="http://schemas.microsoft.com/office/drawing/2014/main" xmlns="" id="{91C88E94-F441-4965-AFBC-F830CEA4A58E}"/>
                </a:ext>
              </a:extLst>
            </p:cNvPr>
            <p:cNvSpPr/>
            <p:nvPr/>
          </p:nvSpPr>
          <p:spPr>
            <a:xfrm>
              <a:off x="11588937" y="4272101"/>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0" name="Freeform: Shape 371">
              <a:extLst>
                <a:ext uri="{FF2B5EF4-FFF2-40B4-BE49-F238E27FC236}">
                  <a16:creationId xmlns:a16="http://schemas.microsoft.com/office/drawing/2014/main" xmlns="" id="{549FA16D-AD1F-43CB-8185-DC867E82F611}"/>
                </a:ext>
              </a:extLst>
            </p:cNvPr>
            <p:cNvSpPr/>
            <p:nvPr/>
          </p:nvSpPr>
          <p:spPr>
            <a:xfrm>
              <a:off x="11653788" y="4369377"/>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1" name="Freeform: Shape 372">
              <a:extLst>
                <a:ext uri="{FF2B5EF4-FFF2-40B4-BE49-F238E27FC236}">
                  <a16:creationId xmlns:a16="http://schemas.microsoft.com/office/drawing/2014/main" xmlns="" id="{E7B7B029-DDC8-4838-9888-420440FBA7B7}"/>
                </a:ext>
              </a:extLst>
            </p:cNvPr>
            <p:cNvSpPr/>
            <p:nvPr/>
          </p:nvSpPr>
          <p:spPr>
            <a:xfrm>
              <a:off x="11718639" y="44342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2" name="Freeform: Shape 373">
              <a:extLst>
                <a:ext uri="{FF2B5EF4-FFF2-40B4-BE49-F238E27FC236}">
                  <a16:creationId xmlns:a16="http://schemas.microsoft.com/office/drawing/2014/main" xmlns="" id="{B2B5CC75-AA72-46FB-9C61-1F7AB07430C5}"/>
                </a:ext>
              </a:extLst>
            </p:cNvPr>
            <p:cNvSpPr/>
            <p:nvPr/>
          </p:nvSpPr>
          <p:spPr>
            <a:xfrm>
              <a:off x="11767277" y="446665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3" name="Freeform: Shape 374">
              <a:extLst>
                <a:ext uri="{FF2B5EF4-FFF2-40B4-BE49-F238E27FC236}">
                  <a16:creationId xmlns:a16="http://schemas.microsoft.com/office/drawing/2014/main" xmlns="" id="{AB3E540E-FB38-46AB-BBCE-7A03154F9083}"/>
                </a:ext>
              </a:extLst>
            </p:cNvPr>
            <p:cNvSpPr/>
            <p:nvPr/>
          </p:nvSpPr>
          <p:spPr>
            <a:xfrm>
              <a:off x="11832128" y="446665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4" name="Freeform: Shape 375">
              <a:extLst>
                <a:ext uri="{FF2B5EF4-FFF2-40B4-BE49-F238E27FC236}">
                  <a16:creationId xmlns:a16="http://schemas.microsoft.com/office/drawing/2014/main" xmlns="" id="{48E4D7FC-8250-4A96-B846-B3AD04B7C054}"/>
                </a:ext>
              </a:extLst>
            </p:cNvPr>
            <p:cNvSpPr/>
            <p:nvPr/>
          </p:nvSpPr>
          <p:spPr>
            <a:xfrm>
              <a:off x="11913192" y="4531505"/>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5" name="Freeform: Shape 376">
              <a:extLst>
                <a:ext uri="{FF2B5EF4-FFF2-40B4-BE49-F238E27FC236}">
                  <a16:creationId xmlns:a16="http://schemas.microsoft.com/office/drawing/2014/main" xmlns="" id="{61A0A379-CB3C-4CC9-B977-49A246EBC2A9}"/>
                </a:ext>
              </a:extLst>
            </p:cNvPr>
            <p:cNvSpPr/>
            <p:nvPr/>
          </p:nvSpPr>
          <p:spPr>
            <a:xfrm>
              <a:off x="11978043" y="4531505"/>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6" name="Freeform: Shape 377">
              <a:extLst>
                <a:ext uri="{FF2B5EF4-FFF2-40B4-BE49-F238E27FC236}">
                  <a16:creationId xmlns:a16="http://schemas.microsoft.com/office/drawing/2014/main" xmlns="" id="{9A9C0911-7B20-41E5-B89E-90589E15325C}"/>
                </a:ext>
              </a:extLst>
            </p:cNvPr>
            <p:cNvSpPr/>
            <p:nvPr/>
          </p:nvSpPr>
          <p:spPr>
            <a:xfrm>
              <a:off x="12059107" y="467742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7" name="Freeform: Shape 378">
              <a:extLst>
                <a:ext uri="{FF2B5EF4-FFF2-40B4-BE49-F238E27FC236}">
                  <a16:creationId xmlns:a16="http://schemas.microsoft.com/office/drawing/2014/main" xmlns="" id="{D5864712-6333-4B65-9CF2-BA63293694A2}"/>
                </a:ext>
              </a:extLst>
            </p:cNvPr>
            <p:cNvSpPr/>
            <p:nvPr/>
          </p:nvSpPr>
          <p:spPr>
            <a:xfrm>
              <a:off x="12140171" y="467742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8" name="Freeform: Shape 379">
              <a:extLst>
                <a:ext uri="{FF2B5EF4-FFF2-40B4-BE49-F238E27FC236}">
                  <a16:creationId xmlns:a16="http://schemas.microsoft.com/office/drawing/2014/main" xmlns="" id="{60DB00A9-CD61-4348-A412-747BEE1A3443}"/>
                </a:ext>
              </a:extLst>
            </p:cNvPr>
            <p:cNvSpPr/>
            <p:nvPr/>
          </p:nvSpPr>
          <p:spPr>
            <a:xfrm>
              <a:off x="12221235"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69" name="Freeform: Shape 380">
              <a:extLst>
                <a:ext uri="{FF2B5EF4-FFF2-40B4-BE49-F238E27FC236}">
                  <a16:creationId xmlns:a16="http://schemas.microsoft.com/office/drawing/2014/main" xmlns="" id="{22A7FBB6-6F38-4648-80F3-B91C5CEBF7A9}"/>
                </a:ext>
              </a:extLst>
            </p:cNvPr>
            <p:cNvSpPr/>
            <p:nvPr/>
          </p:nvSpPr>
          <p:spPr>
            <a:xfrm>
              <a:off x="12269873"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0" name="Freeform: Shape 381">
              <a:extLst>
                <a:ext uri="{FF2B5EF4-FFF2-40B4-BE49-F238E27FC236}">
                  <a16:creationId xmlns:a16="http://schemas.microsoft.com/office/drawing/2014/main" xmlns="" id="{A6566BF2-7B7A-4F32-92AA-3D41F27EFF25}"/>
                </a:ext>
              </a:extLst>
            </p:cNvPr>
            <p:cNvSpPr/>
            <p:nvPr/>
          </p:nvSpPr>
          <p:spPr>
            <a:xfrm>
              <a:off x="12334724"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1" name="Freeform: Shape 382">
              <a:extLst>
                <a:ext uri="{FF2B5EF4-FFF2-40B4-BE49-F238E27FC236}">
                  <a16:creationId xmlns:a16="http://schemas.microsoft.com/office/drawing/2014/main" xmlns="" id="{89DB3425-DBE1-4333-B2F0-724D2DADD5EB}"/>
                </a:ext>
              </a:extLst>
            </p:cNvPr>
            <p:cNvSpPr/>
            <p:nvPr/>
          </p:nvSpPr>
          <p:spPr>
            <a:xfrm>
              <a:off x="12383362" y="4823343"/>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2" name="Freeform: Shape 383">
              <a:extLst>
                <a:ext uri="{FF2B5EF4-FFF2-40B4-BE49-F238E27FC236}">
                  <a16:creationId xmlns:a16="http://schemas.microsoft.com/office/drawing/2014/main" xmlns="" id="{25441996-6742-4EB0-82BC-7C8B187ED85F}"/>
                </a:ext>
              </a:extLst>
            </p:cNvPr>
            <p:cNvSpPr/>
            <p:nvPr/>
          </p:nvSpPr>
          <p:spPr>
            <a:xfrm>
              <a:off x="12448213" y="4823343"/>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3" name="Freeform: Shape 384">
              <a:extLst>
                <a:ext uri="{FF2B5EF4-FFF2-40B4-BE49-F238E27FC236}">
                  <a16:creationId xmlns:a16="http://schemas.microsoft.com/office/drawing/2014/main" xmlns="" id="{1EF42412-4DBE-4091-A2B8-13788A6D444F}"/>
                </a:ext>
              </a:extLst>
            </p:cNvPr>
            <p:cNvSpPr/>
            <p:nvPr/>
          </p:nvSpPr>
          <p:spPr>
            <a:xfrm>
              <a:off x="12529277" y="487198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4" name="Freeform: Shape 385">
              <a:extLst>
                <a:ext uri="{FF2B5EF4-FFF2-40B4-BE49-F238E27FC236}">
                  <a16:creationId xmlns:a16="http://schemas.microsoft.com/office/drawing/2014/main" xmlns="" id="{946363BB-59EF-4CDB-A93C-69CCE8CE2184}"/>
                </a:ext>
              </a:extLst>
            </p:cNvPr>
            <p:cNvSpPr/>
            <p:nvPr/>
          </p:nvSpPr>
          <p:spPr>
            <a:xfrm>
              <a:off x="12626554" y="487198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5" name="Freeform: Shape 386">
              <a:extLst>
                <a:ext uri="{FF2B5EF4-FFF2-40B4-BE49-F238E27FC236}">
                  <a16:creationId xmlns:a16="http://schemas.microsoft.com/office/drawing/2014/main" xmlns="" id="{6EBDEACF-4C9F-4065-AD69-5E9F433F6317}"/>
                </a:ext>
              </a:extLst>
            </p:cNvPr>
            <p:cNvSpPr/>
            <p:nvPr/>
          </p:nvSpPr>
          <p:spPr>
            <a:xfrm>
              <a:off x="12707618"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6" name="Freeform: Shape 387">
              <a:extLst>
                <a:ext uri="{FF2B5EF4-FFF2-40B4-BE49-F238E27FC236}">
                  <a16:creationId xmlns:a16="http://schemas.microsoft.com/office/drawing/2014/main" xmlns="" id="{B9C8BB60-69E7-42C5-AB9C-9F78D0658F72}"/>
                </a:ext>
              </a:extLst>
            </p:cNvPr>
            <p:cNvSpPr/>
            <p:nvPr/>
          </p:nvSpPr>
          <p:spPr>
            <a:xfrm>
              <a:off x="12707618"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7" name="Freeform: Shape 388">
              <a:extLst>
                <a:ext uri="{FF2B5EF4-FFF2-40B4-BE49-F238E27FC236}">
                  <a16:creationId xmlns:a16="http://schemas.microsoft.com/office/drawing/2014/main" xmlns="" id="{A49B9992-FCFD-460E-A9DF-F9C12A57A9E3}"/>
                </a:ext>
              </a:extLst>
            </p:cNvPr>
            <p:cNvSpPr/>
            <p:nvPr/>
          </p:nvSpPr>
          <p:spPr>
            <a:xfrm>
              <a:off x="12772469"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8" name="Freeform: Shape 389">
              <a:extLst>
                <a:ext uri="{FF2B5EF4-FFF2-40B4-BE49-F238E27FC236}">
                  <a16:creationId xmlns:a16="http://schemas.microsoft.com/office/drawing/2014/main" xmlns="" id="{96D57B29-59CC-47A2-9A18-3DDAA34638A6}"/>
                </a:ext>
              </a:extLst>
            </p:cNvPr>
            <p:cNvSpPr/>
            <p:nvPr/>
          </p:nvSpPr>
          <p:spPr>
            <a:xfrm>
              <a:off x="12821115" y="493683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79" name="Freeform: Shape 390">
              <a:extLst>
                <a:ext uri="{FF2B5EF4-FFF2-40B4-BE49-F238E27FC236}">
                  <a16:creationId xmlns:a16="http://schemas.microsoft.com/office/drawing/2014/main" xmlns="" id="{E1DFD6F4-BDCD-4563-8048-B18A932608C5}"/>
                </a:ext>
              </a:extLst>
            </p:cNvPr>
            <p:cNvSpPr/>
            <p:nvPr/>
          </p:nvSpPr>
          <p:spPr>
            <a:xfrm>
              <a:off x="12902179" y="498547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0" name="Freeform: Shape 391">
              <a:extLst>
                <a:ext uri="{FF2B5EF4-FFF2-40B4-BE49-F238E27FC236}">
                  <a16:creationId xmlns:a16="http://schemas.microsoft.com/office/drawing/2014/main" xmlns="" id="{5CBA78A3-80F2-4611-9402-1A0E59C0D443}"/>
                </a:ext>
              </a:extLst>
            </p:cNvPr>
            <p:cNvSpPr/>
            <p:nvPr/>
          </p:nvSpPr>
          <p:spPr>
            <a:xfrm>
              <a:off x="12950817" y="498547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1" name="Freeform: Shape 392">
              <a:extLst>
                <a:ext uri="{FF2B5EF4-FFF2-40B4-BE49-F238E27FC236}">
                  <a16:creationId xmlns:a16="http://schemas.microsoft.com/office/drawing/2014/main" xmlns="" id="{21E263F1-FC59-46D8-A056-FBEC8818CBF9}"/>
                </a:ext>
              </a:extLst>
            </p:cNvPr>
            <p:cNvSpPr/>
            <p:nvPr/>
          </p:nvSpPr>
          <p:spPr>
            <a:xfrm>
              <a:off x="13031881"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2" name="Freeform: Shape 393">
              <a:extLst>
                <a:ext uri="{FF2B5EF4-FFF2-40B4-BE49-F238E27FC236}">
                  <a16:creationId xmlns:a16="http://schemas.microsoft.com/office/drawing/2014/main" xmlns="" id="{DCEC76D6-D11F-4CC6-9734-BAB86638C119}"/>
                </a:ext>
              </a:extLst>
            </p:cNvPr>
            <p:cNvSpPr/>
            <p:nvPr/>
          </p:nvSpPr>
          <p:spPr>
            <a:xfrm>
              <a:off x="13031881"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3" name="Freeform: Shape 394">
              <a:extLst>
                <a:ext uri="{FF2B5EF4-FFF2-40B4-BE49-F238E27FC236}">
                  <a16:creationId xmlns:a16="http://schemas.microsoft.com/office/drawing/2014/main" xmlns="" id="{DB978321-F272-4A52-8103-09CEB63FB14B}"/>
                </a:ext>
              </a:extLst>
            </p:cNvPr>
            <p:cNvSpPr/>
            <p:nvPr/>
          </p:nvSpPr>
          <p:spPr>
            <a:xfrm>
              <a:off x="13112945"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4" name="Freeform: Shape 395">
              <a:extLst>
                <a:ext uri="{FF2B5EF4-FFF2-40B4-BE49-F238E27FC236}">
                  <a16:creationId xmlns:a16="http://schemas.microsoft.com/office/drawing/2014/main" xmlns="" id="{48E8808F-9D8D-4096-AD86-369A7A98FFA6}"/>
                </a:ext>
              </a:extLst>
            </p:cNvPr>
            <p:cNvSpPr/>
            <p:nvPr/>
          </p:nvSpPr>
          <p:spPr>
            <a:xfrm>
              <a:off x="13242647" y="514759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5" name="Freeform: Shape 396">
              <a:extLst>
                <a:ext uri="{FF2B5EF4-FFF2-40B4-BE49-F238E27FC236}">
                  <a16:creationId xmlns:a16="http://schemas.microsoft.com/office/drawing/2014/main" xmlns="" id="{917AB772-9639-4398-B2C8-A3BA8B88C58A}"/>
                </a:ext>
              </a:extLst>
            </p:cNvPr>
            <p:cNvSpPr/>
            <p:nvPr/>
          </p:nvSpPr>
          <p:spPr>
            <a:xfrm>
              <a:off x="13339924" y="5196237"/>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6" name="Freeform: Shape 397">
              <a:extLst>
                <a:ext uri="{FF2B5EF4-FFF2-40B4-BE49-F238E27FC236}">
                  <a16:creationId xmlns:a16="http://schemas.microsoft.com/office/drawing/2014/main" xmlns="" id="{A7500403-E406-4F81-9C74-D2801774F974}"/>
                </a:ext>
              </a:extLst>
            </p:cNvPr>
            <p:cNvSpPr/>
            <p:nvPr/>
          </p:nvSpPr>
          <p:spPr>
            <a:xfrm>
              <a:off x="13485839" y="5244875"/>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7" name="Freeform: Shape 398">
              <a:extLst>
                <a:ext uri="{FF2B5EF4-FFF2-40B4-BE49-F238E27FC236}">
                  <a16:creationId xmlns:a16="http://schemas.microsoft.com/office/drawing/2014/main" xmlns="" id="{581C9EF8-EFDB-4053-B60B-55C43326E34D}"/>
                </a:ext>
              </a:extLst>
            </p:cNvPr>
            <p:cNvSpPr/>
            <p:nvPr/>
          </p:nvSpPr>
          <p:spPr>
            <a:xfrm>
              <a:off x="14004647" y="52822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8" name="Freeform: Shape 399">
              <a:extLst>
                <a:ext uri="{FF2B5EF4-FFF2-40B4-BE49-F238E27FC236}">
                  <a16:creationId xmlns:a16="http://schemas.microsoft.com/office/drawing/2014/main" xmlns="" id="{D9C9072A-ABBF-4C39-9A83-ECDC87F5B6D2}"/>
                </a:ext>
              </a:extLst>
            </p:cNvPr>
            <p:cNvSpPr/>
            <p:nvPr/>
          </p:nvSpPr>
          <p:spPr>
            <a:xfrm>
              <a:off x="14085719" y="52822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89" name="Freeform: Shape 400">
              <a:extLst>
                <a:ext uri="{FF2B5EF4-FFF2-40B4-BE49-F238E27FC236}">
                  <a16:creationId xmlns:a16="http://schemas.microsoft.com/office/drawing/2014/main" xmlns="" id="{8F194369-EE6E-4E02-BC66-F6B7BFC8840D}"/>
                </a:ext>
              </a:extLst>
            </p:cNvPr>
            <p:cNvSpPr/>
            <p:nvPr/>
          </p:nvSpPr>
          <p:spPr>
            <a:xfrm>
              <a:off x="14555888" y="535836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0" name="Freeform: Shape 401">
              <a:extLst>
                <a:ext uri="{FF2B5EF4-FFF2-40B4-BE49-F238E27FC236}">
                  <a16:creationId xmlns:a16="http://schemas.microsoft.com/office/drawing/2014/main" xmlns="" id="{ABC85127-26D4-4A05-A7F0-56B45E62593F}"/>
                </a:ext>
              </a:extLst>
            </p:cNvPr>
            <p:cNvSpPr/>
            <p:nvPr/>
          </p:nvSpPr>
          <p:spPr>
            <a:xfrm>
              <a:off x="14799081" y="535836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1" name="Freeform: Shape 402">
              <a:extLst>
                <a:ext uri="{FF2B5EF4-FFF2-40B4-BE49-F238E27FC236}">
                  <a16:creationId xmlns:a16="http://schemas.microsoft.com/office/drawing/2014/main" xmlns="" id="{61893C64-04DC-4D6C-A654-B7B75A4F9AA7}"/>
                </a:ext>
              </a:extLst>
            </p:cNvPr>
            <p:cNvSpPr/>
            <p:nvPr/>
          </p:nvSpPr>
          <p:spPr>
            <a:xfrm>
              <a:off x="14831506" y="54394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2" name="Freeform: Shape 403">
              <a:extLst>
                <a:ext uri="{FF2B5EF4-FFF2-40B4-BE49-F238E27FC236}">
                  <a16:creationId xmlns:a16="http://schemas.microsoft.com/office/drawing/2014/main" xmlns="" id="{B2F9FB5F-25E7-4576-B1CC-9057A845D2AC}"/>
                </a:ext>
              </a:extLst>
            </p:cNvPr>
            <p:cNvSpPr/>
            <p:nvPr/>
          </p:nvSpPr>
          <p:spPr>
            <a:xfrm>
              <a:off x="14831506" y="54394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3" name="Freeform: Shape 404">
              <a:extLst>
                <a:ext uri="{FF2B5EF4-FFF2-40B4-BE49-F238E27FC236}">
                  <a16:creationId xmlns:a16="http://schemas.microsoft.com/office/drawing/2014/main" xmlns="" id="{C98F398A-EB86-4E58-A423-E909A7C61ACF}"/>
                </a:ext>
              </a:extLst>
            </p:cNvPr>
            <p:cNvSpPr/>
            <p:nvPr/>
          </p:nvSpPr>
          <p:spPr>
            <a:xfrm>
              <a:off x="18836115" y="5444412"/>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4" name="Freeform: Shape 405">
              <a:extLst>
                <a:ext uri="{FF2B5EF4-FFF2-40B4-BE49-F238E27FC236}">
                  <a16:creationId xmlns:a16="http://schemas.microsoft.com/office/drawing/2014/main" xmlns="" id="{3CB17682-9F47-456F-BF7C-10C95795FBE3}"/>
                </a:ext>
              </a:extLst>
            </p:cNvPr>
            <p:cNvSpPr/>
            <p:nvPr/>
          </p:nvSpPr>
          <p:spPr>
            <a:xfrm>
              <a:off x="11568768" y="4333823"/>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5" name="Freeform: Shape 406">
              <a:extLst>
                <a:ext uri="{FF2B5EF4-FFF2-40B4-BE49-F238E27FC236}">
                  <a16:creationId xmlns:a16="http://schemas.microsoft.com/office/drawing/2014/main" xmlns="" id="{C97F106F-D5BE-44E6-A68B-1DC0339E5B2D}"/>
                </a:ext>
              </a:extLst>
            </p:cNvPr>
            <p:cNvSpPr/>
            <p:nvPr/>
          </p:nvSpPr>
          <p:spPr>
            <a:xfrm>
              <a:off x="11568768" y="4366248"/>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6" name="Freeform: Shape 407">
              <a:extLst>
                <a:ext uri="{FF2B5EF4-FFF2-40B4-BE49-F238E27FC236}">
                  <a16:creationId xmlns:a16="http://schemas.microsoft.com/office/drawing/2014/main" xmlns="" id="{D6B93EBD-EEF4-49A4-A000-B67315219665}"/>
                </a:ext>
              </a:extLst>
            </p:cNvPr>
            <p:cNvSpPr/>
            <p:nvPr/>
          </p:nvSpPr>
          <p:spPr>
            <a:xfrm>
              <a:off x="11568768" y="4398674"/>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7" name="Freeform: Shape 408">
              <a:extLst>
                <a:ext uri="{FF2B5EF4-FFF2-40B4-BE49-F238E27FC236}">
                  <a16:creationId xmlns:a16="http://schemas.microsoft.com/office/drawing/2014/main" xmlns="" id="{2F50247E-34FF-4C34-9815-0513DE5B5BD2}"/>
                </a:ext>
              </a:extLst>
            </p:cNvPr>
            <p:cNvSpPr/>
            <p:nvPr/>
          </p:nvSpPr>
          <p:spPr>
            <a:xfrm>
              <a:off x="11990308" y="4609440"/>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8" name="Freeform: Shape 409">
              <a:extLst>
                <a:ext uri="{FF2B5EF4-FFF2-40B4-BE49-F238E27FC236}">
                  <a16:creationId xmlns:a16="http://schemas.microsoft.com/office/drawing/2014/main" xmlns="" id="{8EDF7B07-3488-4CFD-9630-9038F9324FDC}"/>
                </a:ext>
              </a:extLst>
            </p:cNvPr>
            <p:cNvSpPr/>
            <p:nvPr/>
          </p:nvSpPr>
          <p:spPr>
            <a:xfrm>
              <a:off x="11990308" y="4641865"/>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399" name="Freeform: Shape 410">
              <a:extLst>
                <a:ext uri="{FF2B5EF4-FFF2-40B4-BE49-F238E27FC236}">
                  <a16:creationId xmlns:a16="http://schemas.microsoft.com/office/drawing/2014/main" xmlns="" id="{103DCD60-03A2-47F9-B9F2-0694F9518421}"/>
                </a:ext>
              </a:extLst>
            </p:cNvPr>
            <p:cNvSpPr/>
            <p:nvPr/>
          </p:nvSpPr>
          <p:spPr>
            <a:xfrm>
              <a:off x="11990308" y="4674291"/>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0" name="Freeform: Shape 411">
              <a:extLst>
                <a:ext uri="{FF2B5EF4-FFF2-40B4-BE49-F238E27FC236}">
                  <a16:creationId xmlns:a16="http://schemas.microsoft.com/office/drawing/2014/main" xmlns="" id="{5C7AFD23-0A57-45DF-8681-345B6D9B7402}"/>
                </a:ext>
              </a:extLst>
            </p:cNvPr>
            <p:cNvSpPr/>
            <p:nvPr/>
          </p:nvSpPr>
          <p:spPr>
            <a:xfrm>
              <a:off x="11990308" y="4706716"/>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1" name="Freeform: Shape 412">
              <a:extLst>
                <a:ext uri="{FF2B5EF4-FFF2-40B4-BE49-F238E27FC236}">
                  <a16:creationId xmlns:a16="http://schemas.microsoft.com/office/drawing/2014/main" xmlns="" id="{D1BEF9C9-9AA6-4F61-9C22-9680F0579D69}"/>
                </a:ext>
              </a:extLst>
            </p:cNvPr>
            <p:cNvSpPr/>
            <p:nvPr/>
          </p:nvSpPr>
          <p:spPr>
            <a:xfrm>
              <a:off x="12330776" y="4820206"/>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2" name="Freeform: Shape 413">
              <a:extLst>
                <a:ext uri="{FF2B5EF4-FFF2-40B4-BE49-F238E27FC236}">
                  <a16:creationId xmlns:a16="http://schemas.microsoft.com/office/drawing/2014/main" xmlns="" id="{0547ADB0-EEAC-4E76-A9F5-2B8B89B27825}"/>
                </a:ext>
              </a:extLst>
            </p:cNvPr>
            <p:cNvSpPr/>
            <p:nvPr/>
          </p:nvSpPr>
          <p:spPr>
            <a:xfrm>
              <a:off x="10628428" y="3701517"/>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3" name="Freeform: Shape 414">
              <a:extLst>
                <a:ext uri="{FF2B5EF4-FFF2-40B4-BE49-F238E27FC236}">
                  <a16:creationId xmlns:a16="http://schemas.microsoft.com/office/drawing/2014/main" xmlns="" id="{5DF8CA65-BAE6-40AE-AB6F-1FC4291B7CF0}"/>
                </a:ext>
              </a:extLst>
            </p:cNvPr>
            <p:cNvSpPr/>
            <p:nvPr/>
          </p:nvSpPr>
          <p:spPr>
            <a:xfrm>
              <a:off x="10628428" y="3652878"/>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4" name="Freeform: Shape 415">
              <a:extLst>
                <a:ext uri="{FF2B5EF4-FFF2-40B4-BE49-F238E27FC236}">
                  <a16:creationId xmlns:a16="http://schemas.microsoft.com/office/drawing/2014/main" xmlns="" id="{9B7DC210-BCA2-4E57-8169-6AC37FBA528B}"/>
                </a:ext>
              </a:extLst>
            </p:cNvPr>
            <p:cNvSpPr/>
            <p:nvPr/>
          </p:nvSpPr>
          <p:spPr>
            <a:xfrm>
              <a:off x="10142043" y="3344838"/>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5" name="Freeform: Shape 416">
              <a:extLst>
                <a:ext uri="{FF2B5EF4-FFF2-40B4-BE49-F238E27FC236}">
                  <a16:creationId xmlns:a16="http://schemas.microsoft.com/office/drawing/2014/main" xmlns="" id="{7A891AA4-B6AF-4F57-A36C-7ED5D0081A92}"/>
                </a:ext>
              </a:extLst>
            </p:cNvPr>
            <p:cNvSpPr/>
            <p:nvPr/>
          </p:nvSpPr>
          <p:spPr>
            <a:xfrm>
              <a:off x="10142043" y="3296199"/>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6" name="Freeform: Shape 417">
              <a:extLst>
                <a:ext uri="{FF2B5EF4-FFF2-40B4-BE49-F238E27FC236}">
                  <a16:creationId xmlns:a16="http://schemas.microsoft.com/office/drawing/2014/main" xmlns="" id="{7984F797-01C3-46F5-B4D0-6AA4296E05F8}"/>
                </a:ext>
              </a:extLst>
            </p:cNvPr>
            <p:cNvSpPr/>
            <p:nvPr/>
          </p:nvSpPr>
          <p:spPr>
            <a:xfrm>
              <a:off x="10109617" y="3215135"/>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7" name="Freeform: Shape 418">
              <a:extLst>
                <a:ext uri="{FF2B5EF4-FFF2-40B4-BE49-F238E27FC236}">
                  <a16:creationId xmlns:a16="http://schemas.microsoft.com/office/drawing/2014/main" xmlns="" id="{4F8A4D3E-A219-487B-BA48-E5E757BB2AB4}"/>
                </a:ext>
              </a:extLst>
            </p:cNvPr>
            <p:cNvSpPr/>
            <p:nvPr/>
          </p:nvSpPr>
          <p:spPr>
            <a:xfrm>
              <a:off x="10109617" y="3166496"/>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8" name="Freeform: Shape 419">
              <a:extLst>
                <a:ext uri="{FF2B5EF4-FFF2-40B4-BE49-F238E27FC236}">
                  <a16:creationId xmlns:a16="http://schemas.microsoft.com/office/drawing/2014/main" xmlns="" id="{690B5402-9AF7-4D80-BB1A-78DEE925429F}"/>
                </a:ext>
              </a:extLst>
            </p:cNvPr>
            <p:cNvSpPr/>
            <p:nvPr/>
          </p:nvSpPr>
          <p:spPr>
            <a:xfrm>
              <a:off x="10109617" y="3134070"/>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09" name="Freeform: Shape 420">
              <a:extLst>
                <a:ext uri="{FF2B5EF4-FFF2-40B4-BE49-F238E27FC236}">
                  <a16:creationId xmlns:a16="http://schemas.microsoft.com/office/drawing/2014/main" xmlns="" id="{5E878FE6-8E25-4AA3-A4C7-DBB36EC5AC63}"/>
                </a:ext>
              </a:extLst>
            </p:cNvPr>
            <p:cNvSpPr/>
            <p:nvPr/>
          </p:nvSpPr>
          <p:spPr>
            <a:xfrm>
              <a:off x="10109617" y="3085432"/>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0" name="Freeform: Shape 421">
              <a:extLst>
                <a:ext uri="{FF2B5EF4-FFF2-40B4-BE49-F238E27FC236}">
                  <a16:creationId xmlns:a16="http://schemas.microsoft.com/office/drawing/2014/main" xmlns="" id="{70D20660-BE59-4979-B590-D52BFF8A9349}"/>
                </a:ext>
              </a:extLst>
            </p:cNvPr>
            <p:cNvSpPr/>
            <p:nvPr/>
          </p:nvSpPr>
          <p:spPr>
            <a:xfrm>
              <a:off x="10109617" y="3085432"/>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1" name="Freeform: Shape 422">
              <a:extLst>
                <a:ext uri="{FF2B5EF4-FFF2-40B4-BE49-F238E27FC236}">
                  <a16:creationId xmlns:a16="http://schemas.microsoft.com/office/drawing/2014/main" xmlns="" id="{48AFFAD1-DB1D-42EC-B13B-FBF5675FA0D3}"/>
                </a:ext>
              </a:extLst>
            </p:cNvPr>
            <p:cNvSpPr/>
            <p:nvPr/>
          </p:nvSpPr>
          <p:spPr>
            <a:xfrm>
              <a:off x="10109617" y="3053006"/>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grpSp>
      <p:grpSp>
        <p:nvGrpSpPr>
          <p:cNvPr id="412" name="Group 411">
            <a:extLst>
              <a:ext uri="{FF2B5EF4-FFF2-40B4-BE49-F238E27FC236}">
                <a16:creationId xmlns:a16="http://schemas.microsoft.com/office/drawing/2014/main" xmlns="" id="{DDC6B8CB-9092-4E9E-B713-FC566B24EBA9}"/>
              </a:ext>
            </a:extLst>
          </p:cNvPr>
          <p:cNvGrpSpPr/>
          <p:nvPr/>
        </p:nvGrpSpPr>
        <p:grpSpPr>
          <a:xfrm>
            <a:off x="1474666" y="2402685"/>
            <a:ext cx="3270557" cy="2214000"/>
            <a:chOff x="9823392" y="2561297"/>
            <a:chExt cx="5132662" cy="3445346"/>
          </a:xfrm>
        </p:grpSpPr>
        <p:sp>
          <p:nvSpPr>
            <p:cNvPr id="413" name="Freeform: Shape 426">
              <a:extLst>
                <a:ext uri="{FF2B5EF4-FFF2-40B4-BE49-F238E27FC236}">
                  <a16:creationId xmlns:a16="http://schemas.microsoft.com/office/drawing/2014/main" xmlns="" id="{D3679950-0F78-4E44-B53E-4D711437DB42}"/>
                </a:ext>
              </a:extLst>
            </p:cNvPr>
            <p:cNvSpPr/>
            <p:nvPr/>
          </p:nvSpPr>
          <p:spPr>
            <a:xfrm>
              <a:off x="9823392" y="2615743"/>
              <a:ext cx="5086350" cy="3390900"/>
            </a:xfrm>
            <a:custGeom>
              <a:avLst/>
              <a:gdLst>
                <a:gd name="connsiteX0" fmla="*/ 5087655 w 5086350"/>
                <a:gd name="connsiteY0" fmla="*/ 3396871 h 3390900"/>
                <a:gd name="connsiteX1" fmla="*/ 5087655 w 5086350"/>
                <a:gd name="connsiteY1" fmla="*/ 3021986 h 3390900"/>
                <a:gd name="connsiteX2" fmla="*/ 4701293 w 5086350"/>
                <a:gd name="connsiteY2" fmla="*/ 3021986 h 3390900"/>
                <a:gd name="connsiteX3" fmla="*/ 4701293 w 5086350"/>
                <a:gd name="connsiteY3" fmla="*/ 2853680 h 3390900"/>
                <a:gd name="connsiteX4" fmla="*/ 4479427 w 5086350"/>
                <a:gd name="connsiteY4" fmla="*/ 2853680 h 3390900"/>
                <a:gd name="connsiteX5" fmla="*/ 4479427 w 5086350"/>
                <a:gd name="connsiteY5" fmla="*/ 2731265 h 3390900"/>
                <a:gd name="connsiteX6" fmla="*/ 3951532 w 5086350"/>
                <a:gd name="connsiteY6" fmla="*/ 2731265 h 3390900"/>
                <a:gd name="connsiteX7" fmla="*/ 3951532 w 5086350"/>
                <a:gd name="connsiteY7" fmla="*/ 2666237 h 3390900"/>
                <a:gd name="connsiteX8" fmla="*/ 3917109 w 5086350"/>
                <a:gd name="connsiteY8" fmla="*/ 2666237 h 3390900"/>
                <a:gd name="connsiteX9" fmla="*/ 3917109 w 5086350"/>
                <a:gd name="connsiteY9" fmla="*/ 2635634 h 3390900"/>
                <a:gd name="connsiteX10" fmla="*/ 3672288 w 5086350"/>
                <a:gd name="connsiteY10" fmla="*/ 2635634 h 3390900"/>
                <a:gd name="connsiteX11" fmla="*/ 3672288 w 5086350"/>
                <a:gd name="connsiteY11" fmla="*/ 2585903 h 3390900"/>
                <a:gd name="connsiteX12" fmla="*/ 3607260 w 5086350"/>
                <a:gd name="connsiteY12" fmla="*/ 2585903 h 3390900"/>
                <a:gd name="connsiteX13" fmla="*/ 3607260 w 5086350"/>
                <a:gd name="connsiteY13" fmla="*/ 2513228 h 3390900"/>
                <a:gd name="connsiteX14" fmla="*/ 3438944 w 5086350"/>
                <a:gd name="connsiteY14" fmla="*/ 2513228 h 3390900"/>
                <a:gd name="connsiteX15" fmla="*/ 3438944 w 5086350"/>
                <a:gd name="connsiteY15" fmla="*/ 2448191 h 3390900"/>
                <a:gd name="connsiteX16" fmla="*/ 2922527 w 5086350"/>
                <a:gd name="connsiteY16" fmla="*/ 2448191 h 3390900"/>
                <a:gd name="connsiteX17" fmla="*/ 2922527 w 5086350"/>
                <a:gd name="connsiteY17" fmla="*/ 2371686 h 3390900"/>
                <a:gd name="connsiteX18" fmla="*/ 2830725 w 5086350"/>
                <a:gd name="connsiteY18" fmla="*/ 2371686 h 3390900"/>
                <a:gd name="connsiteX19" fmla="*/ 2830725 w 5086350"/>
                <a:gd name="connsiteY19" fmla="*/ 2176595 h 3390900"/>
                <a:gd name="connsiteX20" fmla="*/ 2761869 w 5086350"/>
                <a:gd name="connsiteY20" fmla="*/ 2176595 h 3390900"/>
                <a:gd name="connsiteX21" fmla="*/ 2761869 w 5086350"/>
                <a:gd name="connsiteY21" fmla="*/ 2107739 h 3390900"/>
                <a:gd name="connsiteX22" fmla="*/ 2700661 w 5086350"/>
                <a:gd name="connsiteY22" fmla="*/ 2107739 h 3390900"/>
                <a:gd name="connsiteX23" fmla="*/ 2700661 w 5086350"/>
                <a:gd name="connsiteY23" fmla="*/ 2035063 h 3390900"/>
                <a:gd name="connsiteX24" fmla="*/ 2562949 w 5086350"/>
                <a:gd name="connsiteY24" fmla="*/ 2035063 h 3390900"/>
                <a:gd name="connsiteX25" fmla="*/ 2562949 w 5086350"/>
                <a:gd name="connsiteY25" fmla="*/ 1954729 h 3390900"/>
                <a:gd name="connsiteX26" fmla="*/ 2482625 w 5086350"/>
                <a:gd name="connsiteY26" fmla="*/ 1954729 h 3390900"/>
                <a:gd name="connsiteX27" fmla="*/ 2482625 w 5086350"/>
                <a:gd name="connsiteY27" fmla="*/ 1893522 h 3390900"/>
                <a:gd name="connsiteX28" fmla="*/ 2364038 w 5086350"/>
                <a:gd name="connsiteY28" fmla="*/ 1893522 h 3390900"/>
                <a:gd name="connsiteX29" fmla="*/ 2364038 w 5086350"/>
                <a:gd name="connsiteY29" fmla="*/ 1820846 h 3390900"/>
                <a:gd name="connsiteX30" fmla="*/ 2314308 w 5086350"/>
                <a:gd name="connsiteY30" fmla="*/ 1820846 h 3390900"/>
                <a:gd name="connsiteX31" fmla="*/ 2314308 w 5086350"/>
                <a:gd name="connsiteY31" fmla="*/ 1736683 h 3390900"/>
                <a:gd name="connsiteX32" fmla="*/ 2222497 w 5086350"/>
                <a:gd name="connsiteY32" fmla="*/ 1736683 h 3390900"/>
                <a:gd name="connsiteX33" fmla="*/ 2222497 w 5086350"/>
                <a:gd name="connsiteY33" fmla="*/ 1648701 h 3390900"/>
                <a:gd name="connsiteX34" fmla="*/ 1813189 w 5086350"/>
                <a:gd name="connsiteY34" fmla="*/ 1648701 h 3390900"/>
                <a:gd name="connsiteX35" fmla="*/ 1813189 w 5086350"/>
                <a:gd name="connsiteY35" fmla="*/ 1591322 h 3390900"/>
                <a:gd name="connsiteX36" fmla="*/ 1648701 w 5086350"/>
                <a:gd name="connsiteY36" fmla="*/ 1591322 h 3390900"/>
                <a:gd name="connsiteX37" fmla="*/ 1648701 w 5086350"/>
                <a:gd name="connsiteY37" fmla="*/ 1411538 h 3390900"/>
                <a:gd name="connsiteX38" fmla="*/ 1476566 w 5086350"/>
                <a:gd name="connsiteY38" fmla="*/ 1411538 h 3390900"/>
                <a:gd name="connsiteX39" fmla="*/ 1476566 w 5086350"/>
                <a:gd name="connsiteY39" fmla="*/ 1323555 h 3390900"/>
                <a:gd name="connsiteX40" fmla="*/ 1239393 w 5086350"/>
                <a:gd name="connsiteY40" fmla="*/ 1323555 h 3390900"/>
                <a:gd name="connsiteX41" fmla="*/ 1239393 w 5086350"/>
                <a:gd name="connsiteY41" fmla="*/ 1243221 h 3390900"/>
                <a:gd name="connsiteX42" fmla="*/ 1151420 w 5086350"/>
                <a:gd name="connsiteY42" fmla="*/ 1243221 h 3390900"/>
                <a:gd name="connsiteX43" fmla="*/ 1151420 w 5086350"/>
                <a:gd name="connsiteY43" fmla="*/ 1029004 h 3390900"/>
                <a:gd name="connsiteX44" fmla="*/ 1139943 w 5086350"/>
                <a:gd name="connsiteY44" fmla="*/ 1029004 h 3390900"/>
                <a:gd name="connsiteX45" fmla="*/ 1139943 w 5086350"/>
                <a:gd name="connsiteY45" fmla="*/ 853042 h 3390900"/>
                <a:gd name="connsiteX46" fmla="*/ 1071086 w 5086350"/>
                <a:gd name="connsiteY46" fmla="*/ 853042 h 3390900"/>
                <a:gd name="connsiteX47" fmla="*/ 1071086 w 5086350"/>
                <a:gd name="connsiteY47" fmla="*/ 742109 h 3390900"/>
                <a:gd name="connsiteX48" fmla="*/ 814789 w 5086350"/>
                <a:gd name="connsiteY48" fmla="*/ 742109 h 3390900"/>
                <a:gd name="connsiteX49" fmla="*/ 814789 w 5086350"/>
                <a:gd name="connsiteY49" fmla="*/ 688555 h 3390900"/>
                <a:gd name="connsiteX50" fmla="*/ 669427 w 5086350"/>
                <a:gd name="connsiteY50" fmla="*/ 688555 h 3390900"/>
                <a:gd name="connsiteX51" fmla="*/ 669427 w 5086350"/>
                <a:gd name="connsiteY51" fmla="*/ 558495 h 3390900"/>
                <a:gd name="connsiteX52" fmla="*/ 600572 w 5086350"/>
                <a:gd name="connsiteY52" fmla="*/ 558495 h 3390900"/>
                <a:gd name="connsiteX53" fmla="*/ 600572 w 5086350"/>
                <a:gd name="connsiteY53" fmla="*/ 401657 h 3390900"/>
                <a:gd name="connsiteX54" fmla="*/ 520241 w 5086350"/>
                <a:gd name="connsiteY54" fmla="*/ 401657 h 3390900"/>
                <a:gd name="connsiteX55" fmla="*/ 520241 w 5086350"/>
                <a:gd name="connsiteY55" fmla="*/ 187440 h 3390900"/>
                <a:gd name="connsiteX56" fmla="*/ 462862 w 5086350"/>
                <a:gd name="connsiteY56" fmla="*/ 187440 h 3390900"/>
                <a:gd name="connsiteX57" fmla="*/ 462862 w 5086350"/>
                <a:gd name="connsiteY57" fmla="*/ 110934 h 3390900"/>
                <a:gd name="connsiteX58" fmla="*/ 432259 w 5086350"/>
                <a:gd name="connsiteY58" fmla="*/ 110934 h 3390900"/>
                <a:gd name="connsiteX59" fmla="*/ 432259 w 5086350"/>
                <a:gd name="connsiteY59" fmla="*/ 76506 h 3390900"/>
                <a:gd name="connsiteX60" fmla="*/ 198915 w 5086350"/>
                <a:gd name="connsiteY60" fmla="*/ 76506 h 3390900"/>
                <a:gd name="connsiteX61" fmla="*/ 198915 w 5086350"/>
                <a:gd name="connsiteY61" fmla="*/ 0 h 3390900"/>
                <a:gd name="connsiteX62" fmla="*/ 0 w 5086350"/>
                <a:gd name="connsiteY62"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6350" h="3390900">
                  <a:moveTo>
                    <a:pt x="5087655" y="3396871"/>
                  </a:moveTo>
                  <a:lnTo>
                    <a:pt x="5087655" y="3021986"/>
                  </a:lnTo>
                  <a:lnTo>
                    <a:pt x="4701293" y="3021986"/>
                  </a:lnTo>
                  <a:lnTo>
                    <a:pt x="4701293" y="2853680"/>
                  </a:lnTo>
                  <a:lnTo>
                    <a:pt x="4479427" y="2853680"/>
                  </a:lnTo>
                  <a:lnTo>
                    <a:pt x="4479427" y="2731265"/>
                  </a:lnTo>
                  <a:lnTo>
                    <a:pt x="3951532" y="2731265"/>
                  </a:lnTo>
                  <a:lnTo>
                    <a:pt x="3951532" y="2666237"/>
                  </a:lnTo>
                  <a:lnTo>
                    <a:pt x="3917109" y="2666237"/>
                  </a:lnTo>
                  <a:lnTo>
                    <a:pt x="3917109" y="2635634"/>
                  </a:lnTo>
                  <a:lnTo>
                    <a:pt x="3672288" y="2635634"/>
                  </a:lnTo>
                  <a:lnTo>
                    <a:pt x="3672288" y="2585903"/>
                  </a:lnTo>
                  <a:lnTo>
                    <a:pt x="3607260" y="2585903"/>
                  </a:lnTo>
                  <a:lnTo>
                    <a:pt x="3607260" y="2513228"/>
                  </a:lnTo>
                  <a:lnTo>
                    <a:pt x="3438944" y="2513228"/>
                  </a:lnTo>
                  <a:lnTo>
                    <a:pt x="3438944" y="2448191"/>
                  </a:lnTo>
                  <a:lnTo>
                    <a:pt x="2922527" y="2448191"/>
                  </a:lnTo>
                  <a:lnTo>
                    <a:pt x="2922527" y="2371686"/>
                  </a:lnTo>
                  <a:lnTo>
                    <a:pt x="2830725" y="2371686"/>
                  </a:lnTo>
                  <a:lnTo>
                    <a:pt x="2830725" y="2176595"/>
                  </a:lnTo>
                  <a:lnTo>
                    <a:pt x="2761869" y="2176595"/>
                  </a:lnTo>
                  <a:lnTo>
                    <a:pt x="2761869" y="2107739"/>
                  </a:lnTo>
                  <a:lnTo>
                    <a:pt x="2700661" y="2107739"/>
                  </a:lnTo>
                  <a:lnTo>
                    <a:pt x="2700661" y="2035063"/>
                  </a:lnTo>
                  <a:lnTo>
                    <a:pt x="2562949" y="2035063"/>
                  </a:lnTo>
                  <a:lnTo>
                    <a:pt x="2562949" y="1954729"/>
                  </a:lnTo>
                  <a:lnTo>
                    <a:pt x="2482625" y="1954729"/>
                  </a:lnTo>
                  <a:lnTo>
                    <a:pt x="2482625" y="1893522"/>
                  </a:lnTo>
                  <a:lnTo>
                    <a:pt x="2364038" y="1893522"/>
                  </a:lnTo>
                  <a:lnTo>
                    <a:pt x="2364038" y="1820846"/>
                  </a:lnTo>
                  <a:lnTo>
                    <a:pt x="2314308" y="1820846"/>
                  </a:lnTo>
                  <a:lnTo>
                    <a:pt x="2314308" y="1736683"/>
                  </a:lnTo>
                  <a:lnTo>
                    <a:pt x="2222497" y="1736683"/>
                  </a:lnTo>
                  <a:lnTo>
                    <a:pt x="2222497" y="1648701"/>
                  </a:lnTo>
                  <a:lnTo>
                    <a:pt x="1813189" y="1648701"/>
                  </a:lnTo>
                  <a:lnTo>
                    <a:pt x="1813189" y="1591322"/>
                  </a:lnTo>
                  <a:lnTo>
                    <a:pt x="1648701" y="1591322"/>
                  </a:lnTo>
                  <a:lnTo>
                    <a:pt x="1648701" y="1411538"/>
                  </a:lnTo>
                  <a:lnTo>
                    <a:pt x="1476566" y="1411538"/>
                  </a:lnTo>
                  <a:lnTo>
                    <a:pt x="1476566" y="1323555"/>
                  </a:lnTo>
                  <a:lnTo>
                    <a:pt x="1239393" y="1323555"/>
                  </a:lnTo>
                  <a:lnTo>
                    <a:pt x="1239393" y="1243221"/>
                  </a:lnTo>
                  <a:lnTo>
                    <a:pt x="1151420" y="1243221"/>
                  </a:lnTo>
                  <a:lnTo>
                    <a:pt x="1151420" y="1029004"/>
                  </a:lnTo>
                  <a:lnTo>
                    <a:pt x="1139943" y="1029004"/>
                  </a:lnTo>
                  <a:lnTo>
                    <a:pt x="1139943" y="853042"/>
                  </a:lnTo>
                  <a:lnTo>
                    <a:pt x="1071086" y="853042"/>
                  </a:lnTo>
                  <a:lnTo>
                    <a:pt x="1071086" y="742109"/>
                  </a:lnTo>
                  <a:lnTo>
                    <a:pt x="814789" y="742109"/>
                  </a:lnTo>
                  <a:lnTo>
                    <a:pt x="814789" y="688555"/>
                  </a:lnTo>
                  <a:lnTo>
                    <a:pt x="669427" y="688555"/>
                  </a:lnTo>
                  <a:lnTo>
                    <a:pt x="669427" y="558495"/>
                  </a:lnTo>
                  <a:lnTo>
                    <a:pt x="600572" y="558495"/>
                  </a:lnTo>
                  <a:lnTo>
                    <a:pt x="600572" y="401657"/>
                  </a:lnTo>
                  <a:lnTo>
                    <a:pt x="520241" y="401657"/>
                  </a:lnTo>
                  <a:lnTo>
                    <a:pt x="520241" y="187440"/>
                  </a:lnTo>
                  <a:lnTo>
                    <a:pt x="462862" y="187440"/>
                  </a:lnTo>
                  <a:lnTo>
                    <a:pt x="462862" y="110934"/>
                  </a:lnTo>
                  <a:lnTo>
                    <a:pt x="432259" y="110934"/>
                  </a:lnTo>
                  <a:lnTo>
                    <a:pt x="432259" y="76506"/>
                  </a:lnTo>
                  <a:lnTo>
                    <a:pt x="198915" y="76506"/>
                  </a:lnTo>
                  <a:lnTo>
                    <a:pt x="198915"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4" name="Freeform: Shape 427">
              <a:extLst>
                <a:ext uri="{FF2B5EF4-FFF2-40B4-BE49-F238E27FC236}">
                  <a16:creationId xmlns:a16="http://schemas.microsoft.com/office/drawing/2014/main" xmlns="" id="{234CE5E1-98D6-4016-8A9B-B20D5201277D}"/>
                </a:ext>
              </a:extLst>
            </p:cNvPr>
            <p:cNvSpPr/>
            <p:nvPr/>
          </p:nvSpPr>
          <p:spPr>
            <a:xfrm>
              <a:off x="9884597" y="25612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5" name="Freeform: Shape 428">
              <a:extLst>
                <a:ext uri="{FF2B5EF4-FFF2-40B4-BE49-F238E27FC236}">
                  <a16:creationId xmlns:a16="http://schemas.microsoft.com/office/drawing/2014/main" xmlns="" id="{3653C9E5-7E9E-4C5C-BD5C-DC2C06F58EF0}"/>
                </a:ext>
              </a:extLst>
            </p:cNvPr>
            <p:cNvSpPr/>
            <p:nvPr/>
          </p:nvSpPr>
          <p:spPr>
            <a:xfrm>
              <a:off x="9960797" y="25612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6" name="Freeform: Shape 429">
              <a:extLst>
                <a:ext uri="{FF2B5EF4-FFF2-40B4-BE49-F238E27FC236}">
                  <a16:creationId xmlns:a16="http://schemas.microsoft.com/office/drawing/2014/main" xmlns="" id="{693EADE0-B8D2-4832-A190-0CBCB6DC1696}"/>
                </a:ext>
              </a:extLst>
            </p:cNvPr>
            <p:cNvSpPr/>
            <p:nvPr/>
          </p:nvSpPr>
          <p:spPr>
            <a:xfrm>
              <a:off x="1003699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7" name="Freeform: Shape 430">
              <a:extLst>
                <a:ext uri="{FF2B5EF4-FFF2-40B4-BE49-F238E27FC236}">
                  <a16:creationId xmlns:a16="http://schemas.microsoft.com/office/drawing/2014/main" xmlns="" id="{DC72DF54-731C-40D0-90D9-0E8A9347A49D}"/>
                </a:ext>
              </a:extLst>
            </p:cNvPr>
            <p:cNvSpPr/>
            <p:nvPr/>
          </p:nvSpPr>
          <p:spPr>
            <a:xfrm>
              <a:off x="1009414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8" name="Freeform: Shape 431">
              <a:extLst>
                <a:ext uri="{FF2B5EF4-FFF2-40B4-BE49-F238E27FC236}">
                  <a16:creationId xmlns:a16="http://schemas.microsoft.com/office/drawing/2014/main" xmlns="" id="{D37DEDEE-0F02-425F-8D9B-0A4D891FAB4F}"/>
                </a:ext>
              </a:extLst>
            </p:cNvPr>
            <p:cNvSpPr/>
            <p:nvPr/>
          </p:nvSpPr>
          <p:spPr>
            <a:xfrm>
              <a:off x="1018939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19" name="Freeform: Shape 432">
              <a:extLst>
                <a:ext uri="{FF2B5EF4-FFF2-40B4-BE49-F238E27FC236}">
                  <a16:creationId xmlns:a16="http://schemas.microsoft.com/office/drawing/2014/main" xmlns="" id="{C1CC7035-FB16-4E5A-AB5F-DB4EC291774C}"/>
                </a:ext>
              </a:extLst>
            </p:cNvPr>
            <p:cNvSpPr/>
            <p:nvPr/>
          </p:nvSpPr>
          <p:spPr>
            <a:xfrm>
              <a:off x="10265597" y="269464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0" name="Freeform: Shape 433">
              <a:extLst>
                <a:ext uri="{FF2B5EF4-FFF2-40B4-BE49-F238E27FC236}">
                  <a16:creationId xmlns:a16="http://schemas.microsoft.com/office/drawing/2014/main" xmlns="" id="{D1DF67F8-70F8-47AF-AAB0-34B56768D088}"/>
                </a:ext>
              </a:extLst>
            </p:cNvPr>
            <p:cNvSpPr/>
            <p:nvPr/>
          </p:nvSpPr>
          <p:spPr>
            <a:xfrm>
              <a:off x="10322747" y="27517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1" name="Freeform: Shape 434">
              <a:extLst>
                <a:ext uri="{FF2B5EF4-FFF2-40B4-BE49-F238E27FC236}">
                  <a16:creationId xmlns:a16="http://schemas.microsoft.com/office/drawing/2014/main" xmlns="" id="{8839755F-E96D-4501-BDE3-AED963FB9862}"/>
                </a:ext>
              </a:extLst>
            </p:cNvPr>
            <p:cNvSpPr/>
            <p:nvPr/>
          </p:nvSpPr>
          <p:spPr>
            <a:xfrm>
              <a:off x="10456097" y="311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2" name="Freeform: Shape 435">
              <a:extLst>
                <a:ext uri="{FF2B5EF4-FFF2-40B4-BE49-F238E27FC236}">
                  <a16:creationId xmlns:a16="http://schemas.microsoft.com/office/drawing/2014/main" xmlns="" id="{9EF39738-F237-41A8-9F7D-9CFBC4D71BE4}"/>
                </a:ext>
              </a:extLst>
            </p:cNvPr>
            <p:cNvSpPr/>
            <p:nvPr/>
          </p:nvSpPr>
          <p:spPr>
            <a:xfrm>
              <a:off x="1051324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3" name="Freeform: Shape 436">
              <a:extLst>
                <a:ext uri="{FF2B5EF4-FFF2-40B4-BE49-F238E27FC236}">
                  <a16:creationId xmlns:a16="http://schemas.microsoft.com/office/drawing/2014/main" xmlns="" id="{9A701F7B-BBF3-44AD-A71A-04F5CD28BB0F}"/>
                </a:ext>
              </a:extLst>
            </p:cNvPr>
            <p:cNvSpPr/>
            <p:nvPr/>
          </p:nvSpPr>
          <p:spPr>
            <a:xfrm>
              <a:off x="1057039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4" name="Freeform: Shape 437">
              <a:extLst>
                <a:ext uri="{FF2B5EF4-FFF2-40B4-BE49-F238E27FC236}">
                  <a16:creationId xmlns:a16="http://schemas.microsoft.com/office/drawing/2014/main" xmlns="" id="{92ED8D53-AFC8-4DDD-BBE8-5FEDD3AD1E56}"/>
                </a:ext>
              </a:extLst>
            </p:cNvPr>
            <p:cNvSpPr/>
            <p:nvPr/>
          </p:nvSpPr>
          <p:spPr>
            <a:xfrm>
              <a:off x="1060849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5" name="Freeform: Shape 438">
              <a:extLst>
                <a:ext uri="{FF2B5EF4-FFF2-40B4-BE49-F238E27FC236}">
                  <a16:creationId xmlns:a16="http://schemas.microsoft.com/office/drawing/2014/main" xmlns="" id="{D45955DA-8F7E-48A6-A5AC-D64D806595A3}"/>
                </a:ext>
              </a:extLst>
            </p:cNvPr>
            <p:cNvSpPr/>
            <p:nvPr/>
          </p:nvSpPr>
          <p:spPr>
            <a:xfrm>
              <a:off x="10665648"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6" name="Freeform: Shape 439">
              <a:extLst>
                <a:ext uri="{FF2B5EF4-FFF2-40B4-BE49-F238E27FC236}">
                  <a16:creationId xmlns:a16="http://schemas.microsoft.com/office/drawing/2014/main" xmlns="" id="{40683E82-06EA-4EB6-A4E8-2219740A13D3}"/>
                </a:ext>
              </a:extLst>
            </p:cNvPr>
            <p:cNvSpPr/>
            <p:nvPr/>
          </p:nvSpPr>
          <p:spPr>
            <a:xfrm>
              <a:off x="10799000"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7" name="Freeform: Shape 440">
              <a:extLst>
                <a:ext uri="{FF2B5EF4-FFF2-40B4-BE49-F238E27FC236}">
                  <a16:creationId xmlns:a16="http://schemas.microsoft.com/office/drawing/2014/main" xmlns="" id="{43679AE3-951C-4A72-A3EC-905233ABC868}"/>
                </a:ext>
              </a:extLst>
            </p:cNvPr>
            <p:cNvSpPr/>
            <p:nvPr/>
          </p:nvSpPr>
          <p:spPr>
            <a:xfrm>
              <a:off x="10856150"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8" name="Freeform: Shape 441">
              <a:extLst>
                <a:ext uri="{FF2B5EF4-FFF2-40B4-BE49-F238E27FC236}">
                  <a16:creationId xmlns:a16="http://schemas.microsoft.com/office/drawing/2014/main" xmlns="" id="{24E00627-795F-4EDC-8752-4A5B1C108510}"/>
                </a:ext>
              </a:extLst>
            </p:cNvPr>
            <p:cNvSpPr/>
            <p:nvPr/>
          </p:nvSpPr>
          <p:spPr>
            <a:xfrm>
              <a:off x="10932350" y="341855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29" name="Freeform: Shape 442">
              <a:extLst>
                <a:ext uri="{FF2B5EF4-FFF2-40B4-BE49-F238E27FC236}">
                  <a16:creationId xmlns:a16="http://schemas.microsoft.com/office/drawing/2014/main" xmlns="" id="{316598AD-E790-4680-BA1F-17BBAB81B8D6}"/>
                </a:ext>
              </a:extLst>
            </p:cNvPr>
            <p:cNvSpPr/>
            <p:nvPr/>
          </p:nvSpPr>
          <p:spPr>
            <a:xfrm>
              <a:off x="11008550" y="37995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0" name="Freeform: Shape 443">
              <a:extLst>
                <a:ext uri="{FF2B5EF4-FFF2-40B4-BE49-F238E27FC236}">
                  <a16:creationId xmlns:a16="http://schemas.microsoft.com/office/drawing/2014/main" xmlns="" id="{EBE8DEB4-27B8-475F-836A-42192968ADB3}"/>
                </a:ext>
              </a:extLst>
            </p:cNvPr>
            <p:cNvSpPr/>
            <p:nvPr/>
          </p:nvSpPr>
          <p:spPr>
            <a:xfrm>
              <a:off x="1108475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1" name="Freeform: Shape 444">
              <a:extLst>
                <a:ext uri="{FF2B5EF4-FFF2-40B4-BE49-F238E27FC236}">
                  <a16:creationId xmlns:a16="http://schemas.microsoft.com/office/drawing/2014/main" xmlns="" id="{3A5B9EA8-2B71-49D8-A806-8AC3B515A192}"/>
                </a:ext>
              </a:extLst>
            </p:cNvPr>
            <p:cNvSpPr/>
            <p:nvPr/>
          </p:nvSpPr>
          <p:spPr>
            <a:xfrm>
              <a:off x="1112285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2" name="Freeform: Shape 445">
              <a:extLst>
                <a:ext uri="{FF2B5EF4-FFF2-40B4-BE49-F238E27FC236}">
                  <a16:creationId xmlns:a16="http://schemas.microsoft.com/office/drawing/2014/main" xmlns="" id="{55BB9DCF-176A-4D13-8C9B-3F443D159CCD}"/>
                </a:ext>
              </a:extLst>
            </p:cNvPr>
            <p:cNvSpPr/>
            <p:nvPr/>
          </p:nvSpPr>
          <p:spPr>
            <a:xfrm>
              <a:off x="1118000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3" name="Freeform: Shape 446">
              <a:extLst>
                <a:ext uri="{FF2B5EF4-FFF2-40B4-BE49-F238E27FC236}">
                  <a16:creationId xmlns:a16="http://schemas.microsoft.com/office/drawing/2014/main" xmlns="" id="{DD797784-11EC-4872-94DD-1C0A8DBFAC04}"/>
                </a:ext>
              </a:extLst>
            </p:cNvPr>
            <p:cNvSpPr/>
            <p:nvPr/>
          </p:nvSpPr>
          <p:spPr>
            <a:xfrm>
              <a:off x="1125620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4" name="Freeform: Shape 447">
              <a:extLst>
                <a:ext uri="{FF2B5EF4-FFF2-40B4-BE49-F238E27FC236}">
                  <a16:creationId xmlns:a16="http://schemas.microsoft.com/office/drawing/2014/main" xmlns="" id="{42CD6062-CD84-4473-AC99-7D3683670E1F}"/>
                </a:ext>
              </a:extLst>
            </p:cNvPr>
            <p:cNvSpPr/>
            <p:nvPr/>
          </p:nvSpPr>
          <p:spPr>
            <a:xfrm>
              <a:off x="11313350" y="3971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5" name="Freeform: Shape 448">
              <a:extLst>
                <a:ext uri="{FF2B5EF4-FFF2-40B4-BE49-F238E27FC236}">
                  <a16:creationId xmlns:a16="http://schemas.microsoft.com/office/drawing/2014/main" xmlns="" id="{FE86F125-C403-4BCD-A32C-831D554A4847}"/>
                </a:ext>
              </a:extLst>
            </p:cNvPr>
            <p:cNvSpPr/>
            <p:nvPr/>
          </p:nvSpPr>
          <p:spPr>
            <a:xfrm>
              <a:off x="11427650" y="3971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6" name="Freeform: Shape 449">
              <a:extLst>
                <a:ext uri="{FF2B5EF4-FFF2-40B4-BE49-F238E27FC236}">
                  <a16:creationId xmlns:a16="http://schemas.microsoft.com/office/drawing/2014/main" xmlns="" id="{E5444719-A064-4521-B97C-F85657C0B1ED}"/>
                </a:ext>
              </a:extLst>
            </p:cNvPr>
            <p:cNvSpPr/>
            <p:nvPr/>
          </p:nvSpPr>
          <p:spPr>
            <a:xfrm>
              <a:off x="11503850" y="4142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7" name="Freeform: Shape 450">
              <a:extLst>
                <a:ext uri="{FF2B5EF4-FFF2-40B4-BE49-F238E27FC236}">
                  <a16:creationId xmlns:a16="http://schemas.microsoft.com/office/drawing/2014/main" xmlns="" id="{1678E179-B2D5-40DD-983D-4719A07A0524}"/>
                </a:ext>
              </a:extLst>
            </p:cNvPr>
            <p:cNvSpPr/>
            <p:nvPr/>
          </p:nvSpPr>
          <p:spPr>
            <a:xfrm>
              <a:off x="11599100" y="4142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8" name="Freeform: Shape 451">
              <a:extLst>
                <a:ext uri="{FF2B5EF4-FFF2-40B4-BE49-F238E27FC236}">
                  <a16:creationId xmlns:a16="http://schemas.microsoft.com/office/drawing/2014/main" xmlns="" id="{81A8CFC2-828D-4E92-9409-77CB8EA61B2B}"/>
                </a:ext>
              </a:extLst>
            </p:cNvPr>
            <p:cNvSpPr/>
            <p:nvPr/>
          </p:nvSpPr>
          <p:spPr>
            <a:xfrm>
              <a:off x="1171340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39" name="Freeform: Shape 452">
              <a:extLst>
                <a:ext uri="{FF2B5EF4-FFF2-40B4-BE49-F238E27FC236}">
                  <a16:creationId xmlns:a16="http://schemas.microsoft.com/office/drawing/2014/main" xmlns="" id="{7D19E42A-38D9-4607-AC35-F29E45300516}"/>
                </a:ext>
              </a:extLst>
            </p:cNvPr>
            <p:cNvSpPr/>
            <p:nvPr/>
          </p:nvSpPr>
          <p:spPr>
            <a:xfrm>
              <a:off x="1180865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0" name="Freeform: Shape 453">
              <a:extLst>
                <a:ext uri="{FF2B5EF4-FFF2-40B4-BE49-F238E27FC236}">
                  <a16:creationId xmlns:a16="http://schemas.microsoft.com/office/drawing/2014/main" xmlns="" id="{3B74648D-3ABB-4620-8446-C10789828EF3}"/>
                </a:ext>
              </a:extLst>
            </p:cNvPr>
            <p:cNvSpPr/>
            <p:nvPr/>
          </p:nvSpPr>
          <p:spPr>
            <a:xfrm>
              <a:off x="1192295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1" name="Freeform: Shape 454">
              <a:extLst>
                <a:ext uri="{FF2B5EF4-FFF2-40B4-BE49-F238E27FC236}">
                  <a16:creationId xmlns:a16="http://schemas.microsoft.com/office/drawing/2014/main" xmlns="" id="{B9A61FAA-4EC3-4085-8C5A-C18A5717123D}"/>
                </a:ext>
              </a:extLst>
            </p:cNvPr>
            <p:cNvSpPr/>
            <p:nvPr/>
          </p:nvSpPr>
          <p:spPr>
            <a:xfrm>
              <a:off x="12075350" y="42948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2" name="Freeform: Shape 455">
              <a:extLst>
                <a:ext uri="{FF2B5EF4-FFF2-40B4-BE49-F238E27FC236}">
                  <a16:creationId xmlns:a16="http://schemas.microsoft.com/office/drawing/2014/main" xmlns="" id="{749462ED-B2B3-419E-8C89-1A2CC70BC58C}"/>
                </a:ext>
              </a:extLst>
            </p:cNvPr>
            <p:cNvSpPr/>
            <p:nvPr/>
          </p:nvSpPr>
          <p:spPr>
            <a:xfrm>
              <a:off x="12151550" y="43901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3" name="Freeform: Shape 456">
              <a:extLst>
                <a:ext uri="{FF2B5EF4-FFF2-40B4-BE49-F238E27FC236}">
                  <a16:creationId xmlns:a16="http://schemas.microsoft.com/office/drawing/2014/main" xmlns="" id="{68D040B9-1E45-4CCB-BA3C-43137521A47E}"/>
                </a:ext>
              </a:extLst>
            </p:cNvPr>
            <p:cNvSpPr/>
            <p:nvPr/>
          </p:nvSpPr>
          <p:spPr>
            <a:xfrm>
              <a:off x="12246800" y="44663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4" name="Freeform: Shape 457">
              <a:extLst>
                <a:ext uri="{FF2B5EF4-FFF2-40B4-BE49-F238E27FC236}">
                  <a16:creationId xmlns:a16="http://schemas.microsoft.com/office/drawing/2014/main" xmlns="" id="{E43455C5-3E9E-42B1-871F-16195693A980}"/>
                </a:ext>
              </a:extLst>
            </p:cNvPr>
            <p:cNvSpPr/>
            <p:nvPr/>
          </p:nvSpPr>
          <p:spPr>
            <a:xfrm>
              <a:off x="12342050" y="4523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5" name="Freeform: Shape 458">
              <a:extLst>
                <a:ext uri="{FF2B5EF4-FFF2-40B4-BE49-F238E27FC236}">
                  <a16:creationId xmlns:a16="http://schemas.microsoft.com/office/drawing/2014/main" xmlns="" id="{468F4534-3050-43CD-91D5-C898AAB01154}"/>
                </a:ext>
              </a:extLst>
            </p:cNvPr>
            <p:cNvSpPr/>
            <p:nvPr/>
          </p:nvSpPr>
          <p:spPr>
            <a:xfrm>
              <a:off x="12437309" y="45996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6" name="Freeform: Shape 459">
              <a:extLst>
                <a:ext uri="{FF2B5EF4-FFF2-40B4-BE49-F238E27FC236}">
                  <a16:creationId xmlns:a16="http://schemas.microsoft.com/office/drawing/2014/main" xmlns="" id="{3418157E-1727-4099-B25A-1DE109D209C1}"/>
                </a:ext>
              </a:extLst>
            </p:cNvPr>
            <p:cNvSpPr/>
            <p:nvPr/>
          </p:nvSpPr>
          <p:spPr>
            <a:xfrm>
              <a:off x="12475409" y="45996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7" name="Freeform: Shape 460">
              <a:extLst>
                <a:ext uri="{FF2B5EF4-FFF2-40B4-BE49-F238E27FC236}">
                  <a16:creationId xmlns:a16="http://schemas.microsoft.com/office/drawing/2014/main" xmlns="" id="{E8199CD7-6718-4141-BA09-AAC11C99A277}"/>
                </a:ext>
              </a:extLst>
            </p:cNvPr>
            <p:cNvSpPr/>
            <p:nvPr/>
          </p:nvSpPr>
          <p:spPr>
            <a:xfrm>
              <a:off x="12551609" y="46758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8" name="Freeform: Shape 461">
              <a:extLst>
                <a:ext uri="{FF2B5EF4-FFF2-40B4-BE49-F238E27FC236}">
                  <a16:creationId xmlns:a16="http://schemas.microsoft.com/office/drawing/2014/main" xmlns="" id="{3A7C12F7-DE12-4571-9017-055637D8F8AC}"/>
                </a:ext>
              </a:extLst>
            </p:cNvPr>
            <p:cNvSpPr/>
            <p:nvPr/>
          </p:nvSpPr>
          <p:spPr>
            <a:xfrm>
              <a:off x="12627809" y="4733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49" name="Freeform: Shape 462">
              <a:extLst>
                <a:ext uri="{FF2B5EF4-FFF2-40B4-BE49-F238E27FC236}">
                  <a16:creationId xmlns:a16="http://schemas.microsoft.com/office/drawing/2014/main" xmlns="" id="{524B1A92-0A19-4E75-8ADB-1356186F94AE}"/>
                </a:ext>
              </a:extLst>
            </p:cNvPr>
            <p:cNvSpPr/>
            <p:nvPr/>
          </p:nvSpPr>
          <p:spPr>
            <a:xfrm>
              <a:off x="12627809" y="4733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0" name="Freeform: Shape 463">
              <a:extLst>
                <a:ext uri="{FF2B5EF4-FFF2-40B4-BE49-F238E27FC236}">
                  <a16:creationId xmlns:a16="http://schemas.microsoft.com/office/drawing/2014/main" xmlns="" id="{0EE8A42A-D693-4377-90E8-219794B3DA44}"/>
                </a:ext>
              </a:extLst>
            </p:cNvPr>
            <p:cNvSpPr/>
            <p:nvPr/>
          </p:nvSpPr>
          <p:spPr>
            <a:xfrm>
              <a:off x="12684959" y="49235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1" name="Freeform: Shape 464">
              <a:extLst>
                <a:ext uri="{FF2B5EF4-FFF2-40B4-BE49-F238E27FC236}">
                  <a16:creationId xmlns:a16="http://schemas.microsoft.com/office/drawing/2014/main" xmlns="" id="{D5A2466C-6590-483C-A817-A0EA6DA3C592}"/>
                </a:ext>
              </a:extLst>
            </p:cNvPr>
            <p:cNvSpPr/>
            <p:nvPr/>
          </p:nvSpPr>
          <p:spPr>
            <a:xfrm>
              <a:off x="1278020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2" name="Freeform: Shape 465">
              <a:extLst>
                <a:ext uri="{FF2B5EF4-FFF2-40B4-BE49-F238E27FC236}">
                  <a16:creationId xmlns:a16="http://schemas.microsoft.com/office/drawing/2014/main" xmlns="" id="{7CF59E46-F167-4454-B584-C8206EB03D69}"/>
                </a:ext>
              </a:extLst>
            </p:cNvPr>
            <p:cNvSpPr/>
            <p:nvPr/>
          </p:nvSpPr>
          <p:spPr>
            <a:xfrm>
              <a:off x="1312310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3" name="Freeform: Shape 466">
              <a:extLst>
                <a:ext uri="{FF2B5EF4-FFF2-40B4-BE49-F238E27FC236}">
                  <a16:creationId xmlns:a16="http://schemas.microsoft.com/office/drawing/2014/main" xmlns="" id="{E95C4A6A-2561-49C4-B362-EA94140DA183}"/>
                </a:ext>
              </a:extLst>
            </p:cNvPr>
            <p:cNvSpPr/>
            <p:nvPr/>
          </p:nvSpPr>
          <p:spPr>
            <a:xfrm>
              <a:off x="1321835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4" name="Freeform: Shape 467">
              <a:extLst>
                <a:ext uri="{FF2B5EF4-FFF2-40B4-BE49-F238E27FC236}">
                  <a16:creationId xmlns:a16="http://schemas.microsoft.com/office/drawing/2014/main" xmlns="" id="{13BEC19F-8FDD-4DD9-AE65-509B0FD249D6}"/>
                </a:ext>
              </a:extLst>
            </p:cNvPr>
            <p:cNvSpPr/>
            <p:nvPr/>
          </p:nvSpPr>
          <p:spPr>
            <a:xfrm>
              <a:off x="13751759" y="52283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5" name="Freeform: Shape 468">
              <a:extLst>
                <a:ext uri="{FF2B5EF4-FFF2-40B4-BE49-F238E27FC236}">
                  <a16:creationId xmlns:a16="http://schemas.microsoft.com/office/drawing/2014/main" xmlns="" id="{1557FBEA-4B35-4540-B3DB-32C600943EF0}"/>
                </a:ext>
              </a:extLst>
            </p:cNvPr>
            <p:cNvSpPr/>
            <p:nvPr/>
          </p:nvSpPr>
          <p:spPr>
            <a:xfrm>
              <a:off x="14056568" y="528546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6" name="Freeform: Shape 469">
              <a:extLst>
                <a:ext uri="{FF2B5EF4-FFF2-40B4-BE49-F238E27FC236}">
                  <a16:creationId xmlns:a16="http://schemas.microsoft.com/office/drawing/2014/main" xmlns="" id="{137AC38F-087C-4D4E-9D4A-305AC777DDD1}"/>
                </a:ext>
              </a:extLst>
            </p:cNvPr>
            <p:cNvSpPr/>
            <p:nvPr/>
          </p:nvSpPr>
          <p:spPr>
            <a:xfrm>
              <a:off x="14380418" y="54188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7" name="Freeform: Shape 470">
              <a:extLst>
                <a:ext uri="{FF2B5EF4-FFF2-40B4-BE49-F238E27FC236}">
                  <a16:creationId xmlns:a16="http://schemas.microsoft.com/office/drawing/2014/main" xmlns="" id="{C5D49158-B4BF-406A-A71C-5555B1616644}"/>
                </a:ext>
              </a:extLst>
            </p:cNvPr>
            <p:cNvSpPr/>
            <p:nvPr/>
          </p:nvSpPr>
          <p:spPr>
            <a:xfrm>
              <a:off x="14628068" y="557121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8" name="Freeform: Shape 471">
              <a:extLst>
                <a:ext uri="{FF2B5EF4-FFF2-40B4-BE49-F238E27FC236}">
                  <a16:creationId xmlns:a16="http://schemas.microsoft.com/office/drawing/2014/main" xmlns="" id="{E589DF14-28C9-4D13-9D93-A7549F298434}"/>
                </a:ext>
              </a:extLst>
            </p:cNvPr>
            <p:cNvSpPr/>
            <p:nvPr/>
          </p:nvSpPr>
          <p:spPr>
            <a:xfrm>
              <a:off x="14851280" y="594907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59" name="Freeform: Shape 472">
              <a:extLst>
                <a:ext uri="{FF2B5EF4-FFF2-40B4-BE49-F238E27FC236}">
                  <a16:creationId xmlns:a16="http://schemas.microsoft.com/office/drawing/2014/main" xmlns="" id="{B2E3E669-1A98-4F85-9782-B4D291D1BF0D}"/>
                </a:ext>
              </a:extLst>
            </p:cNvPr>
            <p:cNvSpPr/>
            <p:nvPr/>
          </p:nvSpPr>
          <p:spPr>
            <a:xfrm>
              <a:off x="14459772" y="5625213"/>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0" name="Freeform: Shape 473">
              <a:extLst>
                <a:ext uri="{FF2B5EF4-FFF2-40B4-BE49-F238E27FC236}">
                  <a16:creationId xmlns:a16="http://schemas.microsoft.com/office/drawing/2014/main" xmlns="" id="{763355A5-19A3-4A83-B2E2-3131B9D8E039}"/>
                </a:ext>
              </a:extLst>
            </p:cNvPr>
            <p:cNvSpPr/>
            <p:nvPr/>
          </p:nvSpPr>
          <p:spPr>
            <a:xfrm>
              <a:off x="14250212" y="541566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1" name="Freeform: Shape 474">
              <a:extLst>
                <a:ext uri="{FF2B5EF4-FFF2-40B4-BE49-F238E27FC236}">
                  <a16:creationId xmlns:a16="http://schemas.microsoft.com/office/drawing/2014/main" xmlns="" id="{4EA7D9A5-E354-44B9-AE97-D92224A1768D}"/>
                </a:ext>
              </a:extLst>
            </p:cNvPr>
            <p:cNvSpPr/>
            <p:nvPr/>
          </p:nvSpPr>
          <p:spPr>
            <a:xfrm>
              <a:off x="12592852" y="490131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2" name="Freeform: Shape 475">
              <a:extLst>
                <a:ext uri="{FF2B5EF4-FFF2-40B4-BE49-F238E27FC236}">
                  <a16:creationId xmlns:a16="http://schemas.microsoft.com/office/drawing/2014/main" xmlns="" id="{9983BE68-BA44-455A-B8BD-76E197BA1436}"/>
                </a:ext>
              </a:extLst>
            </p:cNvPr>
            <p:cNvSpPr/>
            <p:nvPr/>
          </p:nvSpPr>
          <p:spPr>
            <a:xfrm>
              <a:off x="12097552" y="4386954"/>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3" name="Freeform: Shape 476">
              <a:extLst>
                <a:ext uri="{FF2B5EF4-FFF2-40B4-BE49-F238E27FC236}">
                  <a16:creationId xmlns:a16="http://schemas.microsoft.com/office/drawing/2014/main" xmlns="" id="{5B457DBB-D47E-4D21-9669-5C61C3D81C95}"/>
                </a:ext>
              </a:extLst>
            </p:cNvPr>
            <p:cNvSpPr/>
            <p:nvPr/>
          </p:nvSpPr>
          <p:spPr>
            <a:xfrm>
              <a:off x="11411752" y="41774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4" name="Freeform: Shape 477">
              <a:extLst>
                <a:ext uri="{FF2B5EF4-FFF2-40B4-BE49-F238E27FC236}">
                  <a16:creationId xmlns:a16="http://schemas.microsoft.com/office/drawing/2014/main" xmlns="" id="{A5F87EA2-AC45-4502-8D01-D52DC25AE338}"/>
                </a:ext>
              </a:extLst>
            </p:cNvPr>
            <p:cNvSpPr/>
            <p:nvPr/>
          </p:nvSpPr>
          <p:spPr>
            <a:xfrm>
              <a:off x="11411752" y="41202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5" name="Freeform: Shape 478">
              <a:extLst>
                <a:ext uri="{FF2B5EF4-FFF2-40B4-BE49-F238E27FC236}">
                  <a16:creationId xmlns:a16="http://schemas.microsoft.com/office/drawing/2014/main" xmlns="" id="{7AE5590A-FED5-4AD4-90E6-5B441C71A9C9}"/>
                </a:ext>
              </a:extLst>
            </p:cNvPr>
            <p:cNvSpPr/>
            <p:nvPr/>
          </p:nvSpPr>
          <p:spPr>
            <a:xfrm>
              <a:off x="11411752" y="41202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6" name="Freeform: Shape 479">
              <a:extLst>
                <a:ext uri="{FF2B5EF4-FFF2-40B4-BE49-F238E27FC236}">
                  <a16:creationId xmlns:a16="http://schemas.microsoft.com/office/drawing/2014/main" xmlns="" id="{796E72AE-E07C-41EC-92D9-B745DD671D9C}"/>
                </a:ext>
              </a:extLst>
            </p:cNvPr>
            <p:cNvSpPr/>
            <p:nvPr/>
          </p:nvSpPr>
          <p:spPr>
            <a:xfrm>
              <a:off x="11411752" y="40631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7" name="Freeform: Shape 480">
              <a:extLst>
                <a:ext uri="{FF2B5EF4-FFF2-40B4-BE49-F238E27FC236}">
                  <a16:creationId xmlns:a16="http://schemas.microsoft.com/office/drawing/2014/main" xmlns="" id="{FEB102F4-79F7-4801-AF73-4D6D797B8636}"/>
                </a:ext>
              </a:extLst>
            </p:cNvPr>
            <p:cNvSpPr/>
            <p:nvPr/>
          </p:nvSpPr>
          <p:spPr>
            <a:xfrm>
              <a:off x="10916452" y="38535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8" name="Freeform: Shape 481">
              <a:extLst>
                <a:ext uri="{FF2B5EF4-FFF2-40B4-BE49-F238E27FC236}">
                  <a16:creationId xmlns:a16="http://schemas.microsoft.com/office/drawing/2014/main" xmlns="" id="{68E8DF65-7C0B-4D3F-BE55-B384DA10246D}"/>
                </a:ext>
              </a:extLst>
            </p:cNvPr>
            <p:cNvSpPr/>
            <p:nvPr/>
          </p:nvSpPr>
          <p:spPr>
            <a:xfrm>
              <a:off x="10916452" y="37773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69" name="Freeform: Shape 482">
              <a:extLst>
                <a:ext uri="{FF2B5EF4-FFF2-40B4-BE49-F238E27FC236}">
                  <a16:creationId xmlns:a16="http://schemas.microsoft.com/office/drawing/2014/main" xmlns="" id="{43638382-2E76-48A7-B051-BCDA5F6B5277}"/>
                </a:ext>
              </a:extLst>
            </p:cNvPr>
            <p:cNvSpPr/>
            <p:nvPr/>
          </p:nvSpPr>
          <p:spPr>
            <a:xfrm>
              <a:off x="10916452" y="37011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0" name="Freeform: Shape 483">
              <a:extLst>
                <a:ext uri="{FF2B5EF4-FFF2-40B4-BE49-F238E27FC236}">
                  <a16:creationId xmlns:a16="http://schemas.microsoft.com/office/drawing/2014/main" xmlns="" id="{512F91E8-DABC-423B-93FC-BF6B0D1BF515}"/>
                </a:ext>
              </a:extLst>
            </p:cNvPr>
            <p:cNvSpPr/>
            <p:nvPr/>
          </p:nvSpPr>
          <p:spPr>
            <a:xfrm>
              <a:off x="10916452" y="36059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1" name="Freeform: Shape 484">
              <a:extLst>
                <a:ext uri="{FF2B5EF4-FFF2-40B4-BE49-F238E27FC236}">
                  <a16:creationId xmlns:a16="http://schemas.microsoft.com/office/drawing/2014/main" xmlns="" id="{FA5A2792-2EA1-48DC-90E4-F13637272325}"/>
                </a:ext>
              </a:extLst>
            </p:cNvPr>
            <p:cNvSpPr/>
            <p:nvPr/>
          </p:nvSpPr>
          <p:spPr>
            <a:xfrm>
              <a:off x="10859302" y="341540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2" name="Freeform: Shape 485">
              <a:extLst>
                <a:ext uri="{FF2B5EF4-FFF2-40B4-BE49-F238E27FC236}">
                  <a16:creationId xmlns:a16="http://schemas.microsoft.com/office/drawing/2014/main" xmlns="" id="{9FBA1BFA-F503-4A8D-B3B8-A409C62C152B}"/>
                </a:ext>
              </a:extLst>
            </p:cNvPr>
            <p:cNvSpPr/>
            <p:nvPr/>
          </p:nvSpPr>
          <p:spPr>
            <a:xfrm>
              <a:off x="10859302" y="341540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3" name="Freeform: Shape 486">
              <a:extLst>
                <a:ext uri="{FF2B5EF4-FFF2-40B4-BE49-F238E27FC236}">
                  <a16:creationId xmlns:a16="http://schemas.microsoft.com/office/drawing/2014/main" xmlns="" id="{7C650122-D8C7-44E5-BBEE-7CA2DE1BC602}"/>
                </a:ext>
              </a:extLst>
            </p:cNvPr>
            <p:cNvSpPr/>
            <p:nvPr/>
          </p:nvSpPr>
          <p:spPr>
            <a:xfrm>
              <a:off x="10440198" y="324395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4" name="Freeform: Shape 487">
              <a:extLst>
                <a:ext uri="{FF2B5EF4-FFF2-40B4-BE49-F238E27FC236}">
                  <a16:creationId xmlns:a16="http://schemas.microsoft.com/office/drawing/2014/main" xmlns="" id="{78D868AD-EBE1-4104-95BA-853D08F345F6}"/>
                </a:ext>
              </a:extLst>
            </p:cNvPr>
            <p:cNvSpPr/>
            <p:nvPr/>
          </p:nvSpPr>
          <p:spPr>
            <a:xfrm>
              <a:off x="10383048" y="3129650"/>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5" name="Freeform: Shape 488">
              <a:extLst>
                <a:ext uri="{FF2B5EF4-FFF2-40B4-BE49-F238E27FC236}">
                  <a16:creationId xmlns:a16="http://schemas.microsoft.com/office/drawing/2014/main" xmlns="" id="{39BF0D47-C986-440E-8584-BCD5280C1529}"/>
                </a:ext>
              </a:extLst>
            </p:cNvPr>
            <p:cNvSpPr/>
            <p:nvPr/>
          </p:nvSpPr>
          <p:spPr>
            <a:xfrm>
              <a:off x="10383048" y="3072500"/>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6" name="Freeform: Shape 489">
              <a:extLst>
                <a:ext uri="{FF2B5EF4-FFF2-40B4-BE49-F238E27FC236}">
                  <a16:creationId xmlns:a16="http://schemas.microsoft.com/office/drawing/2014/main" xmlns="" id="{071E17A6-163B-4588-8D93-02BB9089A7AA}"/>
                </a:ext>
              </a:extLst>
            </p:cNvPr>
            <p:cNvSpPr/>
            <p:nvPr/>
          </p:nvSpPr>
          <p:spPr>
            <a:xfrm>
              <a:off x="10287798" y="297724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7" name="Freeform: Shape 490">
              <a:extLst>
                <a:ext uri="{FF2B5EF4-FFF2-40B4-BE49-F238E27FC236}">
                  <a16:creationId xmlns:a16="http://schemas.microsoft.com/office/drawing/2014/main" xmlns="" id="{47FB71CE-99B4-41CE-A94E-6AF34AE251EB}"/>
                </a:ext>
              </a:extLst>
            </p:cNvPr>
            <p:cNvSpPr/>
            <p:nvPr/>
          </p:nvSpPr>
          <p:spPr>
            <a:xfrm>
              <a:off x="10287798" y="290104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sp>
          <p:nvSpPr>
            <p:cNvPr id="478" name="Freeform: Shape 491">
              <a:extLst>
                <a:ext uri="{FF2B5EF4-FFF2-40B4-BE49-F238E27FC236}">
                  <a16:creationId xmlns:a16="http://schemas.microsoft.com/office/drawing/2014/main" xmlns="" id="{E03B8C01-0EE4-4F3D-8613-9025270774A0}"/>
                </a:ext>
              </a:extLst>
            </p:cNvPr>
            <p:cNvSpPr/>
            <p:nvPr/>
          </p:nvSpPr>
          <p:spPr>
            <a:xfrm>
              <a:off x="10192548" y="2767698"/>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a typeface="ＭＳ Ｐゴシック" panose="020B0600070205080204" pitchFamily="50" charset="-128"/>
              </a:endParaRPr>
            </a:p>
          </p:txBody>
        </p:sp>
      </p:grpSp>
    </p:spTree>
    <p:extLst>
      <p:ext uri="{BB962C8B-B14F-4D97-AF65-F5344CB8AC3E}">
        <p14:creationId xmlns:p14="http://schemas.microsoft.com/office/powerpoint/2010/main" xmlns="" val="26956230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strike="noStrike" cap="none" spc="0" baseline="0" dirty="0">
                <a:solidFill>
                  <a:srgbClr val="043882"/>
                </a:solidFill>
                <a:effectLst/>
                <a:latin typeface="+mj-ea"/>
                <a:cs typeface="MS UI Gothic"/>
              </a:rPr>
              <a:t>用語集</a:t>
            </a:r>
            <a:endParaRPr lang="en-GB" dirty="0">
              <a:latin typeface="+mj-ea"/>
            </a:endParaRPr>
          </a:p>
        </p:txBody>
      </p:sp>
      <p:sp>
        <p:nvSpPr>
          <p:cNvPr id="6" name="Rectangle 3"/>
          <p:cNvSpPr txBox="1">
            <a:spLocks noChangeArrowheads="1"/>
          </p:cNvSpPr>
          <p:nvPr/>
        </p:nvSpPr>
        <p:spPr>
          <a:xfrm>
            <a:off x="6623" y="1168399"/>
            <a:ext cx="9137377" cy="557530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1L	first-line（一次療法）</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2L	second-line（二次療法</a:t>
            </a:r>
            <a:r>
              <a:rPr lang="ja-JP" sz="850" b="0" i="0" strike="noStrike" cap="none" spc="0" baseline="0" dirty="0" smtClean="0">
                <a:solidFill>
                  <a:srgbClr val="4D4D4D"/>
                </a:solidFill>
                <a:effectLst/>
                <a:latin typeface="+mj-ea"/>
                <a:ea typeface="+mj-ea"/>
                <a:cs typeface="MS UI Gothic"/>
              </a:rPr>
              <a:t>）</a:t>
            </a:r>
            <a:r>
              <a:rPr lang="en-GB" altLang="ja-JP" sz="850" b="0" i="0" strike="noStrike" cap="none" spc="0" baseline="0" dirty="0" smtClean="0">
                <a:solidFill>
                  <a:srgbClr val="4D4D4D"/>
                </a:solidFill>
                <a:effectLst/>
                <a:latin typeface="+mj-ea"/>
                <a:ea typeface="+mj-ea"/>
                <a:cs typeface="MS UI Gothic"/>
              </a:rPr>
              <a:t>	</a:t>
            </a:r>
            <a:endParaRPr lang="ja-JP" sz="850" b="0" i="0" strike="noStrike" cap="none" spc="0" baseline="0" dirty="0">
              <a:solidFill>
                <a:srgbClr val="4D4D4D"/>
              </a:solidFill>
              <a:effectLst/>
              <a:latin typeface="+mj-ea"/>
              <a:ea typeface="+mj-ea"/>
              <a:cs typeface="MS UI Gothic"/>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5FU	5-fluouracil（5-フルオロウラシル）</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AC	adenocarcinoma（腺癌）</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AE	adverse event（有害事象）</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AFP	alpha-fetoprotein（αフェトプロテイン）</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ALT	alanine aminotransferase</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アラニン・アミノトランスフェラーゼ）</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ASCC	anal squamous cell carcinoma（肛門扁平上皮癌）</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AST	aspartate aminotransferase</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アスパラギン酸アミノトランスフェラーゼ）</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Atezo	atezolizumab（アテゾリズマブ）</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AUC	area under the curve（曲線下面積）</a:t>
            </a:r>
            <a:endParaRPr kumimoji="0" lang="en-US" sz="850" b="0" i="0" u="none" strike="noStrike" kern="1200" cap="none" spc="0" normalizeH="0" baseline="0" noProof="0" dirty="0">
              <a:ln>
                <a:noFill/>
              </a:ln>
              <a:solidFill>
                <a:srgbClr val="4D4D4D"/>
              </a:solidFill>
              <a:effectLst/>
              <a:uLnTx/>
              <a:uFillTx/>
              <a:latin typeface="+mj-ea"/>
              <a:ea typeface="+mj-ea"/>
              <a:cs typeface="Arial"/>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Bev	bevacizumab（ベバシズマブ）</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BICR	blinded-independent central review</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盲検下独立中央判定）</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bid	twice daily（1日2回</a:t>
            </a:r>
            <a:r>
              <a:rPr lang="ja-JP" sz="850" b="0" i="0" strike="noStrike" cap="none" spc="0" baseline="0" dirty="0" smtClean="0">
                <a:solidFill>
                  <a:srgbClr val="4D4D4D"/>
                </a:solidFill>
                <a:effectLst/>
                <a:latin typeface="+mj-ea"/>
                <a:ea typeface="+mj-ea"/>
                <a:cs typeface="MS UI Gothic"/>
              </a:rPr>
              <a:t>）</a:t>
            </a:r>
            <a:r>
              <a:rPr lang="en-GB" altLang="ja-JP" sz="850" b="0" i="0" strike="noStrike" cap="none" spc="0" baseline="0" dirty="0" smtClean="0">
                <a:solidFill>
                  <a:srgbClr val="4D4D4D"/>
                </a:solidFill>
                <a:effectLst/>
                <a:latin typeface="+mj-ea"/>
                <a:ea typeface="+mj-ea"/>
                <a:cs typeface="MS UI Gothic"/>
              </a:rPr>
              <a:t>	</a:t>
            </a:r>
            <a:endParaRPr lang="ja-JP" sz="850" b="0" i="0" strike="noStrike" cap="none" spc="0" baseline="0" dirty="0">
              <a:solidFill>
                <a:srgbClr val="4D4D4D"/>
              </a:solidFill>
              <a:effectLst/>
              <a:latin typeface="+mj-ea"/>
              <a:ea typeface="+mj-ea"/>
              <a:cs typeface="MS UI Gothic"/>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BOR	best overall response（最良総合効果）</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BSC	best supportive care（最善の支持療法）</a:t>
            </a:r>
          </a:p>
          <a:p>
            <a:pPr marL="0" lvl="0" indent="0" defTabSz="914400">
              <a:lnSpc>
                <a:spcPts val="1000"/>
              </a:lnSpc>
              <a:spcAft>
                <a:spcPct val="0"/>
              </a:spcAft>
              <a:buClr>
                <a:srgbClr val="043882"/>
              </a:buClr>
              <a:buNone/>
              <a:tabLst>
                <a:tab pos="538163" algn="l"/>
              </a:tabLst>
              <a:defRPr/>
            </a:pPr>
            <a:r>
              <a:rPr lang="ja-JP" sz="850" b="0" i="0" strike="noStrike" cap="none" spc="0" baseline="0" dirty="0">
                <a:solidFill>
                  <a:srgbClr val="4D4D4D"/>
                </a:solidFill>
                <a:effectLst/>
                <a:latin typeface="+mj-ea"/>
                <a:ea typeface="+mj-ea"/>
                <a:cs typeface="MS UI Gothic"/>
              </a:rPr>
              <a:t>CA19-9	carbohydrate antigen 19-9（糖鎖抗原19-9）</a:t>
            </a:r>
            <a:endParaRPr kumimoji="0" lang="en-US" sz="850" b="0" i="0" u="none" strike="noStrike" kern="1200" cap="none" spc="0" normalizeH="0" baseline="0" noProof="0" dirty="0">
              <a:ln>
                <a:noFill/>
              </a:ln>
              <a:solidFill>
                <a:srgbClr val="4D4D4D"/>
              </a:solidFill>
              <a:effectLst/>
              <a:uLnTx/>
              <a:uFillTx/>
              <a:latin typeface="+mj-ea"/>
              <a:ea typeface="+mj-ea"/>
              <a:cs typeface="Arial"/>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CAPTE</a:t>
            </a:r>
            <a:r>
              <a:rPr lang="ja-JP" sz="850" b="0" i="0" strike="noStrike" cap="none" spc="0" baseline="0" dirty="0" smtClean="0">
                <a:solidFill>
                  <a:srgbClr val="4D4D4D"/>
                </a:solidFill>
                <a:effectLst/>
                <a:latin typeface="+mj-ea"/>
                <a:ea typeface="+mj-ea"/>
                <a:cs typeface="MS UI Gothic"/>
              </a:rPr>
              <a:t>M</a:t>
            </a:r>
            <a:r>
              <a:rPr lang="en-GB"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c</a:t>
            </a:r>
            <a:r>
              <a:rPr lang="ja-JP" sz="850" b="0" i="0" strike="noStrike" cap="none" spc="0" baseline="0" dirty="0">
                <a:solidFill>
                  <a:srgbClr val="4D4D4D"/>
                </a:solidFill>
                <a:effectLst/>
                <a:latin typeface="+mj-ea"/>
                <a:ea typeface="+mj-ea"/>
                <a:cs typeface="MS UI Gothic"/>
              </a:rPr>
              <a:t>apecitabine + temozolomide</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altLang="en-US" sz="850" dirty="0" smtClean="0">
                <a:latin typeface="+mj-ea"/>
                <a:ea typeface="+mj-ea"/>
                <a:cs typeface="MS UI Gothic"/>
              </a:rPr>
              <a:t>（</a:t>
            </a:r>
            <a:r>
              <a:rPr lang="ja-JP" sz="850" b="0" i="0" strike="noStrike" cap="none" spc="0" baseline="0" dirty="0">
                <a:solidFill>
                  <a:srgbClr val="4D4D4D"/>
                </a:solidFill>
                <a:effectLst/>
                <a:latin typeface="+mj-ea"/>
                <a:ea typeface="+mj-ea"/>
                <a:cs typeface="MS UI Gothic"/>
              </a:rPr>
              <a:t>カペシタビン＋テモゾロミド</a:t>
            </a:r>
            <a:r>
              <a:rPr lang="ja-JP" altLang="en-US" sz="850" b="0" i="0" strike="noStrike" cap="none" spc="0" baseline="0" dirty="0">
                <a:solidFill>
                  <a:srgbClr val="4D4D4D"/>
                </a:solidFill>
                <a:effectLst/>
                <a:latin typeface="+mj-ea"/>
                <a:ea typeface="+mj-ea"/>
                <a:cs typeface="MS UI Gothic"/>
              </a:rPr>
              <a:t>）</a:t>
            </a:r>
            <a:endParaRPr kumimoji="0" lang="en-US" sz="850" b="0" i="0" u="none" strike="noStrike" kern="1200" cap="none" spc="0" normalizeH="0" baseline="0" noProof="0" dirty="0">
              <a:ln>
                <a:noFill/>
              </a:ln>
              <a:solidFill>
                <a:srgbClr val="4D4D4D"/>
              </a:solidFill>
              <a:effectLst/>
              <a:uLnTx/>
              <a:uFillTx/>
              <a:latin typeface="+mj-ea"/>
              <a:ea typeface="+mj-ea"/>
              <a:cs typeface="Arial"/>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CBR	clinical benefit rate</a:t>
            </a:r>
            <a:r>
              <a:rPr lang="ja-JP" altLang="en-US" sz="850" b="0" i="0" strike="noStrike" cap="none" spc="0" baseline="0" dirty="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臨床的有用率</a:t>
            </a:r>
            <a:r>
              <a:rPr lang="ja-JP" altLang="en-US" sz="850" b="0" i="0" strike="noStrike" cap="none" spc="0" baseline="0" dirty="0">
                <a:solidFill>
                  <a:srgbClr val="4D4D4D"/>
                </a:solidFill>
                <a:effectLst/>
                <a:latin typeface="+mj-ea"/>
                <a:ea typeface="+mj-ea"/>
                <a:cs typeface="MS UI Gothic"/>
              </a:rPr>
              <a:t>）</a:t>
            </a:r>
            <a:endParaRPr lang="ja-JP" sz="850" b="0" i="0" strike="noStrike" cap="none" spc="0" baseline="0" dirty="0">
              <a:solidFill>
                <a:srgbClr val="4D4D4D"/>
              </a:solidFill>
              <a:effectLst/>
              <a:latin typeface="+mj-ea"/>
              <a:ea typeface="+mj-ea"/>
              <a:cs typeface="MS UI Gothic"/>
            </a:endParaRPr>
          </a:p>
          <a:p>
            <a:pPr marL="0" lvl="0" indent="0">
              <a:lnSpc>
                <a:spcPts val="1000"/>
              </a:lnSpc>
              <a:spcAft>
                <a:spcPct val="0"/>
              </a:spcAft>
              <a:buClr>
                <a:srgbClr val="043882"/>
              </a:buClr>
              <a:buNone/>
              <a:tabLst>
                <a:tab pos="538163" algn="l"/>
              </a:tabLst>
              <a:defRPr/>
            </a:pPr>
            <a:r>
              <a:rPr lang="ja-JP" sz="850" b="0" i="0" strike="noStrike" cap="none" spc="0" baseline="0" dirty="0">
                <a:solidFill>
                  <a:srgbClr val="4D4D4D"/>
                </a:solidFill>
                <a:effectLst/>
                <a:latin typeface="+mj-ea"/>
                <a:ea typeface="+mj-ea"/>
                <a:cs typeface="MS UI Gothic"/>
              </a:rPr>
              <a:t>Chemo	chemotherapy</a:t>
            </a:r>
            <a:r>
              <a:rPr lang="ja-JP" altLang="en-US" sz="850" dirty="0">
                <a:latin typeface="+mj-ea"/>
                <a:cs typeface="MS UI Gothic"/>
              </a:rPr>
              <a:t> （</a:t>
            </a:r>
            <a:r>
              <a:rPr lang="ja-JP" sz="850" b="0" i="0" strike="noStrike" cap="none" spc="0" baseline="0" dirty="0">
                <a:solidFill>
                  <a:srgbClr val="4D4D4D"/>
                </a:solidFill>
                <a:effectLst/>
                <a:latin typeface="+mj-ea"/>
                <a:ea typeface="+mj-ea"/>
                <a:cs typeface="MS UI Gothic"/>
              </a:rPr>
              <a:t>化学療法</a:t>
            </a:r>
            <a:r>
              <a:rPr lang="ja-JP" altLang="en-US" sz="850" b="0" i="0" strike="noStrike" cap="none" spc="0" baseline="0" dirty="0">
                <a:solidFill>
                  <a:srgbClr val="4D4D4D"/>
                </a:solidFill>
                <a:effectLst/>
                <a:latin typeface="+mj-ea"/>
                <a:ea typeface="+mj-ea"/>
                <a:cs typeface="MS UI Gothic"/>
              </a:rPr>
              <a:t>）</a:t>
            </a:r>
            <a:endParaRPr lang="ja-JP" sz="850" b="0" i="0" strike="noStrike" cap="none" spc="0" baseline="0" dirty="0">
              <a:solidFill>
                <a:srgbClr val="4D4D4D"/>
              </a:solidFill>
              <a:effectLst/>
              <a:latin typeface="+mj-ea"/>
              <a:ea typeface="+mj-ea"/>
              <a:cs typeface="MS UI Gothic"/>
            </a:endParaRPr>
          </a:p>
          <a:p>
            <a:pPr marL="0" lvl="0" indent="0">
              <a:lnSpc>
                <a:spcPts val="1000"/>
              </a:lnSpc>
              <a:spcAft>
                <a:spcPct val="0"/>
              </a:spcAft>
              <a:buClr>
                <a:srgbClr val="043882"/>
              </a:buClr>
              <a:buNone/>
              <a:tabLst>
                <a:tab pos="538163" algn="l"/>
              </a:tabLst>
              <a:defRPr/>
            </a:pPr>
            <a:r>
              <a:rPr lang="ja-JP" sz="850" b="0" i="0" strike="noStrike" cap="none" spc="0" baseline="0" dirty="0">
                <a:solidFill>
                  <a:srgbClr val="4D4D4D"/>
                </a:solidFill>
                <a:effectLst/>
                <a:latin typeface="+mj-ea"/>
                <a:ea typeface="+mj-ea"/>
                <a:cs typeface="MS UI Gothic"/>
              </a:rPr>
              <a:t>CI	confidence interval</a:t>
            </a:r>
            <a:r>
              <a:rPr lang="ja-JP" altLang="en-US" sz="850" dirty="0">
                <a:latin typeface="+mj-ea"/>
                <a:cs typeface="MS UI Gothic"/>
              </a:rPr>
              <a:t> （</a:t>
            </a:r>
            <a:r>
              <a:rPr lang="ja-JP" sz="850" b="0" i="0" strike="noStrike" cap="none" spc="0" baseline="0" dirty="0">
                <a:solidFill>
                  <a:srgbClr val="4D4D4D"/>
                </a:solidFill>
                <a:effectLst/>
                <a:latin typeface="+mj-ea"/>
                <a:ea typeface="+mj-ea"/>
                <a:cs typeface="MS UI Gothic"/>
              </a:rPr>
              <a:t>信頼区間</a:t>
            </a:r>
            <a:r>
              <a:rPr lang="ja-JP" altLang="en-US" sz="850" dirty="0">
                <a:latin typeface="+mj-ea"/>
                <a:cs typeface="MS UI Gothic"/>
              </a:rPr>
              <a:t>）</a:t>
            </a:r>
            <a:endParaRPr lang="ja-JP" sz="850" b="0" i="0" strike="noStrike" cap="none" spc="0" baseline="0" dirty="0">
              <a:solidFill>
                <a:srgbClr val="4D4D4D"/>
              </a:solidFill>
              <a:effectLst/>
              <a:latin typeface="+mj-ea"/>
              <a:ea typeface="+mj-ea"/>
              <a:cs typeface="MS UI Gothic"/>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CNS	central nervous system</a:t>
            </a:r>
            <a:r>
              <a:rPr lang="ja-JP" altLang="en-US" sz="850" b="0" i="0" strike="noStrike" cap="none" spc="0" baseline="0" dirty="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中枢神経系</a:t>
            </a:r>
            <a:r>
              <a:rPr lang="ja-JP" altLang="en-US" sz="850" b="0" i="0" strike="noStrike" cap="none" spc="0" baseline="0" dirty="0">
                <a:solidFill>
                  <a:srgbClr val="4D4D4D"/>
                </a:solidFill>
                <a:effectLst/>
                <a:latin typeface="+mj-ea"/>
                <a:ea typeface="+mj-ea"/>
                <a:cs typeface="MS UI Gothic"/>
              </a:rPr>
              <a:t>）</a:t>
            </a:r>
            <a:endParaRPr lang="ja-JP" sz="850" b="0" i="0" strike="noStrike" cap="none" spc="0" baseline="0" dirty="0">
              <a:solidFill>
                <a:srgbClr val="4D4D4D"/>
              </a:solidFill>
              <a:effectLst/>
              <a:latin typeface="+mj-ea"/>
              <a:ea typeface="+mj-ea"/>
              <a:cs typeface="MS UI Gothic"/>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CR	complete response（完全奏効）</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CRC	colorectal cancer（結腸直腸癌）</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CTCAE	Common Terminology Criteria for Adverse Events	（有害事象共通用語規準）</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D	day（～日目）</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DCR	disease control rate（病勢コントロール率）</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DFS	disease-free survival（無病生存期間）</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dMMR	deficient mismatch repair</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ミスマッチ修復機構の欠損）</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DoR	duration of response（奏効持続期間）</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ECOG	Eastern Cooperative Oncology Group</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米国東海岸がん臨床試験グループ） </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EGFR	epidermal growth factor receptor</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上皮成長因子受容体）</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538163" algn="l"/>
              </a:tabLst>
              <a:defRPr/>
            </a:pPr>
            <a:r>
              <a:rPr lang="ja-JP" sz="850" b="0" i="0" strike="noStrike" cap="none" spc="0" baseline="0" dirty="0">
                <a:solidFill>
                  <a:srgbClr val="4D4D4D"/>
                </a:solidFill>
                <a:effectLst/>
                <a:latin typeface="+mj-ea"/>
                <a:ea typeface="+mj-ea"/>
                <a:cs typeface="MS UI Gothic"/>
              </a:rPr>
              <a:t>EIPL	extensive intraoperative peritoneal lavage</a:t>
            </a:r>
            <a:r>
              <a:rPr lang="en-US" altLang="ja-JP" sz="850" b="0" i="0" strike="noStrike" cap="none" spc="0" baseline="0" dirty="0">
                <a:solidFill>
                  <a:srgbClr val="4D4D4D"/>
                </a:solidFill>
                <a:effectLst/>
                <a:latin typeface="+mj-ea"/>
                <a:ea typeface="+mj-ea"/>
                <a:cs typeface="MS UI Gothic"/>
              </a:rPr>
              <a:t/>
            </a:r>
            <a:br>
              <a:rPr lang="en-US" altLang="ja-JP" sz="850" b="0" i="0" strike="noStrike" cap="none" spc="0" baseline="0" dirty="0">
                <a:solidFill>
                  <a:srgbClr val="4D4D4D"/>
                </a:solidFill>
                <a:effectLst/>
                <a:latin typeface="+mj-ea"/>
                <a:ea typeface="+mj-ea"/>
                <a:cs typeface="MS UI Gothic"/>
              </a:rPr>
            </a:br>
            <a:r>
              <a:rPr lang="en-US"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術中腹腔内大量洗浄）</a:t>
            </a: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625475" algn="l"/>
              </a:tabLst>
              <a:defRPr/>
            </a:pPr>
            <a:endParaRPr lang="en-US" altLang="ja-JP" sz="850" b="0" i="0" strike="noStrike" cap="none" spc="0" baseline="0" dirty="0" smtClean="0">
              <a:solidFill>
                <a:srgbClr val="4D4D4D"/>
              </a:solidFill>
              <a:effectLst/>
              <a:latin typeface="+mj-ea"/>
              <a:ea typeface="+mj-ea"/>
              <a:cs typeface="MS UI Gothic"/>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625475" algn="l"/>
              </a:tabLst>
              <a:defRPr/>
            </a:pPr>
            <a:endParaRPr lang="en-US" altLang="ja-JP" sz="850" b="0" i="0" strike="noStrike" cap="none" spc="0" baseline="0" dirty="0">
              <a:solidFill>
                <a:srgbClr val="4D4D4D"/>
              </a:solidFill>
              <a:effectLst/>
              <a:latin typeface="+mj-ea"/>
              <a:ea typeface="+mj-ea"/>
              <a:cs typeface="MS UI Gothic"/>
            </a:endParaRPr>
          </a:p>
          <a:p>
            <a:pPr marL="0" marR="0" lvl="0" indent="0" algn="l" defTabSz="914400" rtl="0" eaLnBrk="1" fontAlgn="base" latinLnBrk="0" hangingPunct="1">
              <a:lnSpc>
                <a:spcPts val="1000"/>
              </a:lnSpc>
              <a:spcBef>
                <a:spcPct val="0"/>
              </a:spcBef>
              <a:spcAft>
                <a:spcPct val="0"/>
              </a:spcAft>
              <a:buClr>
                <a:srgbClr val="043882"/>
              </a:buClr>
              <a:buSzPct val="110000"/>
              <a:buFontTx/>
              <a:buNone/>
              <a:tabLst>
                <a:tab pos="625475" algn="l"/>
              </a:tabLst>
              <a:defRPr/>
            </a:pPr>
            <a:endParaRPr lang="en-US" altLang="ja-JP" sz="850" dirty="0">
              <a:latin typeface="+mj-ea"/>
              <a:ea typeface="+mj-ea"/>
              <a:cs typeface="MS UI Gothic"/>
            </a:endParaRPr>
          </a:p>
          <a:p>
            <a:pPr marL="0" lvl="1" indent="0">
              <a:lnSpc>
                <a:spcPts val="1000"/>
              </a:lnSpc>
              <a:spcAft>
                <a:spcPct val="0"/>
              </a:spcAft>
              <a:buClr>
                <a:srgbClr val="043882"/>
              </a:buClr>
              <a:buSzPct val="110000"/>
              <a:buNone/>
              <a:tabLst>
                <a:tab pos="719138" algn="l"/>
              </a:tabLst>
              <a:defRPr/>
            </a:pPr>
            <a:endParaRPr lang="en-GB" altLang="ja-JP" sz="850" b="0" i="0" strike="noStrike" cap="none" spc="0" baseline="0" dirty="0" smtClean="0">
              <a:solidFill>
                <a:srgbClr val="4D4D4D"/>
              </a:solidFill>
              <a:effectLst/>
              <a:latin typeface="+mj-ea"/>
              <a:ea typeface="+mj-ea"/>
              <a:cs typeface="MS UI Gothic"/>
            </a:endParaRPr>
          </a:p>
          <a:p>
            <a:pPr marL="0" lvl="1" indent="0">
              <a:lnSpc>
                <a:spcPts val="1000"/>
              </a:lnSpc>
              <a:spcAft>
                <a:spcPct val="0"/>
              </a:spcAft>
              <a:buClr>
                <a:srgbClr val="043882"/>
              </a:buClr>
              <a:buSzPct val="110000"/>
              <a:buNone/>
              <a:tabLst>
                <a:tab pos="719138" algn="l"/>
              </a:tabLst>
              <a:defRPr/>
            </a:pPr>
            <a:r>
              <a:rPr lang="ja-JP" sz="850" b="0" i="0" strike="noStrike" cap="none" spc="0" baseline="0" dirty="0" smtClean="0">
                <a:solidFill>
                  <a:srgbClr val="4D4D4D"/>
                </a:solidFill>
                <a:effectLst/>
                <a:latin typeface="+mj-ea"/>
                <a:ea typeface="+mj-ea"/>
                <a:cs typeface="MS UI Gothic"/>
              </a:rPr>
              <a:t>E</a:t>
            </a:r>
            <a:r>
              <a:rPr lang="ja-JP" sz="850" b="0" i="0" strike="noStrike" cap="none" spc="0" baseline="0" dirty="0">
                <a:solidFill>
                  <a:srgbClr val="4D4D4D"/>
                </a:solidFill>
                <a:effectLst/>
                <a:latin typeface="+mj-ea"/>
                <a:ea typeface="+mj-ea"/>
                <a:cs typeface="MS UI Gothic"/>
              </a:rPr>
              <a:t>ORTC Q</a:t>
            </a:r>
            <a:r>
              <a:rPr lang="ja-JP" sz="850" b="0" i="0" strike="noStrike" cap="none" spc="0" baseline="0" dirty="0" smtClean="0">
                <a:solidFill>
                  <a:srgbClr val="4D4D4D"/>
                </a:solidFill>
                <a:effectLst/>
                <a:latin typeface="+mj-ea"/>
                <a:ea typeface="+mj-ea"/>
                <a:cs typeface="MS UI Gothic"/>
              </a:rPr>
              <a:t>L</a:t>
            </a:r>
            <a:r>
              <a:rPr lang="en-GB" altLang="ja-JP" sz="850" dirty="0" smtClean="0">
                <a:latin typeface="+mj-ea"/>
                <a:ea typeface="+mj-ea"/>
                <a:cs typeface="MS UI Gothic"/>
              </a:rPr>
              <a:t>Q	</a:t>
            </a:r>
            <a:r>
              <a:rPr lang="ja-JP" sz="850" b="0" i="0" strike="noStrike" cap="none" spc="0" baseline="0" dirty="0" smtClean="0">
                <a:solidFill>
                  <a:srgbClr val="4D4D4D"/>
                </a:solidFill>
                <a:effectLst/>
                <a:latin typeface="+mj-ea"/>
                <a:ea typeface="+mj-ea"/>
                <a:cs typeface="MS UI Gothic"/>
              </a:rPr>
              <a:t>E</a:t>
            </a:r>
            <a:r>
              <a:rPr lang="ja-JP" sz="850" b="0" i="0" strike="noStrike" cap="none" spc="0" baseline="0" dirty="0">
                <a:solidFill>
                  <a:srgbClr val="4D4D4D"/>
                </a:solidFill>
                <a:effectLst/>
                <a:latin typeface="+mj-ea"/>
                <a:ea typeface="+mj-ea"/>
                <a:cs typeface="MS UI Gothic"/>
              </a:rPr>
              <a:t>uropean Organisation for Research and </a:t>
            </a:r>
            <a:r>
              <a:rPr lang="en-GB"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T</a:t>
            </a:r>
            <a:r>
              <a:rPr lang="ja-JP" sz="850" b="0" i="0" strike="noStrike" cap="none" spc="0" baseline="0" dirty="0">
                <a:solidFill>
                  <a:srgbClr val="4D4D4D"/>
                </a:solidFill>
                <a:effectLst/>
                <a:latin typeface="+mj-ea"/>
                <a:ea typeface="+mj-ea"/>
                <a:cs typeface="MS UI Gothic"/>
              </a:rPr>
              <a:t>reatment of Cancer Quality of Life </a:t>
            </a:r>
            <a:r>
              <a:rPr lang="en-GB"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Q</a:t>
            </a:r>
            <a:r>
              <a:rPr lang="ja-JP" sz="850" b="0" i="0" strike="noStrike" cap="none" spc="0" baseline="0" dirty="0">
                <a:solidFill>
                  <a:srgbClr val="4D4D4D"/>
                </a:solidFill>
                <a:effectLst/>
                <a:latin typeface="+mj-ea"/>
                <a:ea typeface="+mj-ea"/>
                <a:cs typeface="MS UI Gothic"/>
              </a:rPr>
              <a:t>uestionnair</a:t>
            </a:r>
            <a:r>
              <a:rPr lang="ja-JP" sz="850" b="0" i="0" strike="noStrike" cap="none" spc="0" baseline="0" dirty="0" smtClean="0">
                <a:solidFill>
                  <a:srgbClr val="4D4D4D"/>
                </a:solidFill>
                <a:effectLst/>
                <a:latin typeface="+mj-ea"/>
                <a:ea typeface="+mj-ea"/>
                <a:cs typeface="MS UI Gothic"/>
              </a:rPr>
              <a:t>e</a:t>
            </a:r>
            <a:r>
              <a:rPr lang="en-GB" altLang="ja-JP" sz="850" b="0" i="0" strike="noStrike" cap="none" spc="0" baseline="0" dirty="0" smtClean="0">
                <a:solidFill>
                  <a:srgbClr val="4D4D4D"/>
                </a:solidFill>
                <a:effectLst/>
                <a:latin typeface="+mj-ea"/>
                <a:ea typeface="+mj-ea"/>
                <a:cs typeface="MS UI Gothic"/>
              </a:rPr>
              <a:t/>
            </a:r>
            <a:br>
              <a:rPr lang="en-GB" altLang="ja-JP" sz="850" b="0" i="0" strike="noStrike" cap="none" spc="0" baseline="0" dirty="0" smtClean="0">
                <a:solidFill>
                  <a:srgbClr val="4D4D4D"/>
                </a:solidFill>
                <a:effectLst/>
                <a:latin typeface="+mj-ea"/>
                <a:ea typeface="+mj-ea"/>
                <a:cs typeface="MS UI Gothic"/>
              </a:rPr>
            </a:br>
            <a:r>
              <a:rPr lang="en-GB" altLang="ja-JP" sz="850" b="0" i="0" strike="noStrike" cap="none" spc="0" baseline="0" dirty="0" smtClean="0">
                <a:solidFill>
                  <a:srgbClr val="4D4D4D"/>
                </a:solidFill>
                <a:effectLst/>
                <a:latin typeface="+mj-ea"/>
                <a:ea typeface="+mj-ea"/>
                <a:cs typeface="MS UI Gothic"/>
              </a:rPr>
              <a:t>	</a:t>
            </a:r>
            <a:r>
              <a:rPr lang="ja-JP" sz="750" b="0" i="0" strike="noStrike" cap="none" spc="0" baseline="0" dirty="0" smtClean="0">
                <a:solidFill>
                  <a:srgbClr val="4D4D4D"/>
                </a:solidFill>
                <a:effectLst/>
                <a:latin typeface="+mj-ea"/>
                <a:ea typeface="+mj-ea"/>
                <a:cs typeface="MS UI Gothic"/>
              </a:rPr>
              <a:t>（</a:t>
            </a:r>
            <a:r>
              <a:rPr lang="ja-JP" sz="750" b="0" i="0" strike="noStrike" cap="none" spc="0" baseline="0" dirty="0">
                <a:solidFill>
                  <a:srgbClr val="4D4D4D"/>
                </a:solidFill>
                <a:effectLst/>
                <a:latin typeface="+mj-ea"/>
                <a:ea typeface="+mj-ea"/>
                <a:cs typeface="MS UI Gothic"/>
              </a:rPr>
              <a:t>欧州がん研究治療機関に</a:t>
            </a:r>
            <a:r>
              <a:rPr lang="ja-JP" sz="750" b="0" i="0" strike="noStrike" cap="none" spc="0" baseline="0" dirty="0" smtClean="0">
                <a:solidFill>
                  <a:srgbClr val="4D4D4D"/>
                </a:solidFill>
                <a:effectLst/>
                <a:latin typeface="+mj-ea"/>
                <a:ea typeface="+mj-ea"/>
                <a:cs typeface="MS UI Gothic"/>
              </a:rPr>
              <a:t>よる</a:t>
            </a:r>
            <a:r>
              <a:rPr lang="ja-JP" sz="750" b="0" i="0" strike="noStrike" cap="none" spc="0" baseline="0" dirty="0">
                <a:solidFill>
                  <a:srgbClr val="4D4D4D"/>
                </a:solidFill>
                <a:effectLst/>
                <a:latin typeface="+mj-ea"/>
                <a:ea typeface="+mj-ea"/>
                <a:cs typeface="MS UI Gothic"/>
              </a:rPr>
              <a:t>生活の質</a:t>
            </a:r>
            <a:r>
              <a:rPr lang="ja-JP" sz="750" b="0" i="0" strike="noStrike" cap="none" spc="0" baseline="0" dirty="0" smtClean="0">
                <a:solidFill>
                  <a:srgbClr val="4D4D4D"/>
                </a:solidFill>
                <a:effectLst/>
                <a:latin typeface="+mj-ea"/>
                <a:ea typeface="+mj-ea"/>
                <a:cs typeface="MS UI Gothic"/>
              </a:rPr>
              <a:t>質問</a:t>
            </a:r>
            <a:r>
              <a:rPr lang="ja-JP" sz="750" b="0" i="0" strike="noStrike" cap="none" spc="0" baseline="0" dirty="0">
                <a:solidFill>
                  <a:srgbClr val="4D4D4D"/>
                </a:solidFill>
                <a:effectLst/>
                <a:latin typeface="+mj-ea"/>
                <a:ea typeface="+mj-ea"/>
                <a:cs typeface="MS UI Gothic"/>
              </a:rPr>
              <a:t>票）</a:t>
            </a:r>
          </a:p>
          <a:p>
            <a:pPr marL="0" lvl="0" indent="0">
              <a:lnSpc>
                <a:spcPts val="1000"/>
              </a:lnSpc>
              <a:spcAft>
                <a:spcPct val="0"/>
              </a:spcAft>
              <a:buClr>
                <a:srgbClr val="043882"/>
              </a:buClr>
              <a:buNone/>
              <a:tabLst>
                <a:tab pos="719138" algn="l"/>
              </a:tabLst>
              <a:defRPr/>
            </a:pPr>
            <a:r>
              <a:rPr lang="ja-JP" sz="850" b="0" i="0" strike="noStrike" cap="none" spc="0" baseline="0" dirty="0">
                <a:solidFill>
                  <a:srgbClr val="4D4D4D"/>
                </a:solidFill>
                <a:effectLst/>
                <a:latin typeface="+mj-ea"/>
                <a:ea typeface="+mj-ea"/>
                <a:cs typeface="MS UI Gothic"/>
              </a:rPr>
              <a:t>E</a:t>
            </a:r>
            <a:r>
              <a:rPr lang="ja-JP" sz="850" b="0" i="0" strike="noStrike" cap="none" spc="0" baseline="0" dirty="0" smtClean="0">
                <a:solidFill>
                  <a:srgbClr val="4D4D4D"/>
                </a:solidFill>
                <a:effectLst/>
                <a:latin typeface="+mj-ea"/>
                <a:ea typeface="+mj-ea"/>
                <a:cs typeface="MS UI Gothic"/>
              </a:rPr>
              <a:t>Q</a:t>
            </a:r>
            <a:r>
              <a:rPr lang="en-GB" altLang="ja-JP" sz="850" b="0" i="0" strike="noStrike" cap="none" spc="0" baseline="0" dirty="0" smtClean="0">
                <a:solidFill>
                  <a:srgbClr val="4D4D4D"/>
                </a:solidFill>
                <a:effectLst/>
                <a:latin typeface="+mj-ea"/>
                <a:ea typeface="+mj-ea"/>
                <a:cs typeface="MS UI Gothic"/>
              </a:rPr>
              <a:t>-5D-5l</a:t>
            </a:r>
            <a:r>
              <a:rPr lang="en-US" altLang="ja-JP" sz="850" dirty="0">
                <a:latin typeface="+mj-ea"/>
                <a:ea typeface="+mj-ea"/>
                <a:cs typeface="MS UI Gothic"/>
              </a:rPr>
              <a:t>	</a:t>
            </a:r>
            <a:r>
              <a:rPr lang="en-US" altLang="ja-JP" sz="850" dirty="0" err="1">
                <a:latin typeface="+mj-ea"/>
                <a:ea typeface="+mj-ea"/>
                <a:cs typeface="MS UI Gothic"/>
              </a:rPr>
              <a:t>EuroQol</a:t>
            </a:r>
            <a:r>
              <a:rPr lang="en-US" altLang="ja-JP" sz="850" dirty="0">
                <a:latin typeface="+mj-ea"/>
                <a:ea typeface="+mj-ea"/>
                <a:cs typeface="MS UI Gothic"/>
              </a:rPr>
              <a:t> five dimensions </a:t>
            </a:r>
            <a:r>
              <a:rPr lang="en-US" altLang="ja-JP" sz="850" dirty="0" smtClean="0">
                <a:latin typeface="+mj-ea"/>
                <a:ea typeface="+mj-ea"/>
                <a:cs typeface="MS UI Gothic"/>
              </a:rPr>
              <a:t>questionnaire	</a:t>
            </a:r>
            <a:r>
              <a:rPr lang="ja-JP" altLang="en-US" sz="850" dirty="0" smtClean="0">
                <a:latin typeface="+mj-ea"/>
                <a:ea typeface="+mj-ea"/>
                <a:cs typeface="MS UI Gothic"/>
              </a:rPr>
              <a:t>（</a:t>
            </a:r>
            <a:r>
              <a:rPr lang="en-US" altLang="ja-JP" sz="850" dirty="0" err="1">
                <a:latin typeface="+mj-ea"/>
                <a:ea typeface="+mj-ea"/>
                <a:cs typeface="MS UI Gothic"/>
              </a:rPr>
              <a:t>EuroQol5</a:t>
            </a:r>
            <a:r>
              <a:rPr lang="ja-JP" altLang="en-US" sz="850" dirty="0">
                <a:latin typeface="+mj-ea"/>
                <a:ea typeface="+mj-ea"/>
                <a:cs typeface="MS UI Gothic"/>
              </a:rPr>
              <a:t>項目質問票）</a:t>
            </a:r>
          </a:p>
          <a:p>
            <a:pPr marL="0" lvl="0" indent="0">
              <a:lnSpc>
                <a:spcPts val="1000"/>
              </a:lnSpc>
              <a:spcAft>
                <a:spcPct val="0"/>
              </a:spcAft>
              <a:buClr>
                <a:srgbClr val="043882"/>
              </a:buClr>
              <a:buNone/>
              <a:tabLst>
                <a:tab pos="719138" algn="l"/>
              </a:tabLst>
              <a:defRPr/>
            </a:pPr>
            <a:r>
              <a:rPr lang="en-US" altLang="ja-JP" sz="850" dirty="0" err="1">
                <a:latin typeface="+mj-ea"/>
                <a:ea typeface="+mj-ea"/>
                <a:cs typeface="MS UI Gothic"/>
              </a:rPr>
              <a:t>ESMO</a:t>
            </a:r>
            <a:r>
              <a:rPr lang="en-US" altLang="ja-JP" sz="850" dirty="0">
                <a:latin typeface="+mj-ea"/>
                <a:ea typeface="+mj-ea"/>
                <a:cs typeface="MS UI Gothic"/>
              </a:rPr>
              <a:t>	European Society of Medical Oncology</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	</a:t>
            </a:r>
            <a:r>
              <a:rPr lang="ja-JP" altLang="en-US" sz="850" dirty="0">
                <a:latin typeface="+mj-ea"/>
                <a:ea typeface="+mj-ea"/>
                <a:cs typeface="MS UI Gothic"/>
              </a:rPr>
              <a:t>（欧州腫瘍内科学会）</a:t>
            </a:r>
          </a:p>
          <a:p>
            <a:pPr marL="0" lvl="0" indent="0">
              <a:lnSpc>
                <a:spcPts val="1000"/>
              </a:lnSpc>
              <a:spcAft>
                <a:spcPct val="0"/>
              </a:spcAft>
              <a:buClr>
                <a:srgbClr val="043882"/>
              </a:buClr>
              <a:buNone/>
              <a:tabLst>
                <a:tab pos="719138" algn="l"/>
              </a:tabLst>
              <a:defRPr/>
            </a:pPr>
            <a:r>
              <a:rPr lang="en-US" altLang="ja-JP" sz="850" spc="-10" dirty="0">
                <a:latin typeface="+mj-ea"/>
                <a:ea typeface="+mj-ea"/>
                <a:cs typeface="MS UI Gothic"/>
              </a:rPr>
              <a:t>FACT-C	Functional Assessment of Cancer Therapy – </a:t>
            </a:r>
            <a:r>
              <a:rPr lang="en-US" altLang="ja-JP" sz="850" spc="-10" dirty="0" smtClean="0">
                <a:latin typeface="+mj-ea"/>
                <a:ea typeface="+mj-ea"/>
                <a:cs typeface="MS UI Gothic"/>
              </a:rPr>
              <a:t>	Colon </a:t>
            </a:r>
            <a:r>
              <a:rPr lang="en-US" altLang="ja-JP" sz="850" spc="-10" dirty="0">
                <a:latin typeface="+mj-ea"/>
                <a:ea typeface="+mj-ea"/>
                <a:cs typeface="MS UI Gothic"/>
              </a:rPr>
              <a:t>Cancer</a:t>
            </a:r>
            <a:r>
              <a:rPr lang="ja-JP" altLang="en-US" sz="850" spc="-10" dirty="0">
                <a:latin typeface="+mj-ea"/>
                <a:ea typeface="+mj-ea"/>
                <a:cs typeface="MS UI Gothic"/>
              </a:rPr>
              <a:t>（癌治療の機能評価－結腸癌）</a:t>
            </a:r>
          </a:p>
          <a:p>
            <a:pPr marL="0" lvl="0" indent="0">
              <a:lnSpc>
                <a:spcPts val="1000"/>
              </a:lnSpc>
              <a:spcAft>
                <a:spcPct val="0"/>
              </a:spcAft>
              <a:buClr>
                <a:srgbClr val="043882"/>
              </a:buClr>
              <a:buNone/>
              <a:tabLst>
                <a:tab pos="719138" algn="l"/>
              </a:tabLst>
              <a:defRPr/>
            </a:pPr>
            <a:r>
              <a:rPr lang="en-US" altLang="ja-JP" sz="850" spc="-10" dirty="0">
                <a:latin typeface="+mj-ea"/>
                <a:ea typeface="+mj-ea"/>
                <a:cs typeface="MS UI Gothic"/>
              </a:rPr>
              <a:t>FOLFIRI	folinic acid + 5-fluouracil + </a:t>
            </a:r>
            <a:r>
              <a:rPr lang="en-US" altLang="ja-JP" sz="850" spc="-10" dirty="0" smtClean="0">
                <a:latin typeface="+mj-ea"/>
                <a:ea typeface="+mj-ea"/>
                <a:cs typeface="MS UI Gothic"/>
              </a:rPr>
              <a:t>irinotecan</a:t>
            </a:r>
            <a:br>
              <a:rPr lang="en-US" altLang="ja-JP" sz="850" spc="-10" dirty="0" smtClean="0">
                <a:latin typeface="+mj-ea"/>
                <a:ea typeface="+mj-ea"/>
                <a:cs typeface="MS UI Gothic"/>
              </a:rPr>
            </a:br>
            <a:r>
              <a:rPr lang="en-US" altLang="ja-JP" sz="850" spc="-10" dirty="0" smtClean="0">
                <a:latin typeface="+mj-ea"/>
                <a:ea typeface="+mj-ea"/>
                <a:cs typeface="MS UI Gothic"/>
              </a:rPr>
              <a:t>	</a:t>
            </a:r>
            <a:r>
              <a:rPr lang="ja-JP" altLang="en-US" sz="750" spc="-10" dirty="0" smtClean="0">
                <a:latin typeface="+mj-ea"/>
                <a:ea typeface="+mj-ea"/>
                <a:cs typeface="MS UI Gothic"/>
              </a:rPr>
              <a:t>（</a:t>
            </a:r>
            <a:r>
              <a:rPr lang="ja-JP" altLang="en-US" sz="750" spc="-10" dirty="0">
                <a:latin typeface="+mj-ea"/>
                <a:ea typeface="+mj-ea"/>
                <a:cs typeface="MS UI Gothic"/>
              </a:rPr>
              <a:t>フォ</a:t>
            </a:r>
            <a:r>
              <a:rPr lang="ja-JP" altLang="en-US" sz="750" spc="-10" dirty="0" smtClean="0">
                <a:latin typeface="+mj-ea"/>
                <a:ea typeface="+mj-ea"/>
                <a:cs typeface="MS UI Gothic"/>
              </a:rPr>
              <a:t>リン酸</a:t>
            </a:r>
            <a:r>
              <a:rPr lang="ja-JP" altLang="en-US" sz="750" spc="-10" dirty="0">
                <a:latin typeface="+mj-ea"/>
                <a:ea typeface="+mj-ea"/>
                <a:cs typeface="MS UI Gothic"/>
              </a:rPr>
              <a:t>＋</a:t>
            </a:r>
            <a:r>
              <a:rPr lang="en-US" altLang="ja-JP" sz="750" spc="-10" dirty="0">
                <a:latin typeface="+mj-ea"/>
                <a:ea typeface="+mj-ea"/>
                <a:cs typeface="MS UI Gothic"/>
              </a:rPr>
              <a:t>5-</a:t>
            </a:r>
            <a:r>
              <a:rPr lang="ja-JP" altLang="en-US" sz="750" spc="-10" dirty="0">
                <a:latin typeface="+mj-ea"/>
                <a:ea typeface="+mj-ea"/>
                <a:cs typeface="MS UI Gothic"/>
              </a:rPr>
              <a:t>フルオロウラシル＋イリ</a:t>
            </a:r>
            <a:r>
              <a:rPr lang="ja-JP" altLang="en-US" sz="750" spc="-10" dirty="0" smtClean="0">
                <a:latin typeface="+mj-ea"/>
                <a:ea typeface="+mj-ea"/>
                <a:cs typeface="MS UI Gothic"/>
              </a:rPr>
              <a:t>ノテ</a:t>
            </a:r>
            <a:r>
              <a:rPr lang="ja-JP" altLang="en-US" sz="750" spc="-10" dirty="0">
                <a:latin typeface="+mj-ea"/>
                <a:ea typeface="+mj-ea"/>
                <a:cs typeface="MS UI Gothic"/>
              </a:rPr>
              <a:t>カン）</a:t>
            </a:r>
          </a:p>
          <a:p>
            <a:pPr marL="0" lvl="0" indent="0">
              <a:lnSpc>
                <a:spcPts val="1000"/>
              </a:lnSpc>
              <a:spcAft>
                <a:spcPct val="0"/>
              </a:spcAft>
              <a:buClr>
                <a:srgbClr val="043882"/>
              </a:buClr>
              <a:buNone/>
              <a:tabLst>
                <a:tab pos="719138" algn="l"/>
              </a:tabLst>
              <a:defRPr/>
            </a:pPr>
            <a:r>
              <a:rPr lang="en-US" altLang="ja-JP" sz="850" spc="-10" dirty="0">
                <a:latin typeface="+mj-ea"/>
                <a:ea typeface="+mj-ea"/>
                <a:cs typeface="MS UI Gothic"/>
              </a:rPr>
              <a:t>(</a:t>
            </a:r>
            <a:r>
              <a:rPr lang="en-US" altLang="ja-JP" sz="850" spc="-10" dirty="0" smtClean="0">
                <a:latin typeface="+mj-ea"/>
                <a:ea typeface="+mj-ea"/>
                <a:cs typeface="MS UI Gothic"/>
              </a:rPr>
              <a:t>m)FOLFOX</a:t>
            </a:r>
            <a:r>
              <a:rPr lang="en-US" altLang="ja-JP" sz="850" spc="-10" dirty="0">
                <a:latin typeface="+mj-ea"/>
                <a:ea typeface="+mj-ea"/>
                <a:cs typeface="MS UI Gothic"/>
              </a:rPr>
              <a:t>	</a:t>
            </a:r>
            <a:r>
              <a:rPr lang="en-US" altLang="ja-JP" sz="850" spc="-10" dirty="0" smtClean="0">
                <a:latin typeface="+mj-ea"/>
                <a:ea typeface="+mj-ea"/>
                <a:cs typeface="MS UI Gothic"/>
              </a:rPr>
              <a:t>(modified</a:t>
            </a:r>
            <a:r>
              <a:rPr lang="en-US" altLang="ja-JP" sz="850" spc="-10" dirty="0">
                <a:latin typeface="+mj-ea"/>
                <a:ea typeface="+mj-ea"/>
                <a:cs typeface="MS UI Gothic"/>
              </a:rPr>
              <a:t>) leucovorin + 5-fluorouracil </a:t>
            </a:r>
            <a:r>
              <a:rPr lang="en-US" altLang="ja-JP" sz="850" dirty="0">
                <a:latin typeface="+mj-ea"/>
                <a:ea typeface="+mj-ea"/>
                <a:cs typeface="MS UI Gothic"/>
              </a:rPr>
              <a:t>+ </a:t>
            </a:r>
            <a:r>
              <a:rPr lang="en-US" altLang="ja-JP" sz="850" dirty="0" smtClean="0">
                <a:latin typeface="+mj-ea"/>
                <a:ea typeface="+mj-ea"/>
                <a:cs typeface="MS UI Gothic"/>
              </a:rPr>
              <a:t>	oxaliplatin</a:t>
            </a:r>
            <a:r>
              <a:rPr lang="ja-JP" altLang="en-US" sz="850" dirty="0">
                <a:latin typeface="+mj-ea"/>
                <a:ea typeface="+mj-ea"/>
                <a:cs typeface="MS UI Gothic"/>
              </a:rPr>
              <a:t>［（修正）ロイコボリン </a:t>
            </a:r>
            <a:r>
              <a:rPr lang="en-US" altLang="ja-JP" sz="850" dirty="0">
                <a:latin typeface="+mj-ea"/>
                <a:ea typeface="+mj-ea"/>
                <a:cs typeface="MS UI Gothic"/>
              </a:rPr>
              <a:t>+ 5-</a:t>
            </a:r>
            <a:r>
              <a:rPr lang="ja-JP" altLang="en-US" sz="850" dirty="0">
                <a:latin typeface="+mj-ea"/>
                <a:ea typeface="+mj-ea"/>
                <a:cs typeface="MS UI Gothic"/>
              </a:rPr>
              <a:t>フ</a:t>
            </a:r>
            <a:r>
              <a:rPr lang="ja-JP" altLang="en-US" sz="850" dirty="0" smtClean="0">
                <a:latin typeface="+mj-ea"/>
                <a:ea typeface="+mj-ea"/>
                <a:cs typeface="MS UI Gothic"/>
              </a:rPr>
              <a:t>ル</a:t>
            </a:r>
            <a:r>
              <a:rPr lang="en-GB" altLang="ja-JP" sz="850" dirty="0" smtClean="0">
                <a:latin typeface="+mj-ea"/>
                <a:ea typeface="+mj-ea"/>
                <a:cs typeface="MS UI Gothic"/>
              </a:rPr>
              <a:t>	</a:t>
            </a:r>
            <a:r>
              <a:rPr lang="ja-JP" altLang="en-US" sz="850" dirty="0" smtClean="0">
                <a:latin typeface="+mj-ea"/>
                <a:ea typeface="+mj-ea"/>
                <a:cs typeface="MS UI Gothic"/>
              </a:rPr>
              <a:t>オ</a:t>
            </a:r>
            <a:r>
              <a:rPr lang="ja-JP" altLang="en-US" sz="850" dirty="0">
                <a:latin typeface="+mj-ea"/>
                <a:ea typeface="+mj-ea"/>
                <a:cs typeface="MS UI Gothic"/>
              </a:rPr>
              <a:t>ロウラシル </a:t>
            </a:r>
            <a:r>
              <a:rPr lang="en-US" altLang="ja-JP" sz="850" dirty="0">
                <a:latin typeface="+mj-ea"/>
                <a:ea typeface="+mj-ea"/>
                <a:cs typeface="MS UI Gothic"/>
              </a:rPr>
              <a:t>+ </a:t>
            </a:r>
            <a:r>
              <a:rPr lang="ja-JP" altLang="en-US" sz="850" dirty="0">
                <a:latin typeface="+mj-ea"/>
                <a:ea typeface="+mj-ea"/>
                <a:cs typeface="MS UI Gothic"/>
              </a:rPr>
              <a:t>オキサリプラチン］</a:t>
            </a:r>
          </a:p>
          <a:p>
            <a:pPr marL="0" lvl="0" indent="0">
              <a:lnSpc>
                <a:spcPts val="1000"/>
              </a:lnSpc>
              <a:spcAft>
                <a:spcPct val="0"/>
              </a:spcAft>
              <a:buClr>
                <a:srgbClr val="043882"/>
              </a:buClr>
              <a:buNone/>
              <a:tabLst>
                <a:tab pos="719138" algn="l"/>
              </a:tabLst>
              <a:defRPr/>
            </a:pPr>
            <a:r>
              <a:rPr lang="en-US" altLang="ja-JP" sz="850" dirty="0" smtClean="0">
                <a:latin typeface="+mj-ea"/>
                <a:ea typeface="+mj-ea"/>
                <a:cs typeface="MS UI Gothic"/>
              </a:rPr>
              <a:t>FOLFOXIRI</a:t>
            </a:r>
            <a:r>
              <a:rPr lang="en-GB" altLang="ja-JP" sz="850" dirty="0">
                <a:latin typeface="+mj-ea"/>
                <a:ea typeface="+mj-ea"/>
                <a:cs typeface="MS UI Gothic"/>
              </a:rPr>
              <a:t>	</a:t>
            </a:r>
            <a:r>
              <a:rPr lang="en-US" altLang="ja-JP" sz="850" spc="-10" dirty="0" smtClean="0">
                <a:latin typeface="+mj-ea"/>
                <a:ea typeface="+mj-ea"/>
                <a:cs typeface="MS UI Gothic"/>
              </a:rPr>
              <a:t>5-fluouracil </a:t>
            </a:r>
            <a:r>
              <a:rPr lang="en-US" altLang="ja-JP" sz="850" spc="-10" dirty="0">
                <a:latin typeface="+mj-ea"/>
                <a:ea typeface="+mj-ea"/>
                <a:cs typeface="MS UI Gothic"/>
              </a:rPr>
              <a:t>+ leucovorin + oxaliplatin + </a:t>
            </a:r>
            <a:r>
              <a:rPr lang="en-US" altLang="ja-JP" sz="850" spc="-10" dirty="0" smtClean="0">
                <a:latin typeface="+mj-ea"/>
                <a:ea typeface="+mj-ea"/>
                <a:cs typeface="MS UI Gothic"/>
              </a:rPr>
              <a:t>	irinotecan</a:t>
            </a:r>
            <a:r>
              <a:rPr lang="ja-JP" altLang="en-US" sz="850" spc="-10" dirty="0">
                <a:latin typeface="+mj-ea"/>
                <a:ea typeface="+mj-ea"/>
                <a:cs typeface="MS UI Gothic"/>
              </a:rPr>
              <a:t>（</a:t>
            </a:r>
            <a:r>
              <a:rPr lang="en-US" altLang="ja-JP" sz="850" spc="-10" dirty="0">
                <a:latin typeface="+mj-ea"/>
                <a:ea typeface="+mj-ea"/>
                <a:cs typeface="MS UI Gothic"/>
              </a:rPr>
              <a:t>5-</a:t>
            </a:r>
            <a:r>
              <a:rPr lang="ja-JP" altLang="en-US" sz="850" spc="-10" dirty="0">
                <a:latin typeface="+mj-ea"/>
                <a:ea typeface="+mj-ea"/>
                <a:cs typeface="MS UI Gothic"/>
              </a:rPr>
              <a:t>フルオロウラシル＋ロイコボ</a:t>
            </a:r>
            <a:r>
              <a:rPr lang="ja-JP" altLang="en-US" sz="850" spc="-10" dirty="0" smtClean="0">
                <a:latin typeface="+mj-ea"/>
                <a:ea typeface="+mj-ea"/>
                <a:cs typeface="MS UI Gothic"/>
              </a:rPr>
              <a:t>リ</a:t>
            </a:r>
            <a:r>
              <a:rPr lang="en-GB" altLang="ja-JP" sz="850" spc="-10" dirty="0" smtClean="0">
                <a:latin typeface="+mj-ea"/>
                <a:ea typeface="+mj-ea"/>
                <a:cs typeface="MS UI Gothic"/>
              </a:rPr>
              <a:t>	</a:t>
            </a:r>
            <a:r>
              <a:rPr lang="ja-JP" altLang="en-US" sz="850" spc="-10" dirty="0" smtClean="0">
                <a:latin typeface="+mj-ea"/>
                <a:ea typeface="+mj-ea"/>
                <a:cs typeface="MS UI Gothic"/>
              </a:rPr>
              <a:t>ン</a:t>
            </a:r>
            <a:r>
              <a:rPr lang="ja-JP" altLang="en-US" sz="850" spc="-10" dirty="0">
                <a:latin typeface="+mj-ea"/>
                <a:ea typeface="+mj-ea"/>
                <a:cs typeface="MS UI Gothic"/>
              </a:rPr>
              <a:t>＋オキサリプラチン </a:t>
            </a:r>
            <a:r>
              <a:rPr lang="en-US" altLang="ja-JP" sz="850" spc="-10" dirty="0">
                <a:latin typeface="+mj-ea"/>
                <a:ea typeface="+mj-ea"/>
                <a:cs typeface="MS UI Gothic"/>
              </a:rPr>
              <a:t>+ </a:t>
            </a:r>
            <a:r>
              <a:rPr lang="ja-JP" altLang="en-US" sz="850" spc="-10" dirty="0">
                <a:latin typeface="+mj-ea"/>
                <a:ea typeface="+mj-ea"/>
                <a:cs typeface="MS UI Gothic"/>
              </a:rPr>
              <a:t>イリノテカン）</a:t>
            </a:r>
            <a:endParaRPr lang="ja-JP" altLang="en-US" sz="850" dirty="0">
              <a:latin typeface="+mj-ea"/>
              <a:ea typeface="+mj-ea"/>
            </a:endParaRPr>
          </a:p>
          <a:p>
            <a:pPr marL="0" lvl="0" indent="0">
              <a:lnSpc>
                <a:spcPts val="1000"/>
              </a:lnSpc>
              <a:spcAft>
                <a:spcPct val="0"/>
              </a:spcAft>
              <a:buClr>
                <a:srgbClr val="043882"/>
              </a:buClr>
              <a:buNone/>
              <a:tabLst>
                <a:tab pos="719138" algn="l"/>
              </a:tabLst>
              <a:defRPr/>
            </a:pPr>
            <a:r>
              <a:rPr lang="en-US" altLang="ja-JP" sz="850" dirty="0" err="1">
                <a:latin typeface="+mj-ea"/>
                <a:ea typeface="+mj-ea"/>
                <a:cs typeface="MS UI Gothic"/>
              </a:rPr>
              <a:t>GEJ</a:t>
            </a:r>
            <a:r>
              <a:rPr lang="en-US" altLang="ja-JP" sz="850" dirty="0">
                <a:latin typeface="+mj-ea"/>
                <a:ea typeface="+mj-ea"/>
                <a:cs typeface="MS UI Gothic"/>
              </a:rPr>
              <a:t>	gastro-esophageal junction</a:t>
            </a:r>
            <a:r>
              <a:rPr lang="ja-JP" altLang="en-US" sz="850" dirty="0">
                <a:latin typeface="+mj-ea"/>
                <a:ea typeface="+mj-ea"/>
                <a:cs typeface="MS UI Gothic"/>
              </a:rPr>
              <a:t>（胃食道接合部）</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GI	gastrointestinal</a:t>
            </a:r>
            <a:r>
              <a:rPr lang="ja-JP" altLang="en-US" sz="850" dirty="0">
                <a:latin typeface="+mj-ea"/>
                <a:ea typeface="+mj-ea"/>
                <a:cs typeface="MS UI Gothic"/>
              </a:rPr>
              <a:t>［胃腸（部）の］</a:t>
            </a:r>
          </a:p>
          <a:p>
            <a:pPr marL="0" lvl="0" indent="0">
              <a:lnSpc>
                <a:spcPts val="1000"/>
              </a:lnSpc>
              <a:spcAft>
                <a:spcPct val="0"/>
              </a:spcAft>
              <a:buClr>
                <a:srgbClr val="043882"/>
              </a:buClr>
              <a:buNone/>
              <a:tabLst>
                <a:tab pos="719138" algn="l"/>
              </a:tabLst>
              <a:defRPr/>
            </a:pPr>
            <a:r>
              <a:rPr lang="en-US" altLang="ja-JP" sz="850" dirty="0" err="1">
                <a:latin typeface="+mj-ea"/>
                <a:ea typeface="+mj-ea"/>
                <a:cs typeface="MS UI Gothic"/>
              </a:rPr>
              <a:t>Gy</a:t>
            </a:r>
            <a:r>
              <a:rPr lang="en-US" altLang="ja-JP" sz="850" dirty="0">
                <a:latin typeface="+mj-ea"/>
                <a:ea typeface="+mj-ea"/>
                <a:cs typeface="MS UI Gothic"/>
              </a:rPr>
              <a:t>	Gray</a:t>
            </a:r>
            <a:r>
              <a:rPr lang="ja-JP" altLang="en-US" sz="850" dirty="0">
                <a:latin typeface="+mj-ea"/>
                <a:ea typeface="+mj-ea"/>
                <a:cs typeface="MS UI Gothic"/>
              </a:rPr>
              <a:t>（グレイ）</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HBV	hepatitis B virus</a:t>
            </a:r>
            <a:r>
              <a:rPr lang="ja-JP" altLang="en-US" sz="850" dirty="0">
                <a:latin typeface="+mj-ea"/>
                <a:ea typeface="+mj-ea"/>
                <a:cs typeface="MS UI Gothic"/>
              </a:rPr>
              <a:t>（</a:t>
            </a:r>
            <a:r>
              <a:rPr lang="en-US" altLang="ja-JP" sz="850" dirty="0">
                <a:latin typeface="+mj-ea"/>
                <a:ea typeface="+mj-ea"/>
                <a:cs typeface="MS UI Gothic"/>
              </a:rPr>
              <a:t>B</a:t>
            </a:r>
            <a:r>
              <a:rPr lang="ja-JP" altLang="en-US" sz="850" dirty="0">
                <a:latin typeface="+mj-ea"/>
                <a:ea typeface="+mj-ea"/>
                <a:cs typeface="MS UI Gothic"/>
              </a:rPr>
              <a:t>型肝炎ウイルス）</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HCC	hepatocellular carcinoma</a:t>
            </a:r>
            <a:r>
              <a:rPr lang="ja-JP" altLang="en-US" sz="850" dirty="0">
                <a:latin typeface="+mj-ea"/>
                <a:ea typeface="+mj-ea"/>
                <a:cs typeface="MS UI Gothic"/>
              </a:rPr>
              <a:t>（肝細胞癌）</a:t>
            </a:r>
          </a:p>
          <a:p>
            <a:pPr marL="0" lvl="0" indent="0">
              <a:lnSpc>
                <a:spcPts val="1000"/>
              </a:lnSpc>
              <a:spcAft>
                <a:spcPct val="0"/>
              </a:spcAft>
              <a:buClr>
                <a:srgbClr val="043882"/>
              </a:buClr>
              <a:buNone/>
              <a:tabLst>
                <a:tab pos="719138" algn="l"/>
              </a:tabLst>
              <a:defRPr/>
            </a:pPr>
            <a:r>
              <a:rPr lang="en-US" altLang="ja-JP" sz="850" spc="-10" dirty="0">
                <a:latin typeface="+mj-ea"/>
                <a:ea typeface="+mj-ea"/>
                <a:cs typeface="MS UI Gothic"/>
              </a:rPr>
              <a:t>HCV	hepatitis C virus</a:t>
            </a:r>
            <a:r>
              <a:rPr lang="ja-JP" altLang="en-US" sz="850" spc="-10" dirty="0">
                <a:latin typeface="+mj-ea"/>
                <a:ea typeface="+mj-ea"/>
                <a:cs typeface="MS UI Gothic"/>
              </a:rPr>
              <a:t>（</a:t>
            </a:r>
            <a:r>
              <a:rPr lang="en-US" altLang="ja-JP" sz="850" spc="-10" dirty="0">
                <a:latin typeface="+mj-ea"/>
                <a:ea typeface="+mj-ea"/>
                <a:cs typeface="MS UI Gothic"/>
              </a:rPr>
              <a:t>C</a:t>
            </a:r>
            <a:r>
              <a:rPr lang="ja-JP" altLang="en-US" sz="850" spc="-10" dirty="0">
                <a:latin typeface="+mj-ea"/>
                <a:ea typeface="+mj-ea"/>
                <a:cs typeface="MS UI Gothic"/>
              </a:rPr>
              <a:t>型肝炎ウイルス）</a:t>
            </a:r>
          </a:p>
          <a:p>
            <a:pPr marL="0" lvl="0" indent="0">
              <a:lnSpc>
                <a:spcPts val="1000"/>
              </a:lnSpc>
              <a:spcAft>
                <a:spcPct val="0"/>
              </a:spcAft>
              <a:buClr>
                <a:srgbClr val="043882"/>
              </a:buClr>
              <a:buNone/>
              <a:tabLst>
                <a:tab pos="719138" algn="l"/>
              </a:tabLst>
              <a:defRPr/>
            </a:pPr>
            <a:r>
              <a:rPr lang="en-US" altLang="ja-JP" sz="850" spc="-10" dirty="0" err="1">
                <a:latin typeface="+mj-ea"/>
                <a:ea typeface="+mj-ea"/>
                <a:cs typeface="MS UI Gothic"/>
              </a:rPr>
              <a:t>HER2</a:t>
            </a:r>
            <a:r>
              <a:rPr lang="en-US" altLang="ja-JP" sz="850" spc="-10" dirty="0">
                <a:latin typeface="+mj-ea"/>
                <a:ea typeface="+mj-ea"/>
                <a:cs typeface="MS UI Gothic"/>
              </a:rPr>
              <a:t>	human epidermal growth factor 	receptor 2</a:t>
            </a:r>
            <a:r>
              <a:rPr lang="ja-JP" altLang="en-US" sz="850" spc="-10" dirty="0">
                <a:latin typeface="+mj-ea"/>
                <a:ea typeface="+mj-ea"/>
                <a:cs typeface="MS UI Gothic"/>
              </a:rPr>
              <a:t>（ヒト上皮成長因子受容体</a:t>
            </a:r>
            <a:r>
              <a:rPr lang="en-US" altLang="ja-JP" sz="850" spc="-10" dirty="0">
                <a:latin typeface="+mj-ea"/>
                <a:ea typeface="+mj-ea"/>
                <a:cs typeface="MS UI Gothic"/>
              </a:rPr>
              <a:t>2</a:t>
            </a:r>
            <a:r>
              <a:rPr lang="ja-JP" altLang="en-US" sz="850" spc="-10" dirty="0">
                <a:latin typeface="+mj-ea"/>
                <a:ea typeface="+mj-ea"/>
                <a:cs typeface="MS UI Gothic"/>
              </a:rPr>
              <a:t>）</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HR	hazard ratio</a:t>
            </a:r>
            <a:r>
              <a:rPr lang="ja-JP" altLang="en-US" sz="850" dirty="0">
                <a:latin typeface="+mj-ea"/>
                <a:ea typeface="+mj-ea"/>
                <a:cs typeface="MS UI Gothic"/>
              </a:rPr>
              <a:t>（ハザード比） </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ITT	intent-to-treat</a:t>
            </a:r>
            <a:r>
              <a:rPr lang="ja-JP" altLang="en-US" sz="850" dirty="0">
                <a:latin typeface="+mj-ea"/>
                <a:ea typeface="+mj-ea"/>
                <a:cs typeface="MS UI Gothic"/>
              </a:rPr>
              <a:t>（包括解析）</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iv	intravenous</a:t>
            </a:r>
            <a:r>
              <a:rPr lang="ja-JP" altLang="en-US" sz="850" dirty="0">
                <a:latin typeface="+mj-ea"/>
                <a:ea typeface="+mj-ea"/>
                <a:cs typeface="MS UI Gothic"/>
              </a:rPr>
              <a:t>（静脈内）</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mCRC	metastatic colorectal cancer</a:t>
            </a:r>
          </a:p>
          <a:p>
            <a:pPr marL="539750" lvl="0" indent="0">
              <a:lnSpc>
                <a:spcPts val="1000"/>
              </a:lnSpc>
              <a:spcAft>
                <a:spcPct val="0"/>
              </a:spcAft>
              <a:buClr>
                <a:srgbClr val="043882"/>
              </a:buClr>
              <a:buNone/>
              <a:tabLst>
                <a:tab pos="719138" algn="l"/>
              </a:tabLst>
              <a:defRPr/>
            </a:pPr>
            <a:r>
              <a:rPr lang="en-GB" altLang="ja-JP" sz="850" dirty="0" smtClean="0">
                <a:latin typeface="+mj-ea"/>
                <a:ea typeface="+mj-ea"/>
                <a:cs typeface="MS UI Gothic"/>
              </a:rPr>
              <a:t>	</a:t>
            </a:r>
            <a:r>
              <a:rPr lang="ja-JP" altLang="en-US" sz="850" dirty="0" smtClean="0">
                <a:latin typeface="+mj-ea"/>
                <a:ea typeface="+mj-ea"/>
                <a:cs typeface="MS UI Gothic"/>
              </a:rPr>
              <a:t>（</a:t>
            </a:r>
            <a:r>
              <a:rPr lang="ja-JP" altLang="en-US" sz="850" dirty="0">
                <a:latin typeface="+mj-ea"/>
                <a:ea typeface="+mj-ea"/>
                <a:cs typeface="MS UI Gothic"/>
              </a:rPr>
              <a:t>転移性結腸直腸癌） </a:t>
            </a:r>
          </a:p>
          <a:p>
            <a:pPr marL="0" lvl="0" indent="0">
              <a:lnSpc>
                <a:spcPts val="1000"/>
              </a:lnSpc>
              <a:spcAft>
                <a:spcPct val="0"/>
              </a:spcAft>
              <a:buClr>
                <a:srgbClr val="043882"/>
              </a:buClr>
              <a:buNone/>
              <a:tabLst>
                <a:tab pos="719138" algn="l"/>
              </a:tabLst>
              <a:defRPr/>
            </a:pPr>
            <a:r>
              <a:rPr lang="en-US" altLang="ja-JP" sz="850" dirty="0" err="1">
                <a:latin typeface="+mj-ea"/>
                <a:ea typeface="+mj-ea"/>
                <a:cs typeface="MS UI Gothic"/>
              </a:rPr>
              <a:t>mo</a:t>
            </a:r>
            <a:r>
              <a:rPr lang="en-US" altLang="ja-JP" sz="850" dirty="0">
                <a:latin typeface="+mj-ea"/>
                <a:ea typeface="+mj-ea"/>
                <a:cs typeface="MS UI Gothic"/>
              </a:rPr>
              <a:t>	months</a:t>
            </a:r>
            <a:r>
              <a:rPr lang="ja-JP" altLang="en-US" sz="850" dirty="0">
                <a:latin typeface="+mj-ea"/>
                <a:ea typeface="+mj-ea"/>
                <a:cs typeface="MS UI Gothic"/>
              </a:rPr>
              <a:t>（カ月／月数）</a:t>
            </a:r>
          </a:p>
          <a:p>
            <a:pPr marL="0" lvl="0" indent="0">
              <a:lnSpc>
                <a:spcPts val="1000"/>
              </a:lnSpc>
              <a:spcAft>
                <a:spcPct val="0"/>
              </a:spcAft>
              <a:buClr>
                <a:srgbClr val="043882"/>
              </a:buClr>
              <a:buNone/>
              <a:tabLst>
                <a:tab pos="719138" algn="l"/>
              </a:tabLst>
              <a:defRPr/>
            </a:pPr>
            <a:r>
              <a:rPr lang="en-US" altLang="ja-JP" sz="850" dirty="0" err="1">
                <a:latin typeface="+mj-ea"/>
                <a:ea typeface="+mj-ea"/>
                <a:cs typeface="MS UI Gothic"/>
              </a:rPr>
              <a:t>MSI</a:t>
            </a:r>
            <a:r>
              <a:rPr lang="en-US" altLang="ja-JP" sz="850" dirty="0">
                <a:latin typeface="+mj-ea"/>
                <a:ea typeface="+mj-ea"/>
                <a:cs typeface="MS UI Gothic"/>
              </a:rPr>
              <a:t>-H	high microsatellite instability</a:t>
            </a:r>
          </a:p>
          <a:p>
            <a:pPr marL="539750" lvl="0" indent="0">
              <a:lnSpc>
                <a:spcPts val="1000"/>
              </a:lnSpc>
              <a:spcAft>
                <a:spcPct val="0"/>
              </a:spcAft>
              <a:buClr>
                <a:srgbClr val="043882"/>
              </a:buClr>
              <a:buNone/>
              <a:tabLst>
                <a:tab pos="719138" algn="l"/>
              </a:tabLst>
              <a:defRPr/>
            </a:pPr>
            <a:r>
              <a:rPr lang="en-GB" altLang="ja-JP" sz="850" dirty="0" smtClean="0">
                <a:latin typeface="+mj-ea"/>
                <a:ea typeface="+mj-ea"/>
                <a:cs typeface="MS UI Gothic"/>
              </a:rPr>
              <a:t>	</a:t>
            </a:r>
            <a:r>
              <a:rPr lang="ja-JP" altLang="en-US" sz="850" dirty="0" smtClean="0">
                <a:latin typeface="+mj-ea"/>
                <a:ea typeface="+mj-ea"/>
                <a:cs typeface="MS UI Gothic"/>
              </a:rPr>
              <a:t>（</a:t>
            </a:r>
            <a:r>
              <a:rPr lang="ja-JP" altLang="en-US" sz="850" dirty="0">
                <a:latin typeface="+mj-ea"/>
                <a:ea typeface="+mj-ea"/>
                <a:cs typeface="MS UI Gothic"/>
              </a:rPr>
              <a:t>高頻度マイクロサテライト不安定性）</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NA	not </a:t>
            </a:r>
            <a:r>
              <a:rPr lang="en-US" altLang="ja-JP" sz="850" dirty="0" smtClean="0">
                <a:latin typeface="+mj-ea"/>
                <a:ea typeface="+mj-ea"/>
                <a:cs typeface="MS UI Gothic"/>
              </a:rPr>
              <a:t>available</a:t>
            </a:r>
            <a:br>
              <a:rPr lang="en-US" altLang="ja-JP" sz="850" dirty="0" smtClean="0">
                <a:latin typeface="+mj-ea"/>
                <a:ea typeface="+mj-ea"/>
                <a:cs typeface="MS UI Gothic"/>
              </a:rPr>
            </a:br>
            <a:r>
              <a:rPr lang="en-US" altLang="ja-JP" sz="850" dirty="0" smtClean="0">
                <a:latin typeface="+mj-ea"/>
                <a:ea typeface="+mj-ea"/>
                <a:cs typeface="MS UI Gothic"/>
              </a:rPr>
              <a:t>	</a:t>
            </a:r>
            <a:r>
              <a:rPr lang="ja-JP" altLang="en-US" sz="850" dirty="0" smtClean="0">
                <a:latin typeface="+mj-ea"/>
                <a:ea typeface="+mj-ea"/>
                <a:cs typeface="MS UI Gothic"/>
              </a:rPr>
              <a:t>（</a:t>
            </a:r>
            <a:r>
              <a:rPr lang="ja-JP" altLang="en-US" sz="850" dirty="0">
                <a:latin typeface="+mj-ea"/>
                <a:ea typeface="+mj-ea"/>
                <a:cs typeface="MS UI Gothic"/>
              </a:rPr>
              <a:t>該当なし／利用不可／入手不可）</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NE	not </a:t>
            </a:r>
            <a:r>
              <a:rPr lang="en-US" altLang="ja-JP" sz="850" dirty="0" smtClean="0">
                <a:latin typeface="+mj-ea"/>
                <a:ea typeface="+mj-ea"/>
                <a:cs typeface="MS UI Gothic"/>
              </a:rPr>
              <a:t>evaluable/estimable</a:t>
            </a:r>
            <a:br>
              <a:rPr lang="en-US" altLang="ja-JP" sz="850" dirty="0" smtClean="0">
                <a:latin typeface="+mj-ea"/>
                <a:ea typeface="+mj-ea"/>
                <a:cs typeface="MS UI Gothic"/>
              </a:rPr>
            </a:br>
            <a:r>
              <a:rPr lang="en-US" altLang="ja-JP" sz="850" dirty="0" smtClean="0">
                <a:latin typeface="+mj-ea"/>
                <a:ea typeface="+mj-ea"/>
                <a:cs typeface="MS UI Gothic"/>
              </a:rPr>
              <a:t>	</a:t>
            </a:r>
            <a:r>
              <a:rPr lang="ja-JP" altLang="en-US" sz="850" dirty="0" smtClean="0">
                <a:latin typeface="+mj-ea"/>
                <a:ea typeface="+mj-ea"/>
                <a:cs typeface="MS UI Gothic"/>
              </a:rPr>
              <a:t>（</a:t>
            </a:r>
            <a:r>
              <a:rPr lang="ja-JP" altLang="en-US" sz="850" dirty="0">
                <a:latin typeface="+mj-ea"/>
                <a:ea typeface="+mj-ea"/>
                <a:cs typeface="MS UI Gothic"/>
              </a:rPr>
              <a:t>評価不能／推定不能）</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NET	neuroendocrine tumor</a:t>
            </a:r>
            <a:r>
              <a:rPr lang="ja-JP" altLang="en-US" sz="850" dirty="0">
                <a:latin typeface="+mj-ea"/>
                <a:ea typeface="+mj-ea"/>
                <a:cs typeface="MS UI Gothic"/>
              </a:rPr>
              <a:t>（神経内分泌腫瘍）</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NR	not reached</a:t>
            </a:r>
            <a:r>
              <a:rPr lang="ja-JP" altLang="en-US" sz="850" dirty="0">
                <a:latin typeface="+mj-ea"/>
                <a:ea typeface="+mj-ea"/>
                <a:cs typeface="MS UI Gothic"/>
              </a:rPr>
              <a:t>（未到達）</a:t>
            </a:r>
          </a:p>
          <a:p>
            <a:pPr marL="0" lvl="0" indent="0">
              <a:lnSpc>
                <a:spcPts val="1000"/>
              </a:lnSpc>
              <a:spcAft>
                <a:spcPct val="0"/>
              </a:spcAft>
              <a:buClr>
                <a:srgbClr val="043882"/>
              </a:buClr>
              <a:buNone/>
              <a:tabLst>
                <a:tab pos="719138" algn="l"/>
              </a:tabLst>
              <a:defRPr/>
            </a:pPr>
            <a:r>
              <a:rPr lang="en-US" altLang="ja-JP" sz="850" dirty="0" err="1">
                <a:latin typeface="+mj-ea"/>
                <a:ea typeface="+mj-ea"/>
                <a:cs typeface="MS UI Gothic"/>
              </a:rPr>
              <a:t>OMD</a:t>
            </a:r>
            <a:r>
              <a:rPr lang="en-US" altLang="ja-JP" sz="850" dirty="0">
                <a:latin typeface="+mj-ea"/>
                <a:ea typeface="+mj-ea"/>
                <a:cs typeface="MS UI Gothic"/>
              </a:rPr>
              <a:t>	oligometastatic disease</a:t>
            </a:r>
            <a:r>
              <a:rPr lang="ja-JP" altLang="en-US" sz="850" dirty="0">
                <a:latin typeface="+mj-ea"/>
                <a:ea typeface="+mj-ea"/>
                <a:cs typeface="MS UI Gothic"/>
              </a:rPr>
              <a:t>（少数転移性疾患）</a:t>
            </a:r>
          </a:p>
          <a:p>
            <a:pPr marL="0" lvl="0" indent="0">
              <a:lnSpc>
                <a:spcPts val="1000"/>
              </a:lnSpc>
              <a:spcAft>
                <a:spcPct val="0"/>
              </a:spcAft>
              <a:buClr>
                <a:srgbClr val="043882"/>
              </a:buClr>
              <a:buNone/>
              <a:tabLst>
                <a:tab pos="719138" algn="l"/>
              </a:tabLst>
              <a:defRPr/>
            </a:pPr>
            <a:r>
              <a:rPr lang="en-US" altLang="ja-JP" sz="850" dirty="0">
                <a:latin typeface="+mj-ea"/>
                <a:ea typeface="+mj-ea"/>
                <a:cs typeface="MS UI Gothic"/>
              </a:rPr>
              <a:t>ORR	overall/objective response rate</a:t>
            </a:r>
          </a:p>
          <a:p>
            <a:pPr marL="539750" lvl="0" indent="0">
              <a:lnSpc>
                <a:spcPts val="1000"/>
              </a:lnSpc>
              <a:spcAft>
                <a:spcPct val="0"/>
              </a:spcAft>
              <a:buClr>
                <a:srgbClr val="043882"/>
              </a:buClr>
              <a:buNone/>
              <a:tabLst>
                <a:tab pos="719138" algn="l"/>
              </a:tabLst>
              <a:defRPr/>
            </a:pPr>
            <a:r>
              <a:rPr lang="en-GB" altLang="ja-JP" sz="850" dirty="0" smtClean="0">
                <a:latin typeface="+mj-ea"/>
                <a:ea typeface="+mj-ea"/>
                <a:cs typeface="MS UI Gothic"/>
              </a:rPr>
              <a:t>	</a:t>
            </a:r>
            <a:r>
              <a:rPr lang="ja-JP" altLang="en-US" sz="850" dirty="0" smtClean="0">
                <a:latin typeface="+mj-ea"/>
                <a:ea typeface="+mj-ea"/>
                <a:cs typeface="MS UI Gothic"/>
              </a:rPr>
              <a:t>（</a:t>
            </a:r>
            <a:r>
              <a:rPr lang="ja-JP" altLang="en-US" sz="850" dirty="0">
                <a:latin typeface="+mj-ea"/>
                <a:ea typeface="+mj-ea"/>
                <a:cs typeface="MS UI Gothic"/>
              </a:rPr>
              <a:t>全奏効率／客観的奏効率）</a:t>
            </a:r>
          </a:p>
          <a:p>
            <a:pPr marL="0" lvl="0" indent="0">
              <a:lnSpc>
                <a:spcPts val="1000"/>
              </a:lnSpc>
              <a:spcAft>
                <a:spcPct val="0"/>
              </a:spcAft>
              <a:buClr>
                <a:srgbClr val="043882"/>
              </a:buClr>
              <a:buNone/>
              <a:tabLst>
                <a:tab pos="719138" algn="l"/>
              </a:tabLst>
              <a:defRPr/>
            </a:pPr>
            <a:endParaRPr lang="en-US" altLang="ja-JP" sz="850" dirty="0" smtClean="0">
              <a:latin typeface="+mj-ea"/>
              <a:ea typeface="+mj-ea"/>
              <a:cs typeface="MS UI Gothic"/>
            </a:endParaRPr>
          </a:p>
          <a:p>
            <a:pPr marL="0" lvl="0" indent="0">
              <a:lnSpc>
                <a:spcPts val="1000"/>
              </a:lnSpc>
              <a:spcAft>
                <a:spcPct val="0"/>
              </a:spcAft>
              <a:buClr>
                <a:srgbClr val="043882"/>
              </a:buClr>
              <a:buNone/>
              <a:tabLst>
                <a:tab pos="719138" algn="l"/>
              </a:tabLst>
              <a:defRPr/>
            </a:pPr>
            <a:endParaRPr lang="en-US" altLang="ja-JP" sz="850" dirty="0">
              <a:latin typeface="+mj-ea"/>
              <a:ea typeface="+mj-ea"/>
              <a:cs typeface="MS UI Gothic"/>
            </a:endParaRPr>
          </a:p>
          <a:p>
            <a:pPr marL="0" lvl="0" indent="0">
              <a:lnSpc>
                <a:spcPts val="1000"/>
              </a:lnSpc>
              <a:spcAft>
                <a:spcPct val="0"/>
              </a:spcAft>
              <a:buClr>
                <a:srgbClr val="043882"/>
              </a:buClr>
              <a:buNone/>
              <a:tabLst>
                <a:tab pos="719138" algn="l"/>
              </a:tabLst>
              <a:defRPr/>
            </a:pPr>
            <a:endParaRPr lang="en-US" altLang="ja-JP" sz="850" dirty="0" smtClean="0">
              <a:latin typeface="+mj-ea"/>
              <a:ea typeface="+mj-ea"/>
              <a:cs typeface="MS UI Gothic"/>
            </a:endParaRPr>
          </a:p>
          <a:p>
            <a:pPr marL="90488" lvl="0" indent="0">
              <a:lnSpc>
                <a:spcPts val="1000"/>
              </a:lnSpc>
              <a:spcAft>
                <a:spcPct val="0"/>
              </a:spcAft>
              <a:buClr>
                <a:srgbClr val="043882"/>
              </a:buClr>
              <a:buNone/>
              <a:tabLst>
                <a:tab pos="719138" algn="l"/>
              </a:tabLst>
              <a:defRPr/>
            </a:pPr>
            <a:r>
              <a:rPr lang="en-US" altLang="ja-JP" sz="850" dirty="0" smtClean="0">
                <a:latin typeface="+mj-ea"/>
                <a:ea typeface="+mj-ea"/>
                <a:cs typeface="MS UI Gothic"/>
              </a:rPr>
              <a:t>OR</a:t>
            </a:r>
            <a:r>
              <a:rPr lang="en-US" altLang="ja-JP" sz="850" dirty="0">
                <a:latin typeface="+mj-ea"/>
                <a:ea typeface="+mj-ea"/>
                <a:cs typeface="MS UI Gothic"/>
              </a:rPr>
              <a:t>	odds ratio</a:t>
            </a:r>
            <a:r>
              <a:rPr lang="ja-JP" altLang="en-US" sz="850" dirty="0">
                <a:latin typeface="+mj-ea"/>
                <a:ea typeface="+mj-ea"/>
                <a:cs typeface="MS UI Gothic"/>
              </a:rPr>
              <a:t>（オッズ比）</a:t>
            </a:r>
            <a:endParaRPr lang="en-US" altLang="ja-JP" sz="850" dirty="0">
              <a:latin typeface="+mj-ea"/>
              <a:ea typeface="+mj-ea"/>
              <a:cs typeface="MS UI Gothic"/>
            </a:endParaRPr>
          </a:p>
          <a:p>
            <a:pPr marL="87313" lvl="0" indent="0">
              <a:lnSpc>
                <a:spcPts val="1000"/>
              </a:lnSpc>
              <a:spcAft>
                <a:spcPct val="0"/>
              </a:spcAft>
              <a:buClr>
                <a:srgbClr val="043882"/>
              </a:buClr>
              <a:buNone/>
              <a:tabLst>
                <a:tab pos="714375" algn="l"/>
              </a:tabLst>
              <a:defRPr/>
            </a:pPr>
            <a:r>
              <a:rPr lang="en-US" altLang="ja-JP" sz="850" dirty="0" smtClean="0">
                <a:latin typeface="+mj-ea"/>
                <a:ea typeface="+mj-ea"/>
                <a:cs typeface="MS UI Gothic"/>
              </a:rPr>
              <a:t>(</a:t>
            </a:r>
            <a:r>
              <a:rPr lang="en-US" altLang="ja-JP" sz="850" dirty="0">
                <a:latin typeface="+mj-ea"/>
                <a:ea typeface="+mj-ea"/>
                <a:cs typeface="MS UI Gothic"/>
              </a:rPr>
              <a:t>m)OS	(median) overall survival</a:t>
            </a:r>
          </a:p>
          <a:p>
            <a:pPr marL="717550" lvl="0" indent="0">
              <a:lnSpc>
                <a:spcPts val="1000"/>
              </a:lnSpc>
              <a:spcAft>
                <a:spcPct val="0"/>
              </a:spcAft>
              <a:buClr>
                <a:srgbClr val="043882"/>
              </a:buClr>
              <a:buNone/>
              <a:tabLst>
                <a:tab pos="714375" algn="l"/>
              </a:tabLst>
              <a:defRPr/>
            </a:pPr>
            <a:r>
              <a:rPr lang="ja-JP" altLang="en-US" sz="850" dirty="0">
                <a:latin typeface="+mj-ea"/>
                <a:ea typeface="+mj-ea"/>
                <a:cs typeface="MS UI Gothic"/>
              </a:rPr>
              <a:t>［（中央値）全生存期間］ </a:t>
            </a:r>
            <a:endParaRPr lang="en-GB" altLang="ja-JP" sz="850" dirty="0" smtClean="0">
              <a:latin typeface="+mj-ea"/>
              <a:ea typeface="+mj-ea"/>
              <a:cs typeface="MS UI Gothic"/>
            </a:endParaRPr>
          </a:p>
          <a:p>
            <a:pPr marL="85725" lvl="0" indent="0">
              <a:lnSpc>
                <a:spcPts val="1000"/>
              </a:lnSpc>
              <a:spcAft>
                <a:spcPct val="0"/>
              </a:spcAft>
              <a:buClr>
                <a:srgbClr val="043882"/>
              </a:buClr>
              <a:buNone/>
              <a:tabLst>
                <a:tab pos="720725" algn="l"/>
              </a:tabLst>
              <a:defRPr/>
            </a:pPr>
            <a:r>
              <a:rPr lang="ja-JP" sz="850" b="0" i="0" strike="noStrike" cap="none" spc="0" baseline="0" dirty="0" smtClean="0">
                <a:solidFill>
                  <a:srgbClr val="4D4D4D"/>
                </a:solidFill>
                <a:effectLst/>
                <a:latin typeface="+mj-ea"/>
                <a:ea typeface="+mj-ea"/>
                <a:cs typeface="MS UI Gothic"/>
              </a:rPr>
              <a:t>P</a:t>
            </a:r>
            <a:r>
              <a:rPr lang="ja-JP" sz="850" b="0" i="0" strike="noStrike" cap="none" spc="0" baseline="0" dirty="0">
                <a:solidFill>
                  <a:srgbClr val="4D4D4D"/>
                </a:solidFill>
                <a:effectLst/>
                <a:latin typeface="+mj-ea"/>
                <a:ea typeface="+mj-ea"/>
                <a:cs typeface="MS UI Gothic"/>
              </a:rPr>
              <a:t>D	progressive disease（病勢進行）</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PDAC	pancreatic ductal adenocarcinoma</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（膵管腺癌）</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PD-L1	programmed death-ligand 1</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（プログラム死リガンド1）</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PEGPH20	pegvorhyaluronidase alfa</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（ペグボルヒアルロニダーゼアルファ）</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（m）PFS	(median) progression-free survival</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［（中央値）無増悪生存期間］ </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PGIC	Patient Global Impression of 	Change（変化に関する患者の全般的印象）</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po	orally（経口）</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PR	partial response（部分奏効）</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PRO	patient-reported outcome</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（患者報告アウトカム）</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PRRT	peptide receptor radionuclide </a:t>
            </a:r>
            <a:r>
              <a:rPr lang="ja-JP" sz="850" b="0" i="0" strike="noStrike" cap="none" spc="0" baseline="0" dirty="0" smtClean="0">
                <a:solidFill>
                  <a:srgbClr val="4D4D4D"/>
                </a:solidFill>
                <a:effectLst/>
                <a:latin typeface="+mj-ea"/>
                <a:ea typeface="+mj-ea"/>
                <a:cs typeface="MS UI Gothic"/>
              </a:rPr>
              <a:t>t</a:t>
            </a:r>
            <a:r>
              <a:rPr lang="ja-JP" sz="850" b="0" i="0" strike="noStrike" cap="none" spc="0" baseline="0" dirty="0">
                <a:solidFill>
                  <a:srgbClr val="4D4D4D"/>
                </a:solidFill>
                <a:effectLst/>
                <a:latin typeface="+mj-ea"/>
                <a:ea typeface="+mj-ea"/>
                <a:cs typeface="MS UI Gothic"/>
              </a:rPr>
              <a:t>herap</a:t>
            </a:r>
            <a:r>
              <a:rPr lang="ja-JP" sz="850" b="0" i="0" strike="noStrike" cap="none" spc="0" baseline="0" dirty="0" smtClean="0">
                <a:solidFill>
                  <a:srgbClr val="4D4D4D"/>
                </a:solidFill>
                <a:effectLst/>
                <a:latin typeface="+mj-ea"/>
                <a:ea typeface="+mj-ea"/>
                <a:cs typeface="MS UI Gothic"/>
              </a:rPr>
              <a:t>y</a:t>
            </a:r>
            <a:r>
              <a:rPr lang="en-GB" altLang="ja-JP" sz="850" b="0" i="0" strike="noStrike" cap="none" spc="0" baseline="0" dirty="0" smtClean="0">
                <a:solidFill>
                  <a:srgbClr val="4D4D4D"/>
                </a:solidFill>
                <a:effectLst/>
                <a:latin typeface="+mj-ea"/>
                <a:ea typeface="+mj-ea"/>
                <a:cs typeface="MS UI Gothic"/>
              </a:rPr>
              <a:t/>
            </a:r>
            <a:br>
              <a:rPr lang="en-GB" altLang="ja-JP" sz="850" b="0" i="0" strike="noStrike" cap="none" spc="0" baseline="0" dirty="0" smtClean="0">
                <a:solidFill>
                  <a:srgbClr val="4D4D4D"/>
                </a:solidFill>
                <a:effectLst/>
                <a:latin typeface="+mj-ea"/>
                <a:ea typeface="+mj-ea"/>
                <a:cs typeface="MS UI Gothic"/>
              </a:rPr>
            </a:br>
            <a:r>
              <a:rPr lang="en-GB" altLang="ja-JP" sz="850" b="0" i="0" strike="noStrike" cap="none" spc="0" baseline="0" dirty="0" smtClean="0">
                <a:solidFill>
                  <a:srgbClr val="4D4D4D"/>
                </a:solidFill>
                <a:effectLst/>
                <a:latin typeface="+mj-ea"/>
                <a:ea typeface="+mj-ea"/>
                <a:cs typeface="MS UI Gothic"/>
              </a:rPr>
              <a:t>	</a:t>
            </a:r>
            <a:r>
              <a:rPr lang="ja-JP" sz="850" b="0" i="0" strike="noStrike" cap="none" spc="0" baseline="0" dirty="0" smtClean="0">
                <a:solidFill>
                  <a:srgbClr val="4D4D4D"/>
                </a:solidFill>
                <a:effectLst/>
                <a:latin typeface="+mj-ea"/>
                <a:ea typeface="+mj-ea"/>
                <a:cs typeface="MS UI Gothic"/>
              </a:rPr>
              <a:t>（</a:t>
            </a:r>
            <a:r>
              <a:rPr lang="ja-JP" sz="850" b="0" i="0" strike="noStrike" cap="none" spc="0" baseline="0" dirty="0">
                <a:solidFill>
                  <a:srgbClr val="4D4D4D"/>
                </a:solidFill>
                <a:effectLst/>
                <a:latin typeface="+mj-ea"/>
                <a:ea typeface="+mj-ea"/>
                <a:cs typeface="MS UI Gothic"/>
              </a:rPr>
              <a:t>ペプチド受容体放射性核種療法）</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PS	performance status（全身状態）</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PTR	primary tumor resection（原発腫瘍切除）</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q(2/3/4/6)w	every (2/3/4/6) week(s</a:t>
            </a:r>
            <a:r>
              <a:rPr lang="ja-JP" sz="850" b="0" i="0" strike="noStrike" cap="none" spc="0" baseline="0" dirty="0" smtClean="0">
                <a:solidFill>
                  <a:srgbClr val="4D4D4D"/>
                </a:solidFill>
                <a:effectLst/>
                <a:latin typeface="+mj-ea"/>
                <a:ea typeface="+mj-ea"/>
                <a:cs typeface="MS UI Gothic"/>
              </a:rPr>
              <a:t>)</a:t>
            </a:r>
            <a:r>
              <a:rPr lang="en-GB" altLang="ja-JP" sz="850" b="0" i="0" strike="noStrike" cap="none" spc="0" baseline="0" dirty="0" smtClean="0">
                <a:solidFill>
                  <a:srgbClr val="4D4D4D"/>
                </a:solidFill>
                <a:effectLst/>
                <a:latin typeface="+mj-ea"/>
                <a:ea typeface="+mj-ea"/>
                <a:cs typeface="MS UI Gothic"/>
              </a:rPr>
              <a:t> </a:t>
            </a:r>
            <a:endParaRPr lang="en-US" altLang="ja-JP" sz="850" b="0" i="0" strike="noStrike" cap="none" spc="0" baseline="0" dirty="0" smtClean="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smtClean="0">
                <a:solidFill>
                  <a:srgbClr val="4D4D4D"/>
                </a:solidFill>
                <a:effectLst/>
                <a:latin typeface="+mj-ea"/>
                <a:ea typeface="+mj-ea"/>
                <a:cs typeface="MS UI Gothic"/>
              </a:rPr>
              <a:t>（2週/3週/4週/6週に1回）</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smtClean="0">
                <a:solidFill>
                  <a:srgbClr val="4D4D4D"/>
                </a:solidFill>
                <a:effectLst/>
                <a:latin typeface="+mj-ea"/>
                <a:ea typeface="+mj-ea"/>
                <a:cs typeface="MS UI Gothic"/>
              </a:rPr>
              <a:t>Q</a:t>
            </a:r>
            <a:r>
              <a:rPr lang="ja-JP" sz="850" b="0" i="0" strike="noStrike" cap="none" spc="0" baseline="0" dirty="0">
                <a:solidFill>
                  <a:srgbClr val="4D4D4D"/>
                </a:solidFill>
                <a:effectLst/>
                <a:latin typeface="+mj-ea"/>
                <a:ea typeface="+mj-ea"/>
                <a:cs typeface="MS UI Gothic"/>
              </a:rPr>
              <a:t>ol	quality of life（生活の質）</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R	randomized（無作為化）</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R0	resection 0（残存病変なし）</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RECIST	Response Evaluation Criteria In </a:t>
            </a:r>
            <a:r>
              <a:rPr lang="ja-JP" sz="850" b="0" i="0" strike="noStrike" cap="none" spc="0" baseline="0" dirty="0" smtClean="0">
                <a:solidFill>
                  <a:srgbClr val="4D4D4D"/>
                </a:solidFill>
                <a:effectLst/>
                <a:latin typeface="+mj-ea"/>
                <a:ea typeface="+mj-ea"/>
                <a:cs typeface="MS UI Gothic"/>
              </a:rPr>
              <a:t>S</a:t>
            </a:r>
            <a:r>
              <a:rPr lang="ja-JP" sz="850" b="0" i="0" strike="noStrike" cap="none" spc="0" baseline="0" dirty="0">
                <a:solidFill>
                  <a:srgbClr val="4D4D4D"/>
                </a:solidFill>
                <a:effectLst/>
                <a:latin typeface="+mj-ea"/>
                <a:ea typeface="+mj-ea"/>
                <a:cs typeface="MS UI Gothic"/>
              </a:rPr>
              <a:t>olid Tumor</a:t>
            </a:r>
            <a:r>
              <a:rPr lang="ja-JP" sz="850" b="0" i="0" strike="noStrike" cap="none" spc="0" baseline="0" dirty="0" smtClean="0">
                <a:solidFill>
                  <a:srgbClr val="4D4D4D"/>
                </a:solidFill>
                <a:effectLst/>
                <a:latin typeface="+mj-ea"/>
                <a:ea typeface="+mj-ea"/>
                <a:cs typeface="MS UI Gothic"/>
              </a:rPr>
              <a:t>s</a:t>
            </a:r>
            <a:r>
              <a:rPr lang="en-GB" altLang="ja-JP" sz="850" b="0" i="0" strike="noStrike" cap="none" spc="0" baseline="0" dirty="0" smtClean="0">
                <a:solidFill>
                  <a:srgbClr val="4D4D4D"/>
                </a:solidFill>
                <a:effectLst/>
                <a:latin typeface="+mj-ea"/>
                <a:ea typeface="+mj-ea"/>
                <a:cs typeface="MS UI Gothic"/>
              </a:rPr>
              <a:t> </a:t>
            </a:r>
            <a:endParaRPr lang="en-US" altLang="ja-JP" sz="850" b="0" i="0" strike="noStrike" cap="none" spc="0" baseline="0" dirty="0" smtClean="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smtClean="0">
                <a:solidFill>
                  <a:srgbClr val="4D4D4D"/>
                </a:solidFill>
                <a:effectLst/>
                <a:latin typeface="+mj-ea"/>
                <a:ea typeface="+mj-ea"/>
                <a:cs typeface="MS UI Gothic"/>
              </a:rPr>
              <a:t>（固形腫瘍の治療効果判定基準）</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smtClean="0">
                <a:solidFill>
                  <a:srgbClr val="4D4D4D"/>
                </a:solidFill>
                <a:effectLst/>
                <a:latin typeface="+mj-ea"/>
                <a:ea typeface="+mj-ea"/>
                <a:cs typeface="MS UI Gothic"/>
              </a:rPr>
              <a:t>R</a:t>
            </a:r>
            <a:r>
              <a:rPr lang="ja-JP" sz="850" b="0" i="0" strike="noStrike" cap="none" spc="0" baseline="0" dirty="0">
                <a:solidFill>
                  <a:srgbClr val="4D4D4D"/>
                </a:solidFill>
                <a:effectLst/>
                <a:latin typeface="+mj-ea"/>
                <a:ea typeface="+mj-ea"/>
                <a:cs typeface="MS UI Gothic"/>
              </a:rPr>
              <a:t>P2D	recommended phase 2 dose</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［第2相試験推奨用量（線量）］</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RR	response rate（奏効率）</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SCC	squamous cell carcinoma（扁平上皮癌）</a:t>
            </a:r>
            <a:endParaRPr kumimoji="0" lang="en-US" sz="850" b="0" i="0" u="none" strike="noStrike" kern="1200" cap="none" spc="0" normalizeH="0" baseline="0" noProof="0" dirty="0">
              <a:ln>
                <a:noFill/>
              </a:ln>
              <a:solidFill>
                <a:srgbClr val="4D4D4D"/>
              </a:solidFill>
              <a:effectLst/>
              <a:uLnTx/>
              <a:uFillTx/>
              <a:latin typeface="+mj-ea"/>
              <a:ea typeface="+mj-ea"/>
              <a:cs typeface="Arial"/>
            </a:endParaRP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SD	stable disease（病勢安定） </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TB	tumor burden（全身腫瘍組織量）</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TEAE	treatment-emergent adverse event</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（試験治療下で発現した有害事象）</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TRAE	treatment-related adverse event</a:t>
            </a:r>
            <a:endParaRPr lang="en-US" altLang="ja-JP" sz="850" b="0" i="0" strike="noStrike" cap="none" spc="0" baseline="0" dirty="0">
              <a:solidFill>
                <a:srgbClr val="4D4D4D"/>
              </a:solidFill>
              <a:effectLst/>
              <a:latin typeface="+mj-ea"/>
              <a:ea typeface="+mj-ea"/>
              <a:cs typeface="MS UI Gothic"/>
            </a:endParaRPr>
          </a:p>
          <a:p>
            <a:pPr marL="717550"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（治験薬と関連のある有害事象） </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TTD	time to deterioration（悪化するまでの期間）</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TTP	time to progression（無増悪期間）</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TTR	time to response（奏効までの期間）</a:t>
            </a:r>
          </a:p>
          <a:p>
            <a:pPr marL="87313" marR="0" lvl="0" indent="0" algn="l" defTabSz="914400" rtl="0" eaLnBrk="1" fontAlgn="base" latinLnBrk="0" hangingPunct="1">
              <a:lnSpc>
                <a:spcPts val="1000"/>
              </a:lnSpc>
              <a:spcBef>
                <a:spcPct val="0"/>
              </a:spcBef>
              <a:spcAft>
                <a:spcPct val="0"/>
              </a:spcAft>
              <a:buClr>
                <a:srgbClr val="043882"/>
              </a:buClr>
              <a:buSzPct val="110000"/>
              <a:buFontTx/>
              <a:buNone/>
              <a:tabLst>
                <a:tab pos="719138" algn="l"/>
              </a:tabLst>
              <a:defRPr/>
            </a:pPr>
            <a:r>
              <a:rPr lang="ja-JP" sz="850" b="0" i="0" strike="noStrike" cap="none" spc="0" baseline="0" dirty="0">
                <a:solidFill>
                  <a:srgbClr val="4D4D4D"/>
                </a:solidFill>
                <a:effectLst/>
                <a:latin typeface="+mj-ea"/>
                <a:ea typeface="+mj-ea"/>
                <a:cs typeface="MS UI Gothic"/>
              </a:rPr>
              <a:t>WHO	World Health Organization（世界保健機関）</a:t>
            </a:r>
          </a:p>
          <a:p>
            <a:pPr marL="87313" marR="0" lvl="0" indent="0" algn="l" defTabSz="914400" rtl="0" eaLnBrk="1" fontAlgn="base" latinLnBrk="0" hangingPunct="1">
              <a:lnSpc>
                <a:spcPts val="1000"/>
              </a:lnSpc>
              <a:spcBef>
                <a:spcPct val="0"/>
              </a:spcBef>
              <a:spcAft>
                <a:spcPct val="0"/>
              </a:spcAft>
              <a:buClr>
                <a:srgbClr val="043882"/>
              </a:buClr>
              <a:buSzPct val="110000"/>
              <a:buFontTx/>
              <a:buNone/>
              <a:defRPr/>
            </a:pPr>
            <a:endParaRPr kumimoji="0" lang="en-US" sz="850" b="0" i="0" u="none" strike="noStrike" kern="1200" cap="none" spc="0" normalizeH="0" baseline="0" noProof="0" dirty="0">
              <a:ln>
                <a:noFill/>
              </a:ln>
              <a:solidFill>
                <a:srgbClr val="4D4D4D"/>
              </a:solidFill>
              <a:effectLst/>
              <a:uLnTx/>
              <a:uFillTx/>
              <a:latin typeface="+mj-ea"/>
              <a:ea typeface="+mj-ea"/>
              <a:cs typeface="Arial"/>
            </a:endParaRPr>
          </a:p>
        </p:txBody>
      </p:sp>
    </p:spTree>
    <p:custDataLst>
      <p:tags r:id="rId1"/>
    </p:custDataLst>
    <p:extLst>
      <p:ext uri="{BB962C8B-B14F-4D97-AF65-F5344CB8AC3E}">
        <p14:creationId xmlns:p14="http://schemas.microsoft.com/office/powerpoint/2010/main" xmlns="" val="33201090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529740" cy="807720"/>
          </a:xfrm>
        </p:spPr>
        <p:txBody>
          <a:bodyPr/>
          <a:lstStyle/>
          <a:p>
            <a:r>
              <a:rPr lang="en-US" altLang="ja-JP" dirty="0">
                <a:solidFill>
                  <a:srgbClr val="043882"/>
                </a:solidFill>
                <a:ea typeface="ＭＳ Ｐゴシック" panose="020B0600070205080204" pitchFamily="50" charset="-128"/>
                <a:cs typeface="MS UI Gothic"/>
              </a:rPr>
              <a:t>638</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HALO 109-301</a:t>
            </a:r>
            <a:r>
              <a:rPr lang="ja-JP" altLang="en-US" dirty="0">
                <a:solidFill>
                  <a:srgbClr val="043882"/>
                </a:solidFill>
                <a:ea typeface="ＭＳ Ｐゴシック" panose="020B0600070205080204" pitchFamily="50" charset="-128"/>
                <a:cs typeface="MS UI Gothic"/>
              </a:rPr>
              <a:t>試験：未治療のヒアルロナン（</a:t>
            </a:r>
            <a:r>
              <a:rPr lang="en-US" altLang="ja-JP" dirty="0">
                <a:solidFill>
                  <a:srgbClr val="043882"/>
                </a:solidFill>
                <a:ea typeface="ＭＳ Ｐゴシック" panose="020B0600070205080204" pitchFamily="50" charset="-128"/>
                <a:cs typeface="MS UI Gothic"/>
              </a:rPr>
              <a:t>HA</a:t>
            </a:r>
            <a:r>
              <a:rPr lang="ja-JP" altLang="en-US" dirty="0">
                <a:solidFill>
                  <a:srgbClr val="043882"/>
                </a:solidFill>
                <a:ea typeface="ＭＳ Ｐゴシック" panose="020B0600070205080204" pitchFamily="50" charset="-128"/>
                <a:cs typeface="MS UI Gothic"/>
              </a:rPr>
              <a:t>）高値の転移性膵管腺癌（</a:t>
            </a:r>
            <a:r>
              <a:rPr lang="en-US" altLang="ja-JP" dirty="0" err="1">
                <a:solidFill>
                  <a:srgbClr val="043882"/>
                </a:solidFill>
                <a:ea typeface="ＭＳ Ｐゴシック" panose="020B0600070205080204" pitchFamily="50" charset="-128"/>
                <a:cs typeface="MS UI Gothic"/>
              </a:rPr>
              <a:t>mPDA</a:t>
            </a:r>
            <a:r>
              <a:rPr lang="ja-JP" altLang="en-US" dirty="0">
                <a:solidFill>
                  <a:srgbClr val="043882"/>
                </a:solidFill>
                <a:ea typeface="ＭＳ Ｐゴシック" panose="020B0600070205080204" pitchFamily="50" charset="-128"/>
                <a:cs typeface="MS UI Gothic"/>
              </a:rPr>
              <a:t>）患者を対象としたペグボルヒアルロニダーゼアルファ（</a:t>
            </a:r>
            <a:r>
              <a:rPr lang="en-US" altLang="ja-JP" dirty="0">
                <a:solidFill>
                  <a:srgbClr val="043882"/>
                </a:solidFill>
                <a:ea typeface="ＭＳ Ｐゴシック" panose="020B0600070205080204" pitchFamily="50" charset="-128"/>
                <a:cs typeface="MS UI Gothic"/>
              </a:rPr>
              <a:t>PEGPH20</a:t>
            </a:r>
            <a:r>
              <a:rPr lang="ja-JP" altLang="en-US" dirty="0">
                <a:solidFill>
                  <a:srgbClr val="043882"/>
                </a:solidFill>
                <a:ea typeface="ＭＳ Ｐゴシック" panose="020B0600070205080204" pitchFamily="50" charset="-128"/>
                <a:cs typeface="MS UI Gothic"/>
              </a:rPr>
              <a:t>）＋ナブパクリタキセル</a:t>
            </a:r>
            <a:r>
              <a:rPr lang="en-US" altLang="ja-JP" dirty="0">
                <a:solidFill>
                  <a:srgbClr val="043882"/>
                </a:solidFill>
                <a:ea typeface="ＭＳ Ｐゴシック" panose="020B0600070205080204" pitchFamily="50" charset="-128"/>
                <a:cs typeface="MS UI Gothic"/>
              </a:rPr>
              <a:t>/</a:t>
            </a:r>
            <a:r>
              <a:rPr lang="ja-JP" altLang="en-US" dirty="0">
                <a:solidFill>
                  <a:srgbClr val="043882"/>
                </a:solidFill>
                <a:ea typeface="ＭＳ Ｐゴシック" panose="020B0600070205080204" pitchFamily="50" charset="-128"/>
                <a:cs typeface="MS UI Gothic"/>
              </a:rPr>
              <a:t>ゲムシタビン（</a:t>
            </a:r>
            <a:r>
              <a:rPr lang="en-US" altLang="ja-JP" dirty="0">
                <a:solidFill>
                  <a:srgbClr val="043882"/>
                </a:solidFill>
                <a:ea typeface="ＭＳ Ｐゴシック" panose="020B0600070205080204" pitchFamily="50" charset="-128"/>
                <a:cs typeface="MS UI Gothic"/>
              </a:rPr>
              <a:t>AG</a:t>
            </a:r>
            <a:r>
              <a:rPr lang="ja-JP" altLang="en-US" dirty="0">
                <a:solidFill>
                  <a:srgbClr val="043882"/>
                </a:solidFill>
                <a:ea typeface="ＭＳ Ｐゴシック" panose="020B0600070205080204" pitchFamily="50" charset="-128"/>
                <a:cs typeface="MS UI Gothic"/>
              </a:rPr>
              <a:t>）の無作為化二重盲検プラセボ対照第</a:t>
            </a:r>
            <a:r>
              <a:rPr lang="en-US" altLang="ja-JP" dirty="0">
                <a:solidFill>
                  <a:srgbClr val="043882"/>
                </a:solidFill>
                <a:ea typeface="ＭＳ Ｐゴシック" panose="020B0600070205080204" pitchFamily="50" charset="-128"/>
                <a:cs typeface="MS UI Gothic"/>
              </a:rPr>
              <a:t>3</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Tempero MA, et al.</a:t>
            </a:r>
            <a:endParaRPr lang="en-GB" dirty="0">
              <a:latin typeface="+mn-ea"/>
              <a:ea typeface="+mn-ea"/>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n-ea"/>
                <a:cs typeface="MS UI Gothic"/>
              </a:rPr>
              <a:t>主な結果（続き）</a:t>
            </a:r>
          </a:p>
        </p:txBody>
      </p:sp>
      <p:sp>
        <p:nvSpPr>
          <p:cNvPr id="9"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latin typeface="+mn-ea"/>
                <a:cs typeface="MS UI Gothic"/>
              </a:rPr>
              <a:t>*BICR（RECIST第1.1版）</a:t>
            </a:r>
            <a:endParaRPr lang="en-GB" dirty="0">
              <a:latin typeface="+mn-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n-ea"/>
                <a:cs typeface="MS UI Gothic"/>
              </a:rPr>
              <a:t>Tempero MA, et al. J Clin Oncol 2020; 38(suppl): abstr 638</a:t>
            </a:r>
            <a:endParaRPr lang="en-GB">
              <a:latin typeface="+mn-ea"/>
            </a:endParaRPr>
          </a:p>
        </p:txBody>
      </p:sp>
      <p:graphicFrame>
        <p:nvGraphicFramePr>
          <p:cNvPr id="6" name="Group 88"/>
          <p:cNvGraphicFramePr>
            <a:graphicFrameLocks noGrp="1"/>
          </p:cNvGraphicFramePr>
          <p:nvPr>
            <p:extLst>
              <p:ext uri="{D42A27DB-BD31-4B8C-83A1-F6EECF244321}">
                <p14:modId xmlns:p14="http://schemas.microsoft.com/office/powerpoint/2010/main" xmlns="" val="1285116973"/>
              </p:ext>
            </p:extLst>
          </p:nvPr>
        </p:nvGraphicFramePr>
        <p:xfrm>
          <a:off x="377707" y="1693149"/>
          <a:ext cx="8388587" cy="3937365"/>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2702693">
                  <a:extLst>
                    <a:ext uri="{9D8B030D-6E8A-4147-A177-3AD203B41FA5}">
                      <a16:colId xmlns:a16="http://schemas.microsoft.com/office/drawing/2014/main" xmlns="" val="3397994981"/>
                    </a:ext>
                  </a:extLst>
                </a:gridCol>
                <a:gridCol w="2702693">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奏効</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PAG群</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327）</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AG群</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165）</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ORR*、％</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47</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36</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ORR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比</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1.03、1.63）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BOR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9685">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CR</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0.6）</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PR</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15</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46.5）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35.8）</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15768085"/>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SD</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7</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21.7）</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32.7）</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04024565"/>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非CR／非PD</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2.8）</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1.2）</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343621901"/>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PD</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14.4）</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13.3）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25110388"/>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NE/不明</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14.1）</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16.4）</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061018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DoR中央値、月数</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6.1</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7.4</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9230562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確定ORR、％</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34</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27</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94940981"/>
                  </a:ext>
                </a:extLst>
              </a:tr>
              <a:tr h="0">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確定ORR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比</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0.91、1.62）</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55908935"/>
                  </a:ext>
                </a:extLst>
              </a:tr>
            </a:tbl>
          </a:graphicData>
        </a:graphic>
      </p:graphicFrame>
    </p:spTree>
    <p:extLst>
      <p:ext uri="{BB962C8B-B14F-4D97-AF65-F5344CB8AC3E}">
        <p14:creationId xmlns:p14="http://schemas.microsoft.com/office/powerpoint/2010/main" xmlns="" val="40155897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570562" cy="807720"/>
          </a:xfrm>
        </p:spPr>
        <p:txBody>
          <a:bodyPr/>
          <a:lstStyle/>
          <a:p>
            <a:r>
              <a:rPr lang="en-US" altLang="ja-JP" dirty="0">
                <a:solidFill>
                  <a:srgbClr val="043882"/>
                </a:solidFill>
                <a:ea typeface="ＭＳ Ｐゴシック" panose="020B0600070205080204" pitchFamily="50" charset="-128"/>
                <a:cs typeface="MS UI Gothic"/>
              </a:rPr>
              <a:t>638</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HALO 109-301</a:t>
            </a:r>
            <a:r>
              <a:rPr lang="ja-JP" altLang="en-US" dirty="0">
                <a:solidFill>
                  <a:srgbClr val="043882"/>
                </a:solidFill>
                <a:ea typeface="ＭＳ Ｐゴシック" panose="020B0600070205080204" pitchFamily="50" charset="-128"/>
                <a:cs typeface="MS UI Gothic"/>
              </a:rPr>
              <a:t>試験：未治療のヒアルロナン（</a:t>
            </a:r>
            <a:r>
              <a:rPr lang="en-US" altLang="ja-JP" dirty="0">
                <a:solidFill>
                  <a:srgbClr val="043882"/>
                </a:solidFill>
                <a:ea typeface="ＭＳ Ｐゴシック" panose="020B0600070205080204" pitchFamily="50" charset="-128"/>
                <a:cs typeface="MS UI Gothic"/>
              </a:rPr>
              <a:t>HA</a:t>
            </a:r>
            <a:r>
              <a:rPr lang="ja-JP" altLang="en-US" dirty="0">
                <a:solidFill>
                  <a:srgbClr val="043882"/>
                </a:solidFill>
                <a:ea typeface="ＭＳ Ｐゴシック" panose="020B0600070205080204" pitchFamily="50" charset="-128"/>
                <a:cs typeface="MS UI Gothic"/>
              </a:rPr>
              <a:t>）高値の転移性膵管腺癌（</a:t>
            </a:r>
            <a:r>
              <a:rPr lang="en-US" altLang="ja-JP" dirty="0" err="1">
                <a:solidFill>
                  <a:srgbClr val="043882"/>
                </a:solidFill>
                <a:ea typeface="ＭＳ Ｐゴシック" panose="020B0600070205080204" pitchFamily="50" charset="-128"/>
                <a:cs typeface="MS UI Gothic"/>
              </a:rPr>
              <a:t>mPDA</a:t>
            </a:r>
            <a:r>
              <a:rPr lang="ja-JP" altLang="en-US" dirty="0">
                <a:solidFill>
                  <a:srgbClr val="043882"/>
                </a:solidFill>
                <a:ea typeface="ＭＳ Ｐゴシック" panose="020B0600070205080204" pitchFamily="50" charset="-128"/>
                <a:cs typeface="MS UI Gothic"/>
              </a:rPr>
              <a:t>）患者を対象としたペグボルヒアルロニダーゼアルファ（</a:t>
            </a:r>
            <a:r>
              <a:rPr lang="en-US" altLang="ja-JP" dirty="0">
                <a:solidFill>
                  <a:srgbClr val="043882"/>
                </a:solidFill>
                <a:ea typeface="ＭＳ Ｐゴシック" panose="020B0600070205080204" pitchFamily="50" charset="-128"/>
                <a:cs typeface="MS UI Gothic"/>
              </a:rPr>
              <a:t>PEGPH20</a:t>
            </a:r>
            <a:r>
              <a:rPr lang="ja-JP" altLang="en-US" dirty="0">
                <a:solidFill>
                  <a:srgbClr val="043882"/>
                </a:solidFill>
                <a:ea typeface="ＭＳ Ｐゴシック" panose="020B0600070205080204" pitchFamily="50" charset="-128"/>
                <a:cs typeface="MS UI Gothic"/>
              </a:rPr>
              <a:t>）＋ナブパクリタキセル</a:t>
            </a:r>
            <a:r>
              <a:rPr lang="en-US" altLang="ja-JP" dirty="0">
                <a:solidFill>
                  <a:srgbClr val="043882"/>
                </a:solidFill>
                <a:ea typeface="ＭＳ Ｐゴシック" panose="020B0600070205080204" pitchFamily="50" charset="-128"/>
                <a:cs typeface="MS UI Gothic"/>
              </a:rPr>
              <a:t>/</a:t>
            </a:r>
            <a:r>
              <a:rPr lang="ja-JP" altLang="en-US" dirty="0">
                <a:solidFill>
                  <a:srgbClr val="043882"/>
                </a:solidFill>
                <a:ea typeface="ＭＳ Ｐゴシック" panose="020B0600070205080204" pitchFamily="50" charset="-128"/>
                <a:cs typeface="MS UI Gothic"/>
              </a:rPr>
              <a:t>ゲムシタビン（</a:t>
            </a:r>
            <a:r>
              <a:rPr lang="en-US" altLang="ja-JP" dirty="0">
                <a:solidFill>
                  <a:srgbClr val="043882"/>
                </a:solidFill>
                <a:ea typeface="ＭＳ Ｐゴシック" panose="020B0600070205080204" pitchFamily="50" charset="-128"/>
                <a:cs typeface="MS UI Gothic"/>
              </a:rPr>
              <a:t>AG</a:t>
            </a:r>
            <a:r>
              <a:rPr lang="ja-JP" altLang="en-US" dirty="0">
                <a:solidFill>
                  <a:srgbClr val="043882"/>
                </a:solidFill>
                <a:ea typeface="ＭＳ Ｐゴシック" panose="020B0600070205080204" pitchFamily="50" charset="-128"/>
                <a:cs typeface="MS UI Gothic"/>
              </a:rPr>
              <a:t>）の無作為化二重盲検プラセボ対照第</a:t>
            </a:r>
            <a:r>
              <a:rPr lang="en-US" altLang="ja-JP" dirty="0">
                <a:solidFill>
                  <a:srgbClr val="043882"/>
                </a:solidFill>
                <a:ea typeface="ＭＳ Ｐゴシック" panose="020B0600070205080204" pitchFamily="50" charset="-128"/>
                <a:cs typeface="MS UI Gothic"/>
              </a:rPr>
              <a:t>3</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Tempero MA, et al.</a:t>
            </a:r>
            <a:endParaRPr lang="en-GB"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ea"/>
                <a:ea typeface="+mj-ea"/>
                <a:cs typeface="MS UI Gothic"/>
              </a:rPr>
              <a:t>主な結果（続き）</a:t>
            </a:r>
          </a:p>
          <a:p>
            <a:pPr marL="0" indent="0">
              <a:spcBef>
                <a:spcPts val="20000"/>
              </a:spcBef>
              <a:buNone/>
            </a:pPr>
            <a:r>
              <a:rPr lang="ja-JP" sz="1600" b="1" i="0" strike="noStrike" cap="none" spc="0" baseline="0">
                <a:solidFill>
                  <a:srgbClr val="4D4D4D"/>
                </a:solidFill>
                <a:effectLst/>
                <a:latin typeface="+mj-ea"/>
                <a:ea typeface="+mj-ea"/>
                <a:cs typeface="MS UI Gothic"/>
              </a:rPr>
              <a:t>結論</a:t>
            </a:r>
          </a:p>
          <a:p>
            <a:r>
              <a:rPr lang="ja-JP" sz="1600" b="1" i="0" strike="noStrike" cap="none" spc="0" baseline="0">
                <a:solidFill>
                  <a:srgbClr val="4D4D4D"/>
                </a:solidFill>
                <a:effectLst/>
                <a:latin typeface="+mj-ea"/>
                <a:ea typeface="+mj-ea"/>
                <a:cs typeface="MS UI Gothic"/>
              </a:rPr>
              <a:t>転移性PDAC患者を対象としたPEGPH20とナブパクリタキセル+ゲムシタビンとの併用は、ナブパクリタキセル+ゲムシタビンに対する追加的な生存利益をもたらさなかった</a:t>
            </a:r>
          </a:p>
          <a:p>
            <a:r>
              <a:rPr lang="ja-JP" sz="1600" b="1" i="0" strike="noStrike" cap="none" spc="0" baseline="0">
                <a:solidFill>
                  <a:srgbClr val="4D4D4D"/>
                </a:solidFill>
                <a:effectLst/>
                <a:latin typeface="+mj-ea"/>
                <a:ea typeface="+mj-ea"/>
                <a:cs typeface="MS UI Gothic"/>
              </a:rPr>
              <a:t>毒性は、既知の安全性プロファイルと一致</a:t>
            </a:r>
          </a:p>
          <a:p>
            <a:endParaRPr lang="en-GB" b="1">
              <a:latin typeface="+mj-ea"/>
              <a:ea typeface="+mj-ea"/>
            </a:endParaRP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ea"/>
                <a:ea typeface="+mj-ea"/>
                <a:cs typeface="MS UI Gothic"/>
              </a:rPr>
              <a:t>Tempero MA, et al. J Clin Oncol 2020; 38(suppl): abstr 638</a:t>
            </a:r>
            <a:endParaRPr lang="en-GB">
              <a:latin typeface="+mj-ea"/>
              <a:ea typeface="+mj-ea"/>
            </a:endParaRPr>
          </a:p>
        </p:txBody>
      </p:sp>
      <p:graphicFrame>
        <p:nvGraphicFramePr>
          <p:cNvPr id="14" name="Group 88"/>
          <p:cNvGraphicFramePr>
            <a:graphicFrameLocks noGrp="1"/>
          </p:cNvGraphicFramePr>
          <p:nvPr>
            <p:extLst>
              <p:ext uri="{D42A27DB-BD31-4B8C-83A1-F6EECF244321}">
                <p14:modId xmlns:p14="http://schemas.microsoft.com/office/powerpoint/2010/main" xmlns="" val="3783358466"/>
              </p:ext>
            </p:extLst>
          </p:nvPr>
        </p:nvGraphicFramePr>
        <p:xfrm>
          <a:off x="270589" y="1693149"/>
          <a:ext cx="8551690" cy="2225205"/>
        </p:xfrm>
        <a:graphic>
          <a:graphicData uri="http://schemas.openxmlformats.org/drawingml/2006/table">
            <a:tbl>
              <a:tblPr firstRow="1" bandRow="1">
                <a:tableStyleId>{69012ECD-51FC-41F1-AA8D-1B2483CD663E}</a:tableStyleId>
              </a:tblPr>
              <a:tblGrid>
                <a:gridCol w="4170784">
                  <a:extLst>
                    <a:ext uri="{9D8B030D-6E8A-4147-A177-3AD203B41FA5}">
                      <a16:colId xmlns:a16="http://schemas.microsoft.com/office/drawing/2014/main" xmlns="" val="20000"/>
                    </a:ext>
                  </a:extLst>
                </a:gridCol>
                <a:gridCol w="2197708">
                  <a:extLst>
                    <a:ext uri="{9D8B030D-6E8A-4147-A177-3AD203B41FA5}">
                      <a16:colId xmlns:a16="http://schemas.microsoft.com/office/drawing/2014/main" xmlns="" val="3397994981"/>
                    </a:ext>
                  </a:extLst>
                </a:gridCol>
                <a:gridCol w="2183198">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グレード3以上の有害事象が5％以上の患者に発現、PAG群では2％以上高い発現率、n（％）</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PAG群</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325）</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AG群</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156）</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血小板減少症／血小板数減少</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68（20.9）</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25（16.1）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疲労</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52（16.0）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15（9.6）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無力症</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28（8.6）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9（5.8）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968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低ナトリウム血症</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26（8.0）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6（3.8）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敗血症</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24（7.4）</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6（3.8）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1576808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筋痙縮</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21（6.5）</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1（0.6）</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04024565"/>
                  </a:ext>
                </a:extLst>
              </a:tr>
            </a:tbl>
          </a:graphicData>
        </a:graphic>
      </p:graphicFrame>
    </p:spTree>
    <p:extLst>
      <p:ext uri="{BB962C8B-B14F-4D97-AF65-F5344CB8AC3E}">
        <p14:creationId xmlns:p14="http://schemas.microsoft.com/office/powerpoint/2010/main" xmlns="" val="41821362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946119" cy="807720"/>
          </a:xfrm>
        </p:spPr>
        <p:txBody>
          <a:bodyPr/>
          <a:lstStyle/>
          <a:p>
            <a:r>
              <a:rPr lang="en-US" altLang="ja-JP" dirty="0">
                <a:solidFill>
                  <a:srgbClr val="043882"/>
                </a:solidFill>
                <a:ea typeface="ＭＳ Ｐゴシック" panose="020B0600070205080204" pitchFamily="50" charset="-128"/>
                <a:cs typeface="MS UI Gothic"/>
              </a:rPr>
              <a:t>639</a:t>
            </a:r>
            <a:r>
              <a:rPr lang="ja-JP" altLang="en-US" dirty="0">
                <a:solidFill>
                  <a:srgbClr val="043882"/>
                </a:solidFill>
                <a:ea typeface="ＭＳ Ｐゴシック" panose="020B0600070205080204" pitchFamily="50" charset="-128"/>
                <a:cs typeface="MS UI Gothic"/>
              </a:rPr>
              <a:t>：既知の生殖細胞系（</a:t>
            </a:r>
            <a:r>
              <a:rPr lang="en-US" altLang="ja-JP" dirty="0">
                <a:solidFill>
                  <a:srgbClr val="043882"/>
                </a:solidFill>
                <a:ea typeface="ＭＳ Ｐゴシック" panose="020B0600070205080204" pitchFamily="50" charset="-128"/>
                <a:cs typeface="MS UI Gothic"/>
              </a:rPr>
              <a:t>g</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BRCA/PALB2</a:t>
            </a:r>
            <a:r>
              <a:rPr lang="ja-JP" altLang="en-US" dirty="0">
                <a:solidFill>
                  <a:srgbClr val="043882"/>
                </a:solidFill>
                <a:ea typeface="ＭＳ Ｐゴシック" panose="020B0600070205080204" pitchFamily="50" charset="-128"/>
                <a:cs typeface="MS UI Gothic"/>
              </a:rPr>
              <a:t>変異型膵管腺癌（</a:t>
            </a:r>
            <a:r>
              <a:rPr lang="en-US" altLang="ja-JP" dirty="0">
                <a:solidFill>
                  <a:srgbClr val="043882"/>
                </a:solidFill>
                <a:ea typeface="ＭＳ Ｐゴシック" panose="020B0600070205080204" pitchFamily="50" charset="-128"/>
                <a:cs typeface="MS UI Gothic"/>
              </a:rPr>
              <a:t>PDAC</a:t>
            </a:r>
            <a:r>
              <a:rPr lang="ja-JP" altLang="en-US" dirty="0">
                <a:solidFill>
                  <a:srgbClr val="043882"/>
                </a:solidFill>
                <a:ea typeface="ＭＳ Ｐゴシック" panose="020B0600070205080204" pitchFamily="50" charset="-128"/>
                <a:cs typeface="MS UI Gothic"/>
              </a:rPr>
              <a:t>）患者を対象としたゲムシタビン（</a:t>
            </a:r>
            <a:r>
              <a:rPr lang="en-US" altLang="ja-JP" dirty="0">
                <a:solidFill>
                  <a:srgbClr val="043882"/>
                </a:solidFill>
                <a:ea typeface="ＭＳ Ｐゴシック" panose="020B0600070205080204" pitchFamily="50" charset="-128"/>
                <a:cs typeface="MS UI Gothic"/>
              </a:rPr>
              <a:t>G</a:t>
            </a:r>
            <a:r>
              <a:rPr lang="ja-JP" altLang="en-US" dirty="0">
                <a:solidFill>
                  <a:srgbClr val="043882"/>
                </a:solidFill>
                <a:ea typeface="ＭＳ Ｐゴシック" panose="020B0600070205080204" pitchFamily="50" charset="-128"/>
                <a:cs typeface="MS UI Gothic"/>
              </a:rPr>
              <a:t>）、シスプラチン（</a:t>
            </a:r>
            <a:r>
              <a:rPr lang="en-US" altLang="ja-JP" dirty="0">
                <a:solidFill>
                  <a:srgbClr val="043882"/>
                </a:solidFill>
                <a:ea typeface="ＭＳ Ｐゴシック" panose="020B0600070205080204" pitchFamily="50" charset="-128"/>
                <a:cs typeface="MS UI Gothic"/>
              </a:rPr>
              <a:t>C</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 veliparib</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V</a:t>
            </a:r>
            <a:r>
              <a:rPr lang="ja-JP" altLang="en-US" dirty="0">
                <a:solidFill>
                  <a:srgbClr val="043882"/>
                </a:solidFill>
                <a:ea typeface="ＭＳ Ｐゴシック" panose="020B0600070205080204" pitchFamily="50" charset="-128"/>
                <a:cs typeface="MS UI Gothic"/>
              </a:rPr>
              <a:t>）の無作為化多施設共同第</a:t>
            </a:r>
            <a:r>
              <a:rPr lang="en-US" altLang="ja-JP" dirty="0">
                <a:solidFill>
                  <a:srgbClr val="043882"/>
                </a:solidFill>
                <a:ea typeface="ＭＳ Ｐゴシック" panose="020B0600070205080204" pitchFamily="50" charset="-128"/>
                <a:cs typeface="MS UI Gothic"/>
              </a:rPr>
              <a:t>2</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O’Reilly EM, et al.</a:t>
            </a:r>
            <a:endParaRPr lang="en-GB" dirty="0"/>
          </a:p>
        </p:txBody>
      </p:sp>
      <p:sp>
        <p:nvSpPr>
          <p:cNvPr id="26"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治験の目的</a:t>
            </a:r>
          </a:p>
          <a:p>
            <a:r>
              <a:rPr lang="ja-JP" sz="1600" b="0" i="0" strike="noStrike" cap="none" spc="0" baseline="0">
                <a:solidFill>
                  <a:srgbClr val="4D4D4D"/>
                </a:solidFill>
                <a:effectLst/>
                <a:ea typeface="ＭＳ Ｐゴシック" panose="020B0600070205080204" pitchFamily="50" charset="-128"/>
                <a:cs typeface="MS UI Gothic"/>
              </a:rPr>
              <a:t>生殖細胞系BRCA/PALB2変異型PDAC患者を対象にしてゲムシタビン＋シスプラチン± veliparibの有効性および安全性を評価</a:t>
            </a:r>
            <a:endParaRPr lang="en-GB">
              <a:ea typeface="ＭＳ Ｐゴシック" panose="020B0600070205080204" pitchFamily="50" charset="-128"/>
            </a:endParaRPr>
          </a:p>
        </p:txBody>
      </p:sp>
      <p:sp>
        <p:nvSpPr>
          <p:cNvPr id="27" name="Text Placeholder 8"/>
          <p:cNvSpPr>
            <a:spLocks noGrp="1"/>
          </p:cNvSpPr>
          <p:nvPr>
            <p:ph type="body" sz="quarter" idx="10"/>
          </p:nvPr>
        </p:nvSpPr>
        <p:spPr>
          <a:xfrm>
            <a:off x="365126" y="6096000"/>
            <a:ext cx="4388006"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*ゲムシタビン600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＋シスプラチン25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 D3および10</a:t>
            </a:r>
            <a:endParaRPr lang="en-GB" baseline="30000" dirty="0">
              <a:ea typeface="ＭＳ Ｐゴシック" panose="020B0600070205080204" pitchFamily="50" charset="-128"/>
            </a:endParaRPr>
          </a:p>
        </p:txBody>
      </p:sp>
      <p:sp>
        <p:nvSpPr>
          <p:cNvPr id="28"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O’Reilly EM, et al. J Clin Oncol 2020; 38(suppl): abstr 639</a:t>
            </a:r>
            <a:endParaRPr lang="en-GB">
              <a:ea typeface="ＭＳ Ｐゴシック" panose="020B0600070205080204" pitchFamily="50" charset="-128"/>
            </a:endParaRPr>
          </a:p>
        </p:txBody>
      </p:sp>
      <p:sp>
        <p:nvSpPr>
          <p:cNvPr id="29" name="Rectangle 9"/>
          <p:cNvSpPr txBox="1">
            <a:spLocks noChangeArrowheads="1"/>
          </p:cNvSpPr>
          <p:nvPr/>
        </p:nvSpPr>
        <p:spPr bwMode="auto">
          <a:xfrm>
            <a:off x="260194" y="532299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RR（RECIST第1.1版）</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30" name="Oval 14"/>
          <p:cNvSpPr>
            <a:spLocks noChangeArrowheads="1"/>
          </p:cNvSpPr>
          <p:nvPr/>
        </p:nvSpPr>
        <p:spPr bwMode="auto">
          <a:xfrm>
            <a:off x="3485133" y="343787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1:1</a:t>
            </a:r>
            <a:endParaRPr kumimoji="0" lang="en-US" altLang="zh-CN" sz="16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31" name="AutoShape 15"/>
          <p:cNvCxnSpPr>
            <a:cxnSpLocks noChangeShapeType="1"/>
            <a:stCxn id="30" idx="0"/>
            <a:endCxn id="35" idx="1"/>
          </p:cNvCxnSpPr>
          <p:nvPr/>
        </p:nvCxnSpPr>
        <p:spPr bwMode="auto">
          <a:xfrm rot="5400000" flipH="1" flipV="1">
            <a:off x="3591831" y="2961110"/>
            <a:ext cx="661865" cy="291664"/>
          </a:xfrm>
          <a:prstGeom prst="bentConnector2">
            <a:avLst/>
          </a:prstGeom>
          <a:noFill/>
          <a:ln w="57150">
            <a:solidFill>
              <a:schemeClr val="bg2">
                <a:lumMod val="60000"/>
                <a:lumOff val="40000"/>
              </a:schemeClr>
            </a:solidFill>
            <a:round/>
            <a:tailEnd type="triangle" w="med" len="med"/>
          </a:ln>
        </p:spPr>
      </p:cxnSp>
      <p:sp>
        <p:nvSpPr>
          <p:cNvPr id="32" name="AutoShape 12"/>
          <p:cNvSpPr>
            <a:spLocks noChangeArrowheads="1"/>
          </p:cNvSpPr>
          <p:nvPr/>
        </p:nvSpPr>
        <p:spPr bwMode="auto">
          <a:xfrm>
            <a:off x="7776510" y="2451966"/>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33" name="AutoShape 19"/>
          <p:cNvCxnSpPr>
            <a:cxnSpLocks noChangeShapeType="1"/>
            <a:stCxn id="36" idx="3"/>
            <a:endCxn id="30" idx="2"/>
          </p:cNvCxnSpPr>
          <p:nvPr/>
        </p:nvCxnSpPr>
        <p:spPr bwMode="auto">
          <a:xfrm flipV="1">
            <a:off x="3379242" y="3729974"/>
            <a:ext cx="105891" cy="1"/>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2" idx="1"/>
          </p:cNvCxnSpPr>
          <p:nvPr/>
        </p:nvCxnSpPr>
        <p:spPr bwMode="auto">
          <a:xfrm>
            <a:off x="7444035" y="2776009"/>
            <a:ext cx="332475" cy="1"/>
          </a:xfrm>
          <a:prstGeom prst="straightConnector1">
            <a:avLst/>
          </a:prstGeom>
          <a:noFill/>
          <a:ln w="57150">
            <a:solidFill>
              <a:schemeClr val="bg2">
                <a:lumMod val="60000"/>
                <a:lumOff val="40000"/>
              </a:schemeClr>
            </a:solidFill>
            <a:round/>
            <a:tailEnd type="triangle" w="med" len="med"/>
          </a:ln>
        </p:spPr>
      </p:cxnSp>
      <p:sp>
        <p:nvSpPr>
          <p:cNvPr id="35" name="AutoShape 8"/>
          <p:cNvSpPr>
            <a:spLocks noChangeArrowheads="1"/>
          </p:cNvSpPr>
          <p:nvPr/>
        </p:nvSpPr>
        <p:spPr bwMode="auto">
          <a:xfrm>
            <a:off x="4068595" y="2224440"/>
            <a:ext cx="3375440" cy="110313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sng" strike="noStrike" cap="none" spc="0" baseline="0" dirty="0">
                <a:solidFill>
                  <a:srgbClr val="FFFFFF"/>
                </a:solidFill>
                <a:effectLst/>
                <a:uFill>
                  <a:solidFill>
                    <a:srgbClr val="FFFFFF"/>
                  </a:solidFill>
                </a:uFill>
                <a:latin typeface="+mn-lt"/>
                <a:ea typeface="ＭＳ Ｐゴシック" panose="020B0600070205080204" pitchFamily="50" charset="-128"/>
                <a:cs typeface="MS UI Gothic"/>
              </a:rPr>
              <a:t>A群</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Veliparib 80 mg po bid D1～12 ＋ゲムシタビン＋シスプラチン* q3w</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FFFFFF"/>
                </a:solidFill>
                <a:effectLst/>
                <a:latin typeface="+mn-lt"/>
                <a:ea typeface="ＭＳ Ｐゴシック" panose="020B0600070205080204" pitchFamily="50" charset="-128"/>
                <a:cs typeface="MS UI Gothic"/>
              </a:rPr>
              <a:t>（n = 27）</a:t>
            </a:r>
            <a:endParaRPr kumimoji="0" lang="en-US" altLang="zh-CN" sz="14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36" name="AutoShape 9"/>
          <p:cNvSpPr>
            <a:spLocks noChangeArrowheads="1"/>
          </p:cNvSpPr>
          <p:nvPr/>
        </p:nvSpPr>
        <p:spPr bwMode="auto">
          <a:xfrm>
            <a:off x="408912" y="2648124"/>
            <a:ext cx="2970330" cy="216370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ステージIII/IVのPDAC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生殖細胞系BRCA1もしくは2またはPALB2の変異</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未治療 </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ECOG PSが0～1 </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50）</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cxnSp>
        <p:nvCxnSpPr>
          <p:cNvPr id="37" name="AutoShape 16"/>
          <p:cNvCxnSpPr>
            <a:cxnSpLocks noChangeShapeType="1"/>
            <a:stCxn id="30" idx="4"/>
            <a:endCxn id="40" idx="1"/>
          </p:cNvCxnSpPr>
          <p:nvPr/>
        </p:nvCxnSpPr>
        <p:spPr bwMode="auto">
          <a:xfrm rot="16200000" flipH="1">
            <a:off x="3615043" y="4183961"/>
            <a:ext cx="615573" cy="291797"/>
          </a:xfrm>
          <a:prstGeom prst="bentConnector2">
            <a:avLst/>
          </a:prstGeom>
          <a:noFill/>
          <a:ln w="57150">
            <a:solidFill>
              <a:schemeClr val="bg2">
                <a:lumMod val="60000"/>
                <a:lumOff val="40000"/>
              </a:schemeClr>
            </a:solidFill>
            <a:round/>
            <a:tailEnd type="triangle" w="med" len="med"/>
          </a:ln>
        </p:spPr>
      </p:cxnSp>
      <p:sp>
        <p:nvSpPr>
          <p:cNvPr id="38" name="AutoShape 12"/>
          <p:cNvSpPr>
            <a:spLocks noChangeArrowheads="1"/>
          </p:cNvSpPr>
          <p:nvPr/>
        </p:nvSpPr>
        <p:spPr bwMode="auto">
          <a:xfrm>
            <a:off x="7776071" y="4313602"/>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39" name="AutoShape 20"/>
          <p:cNvCxnSpPr>
            <a:cxnSpLocks noChangeShapeType="1"/>
            <a:stCxn id="40" idx="3"/>
            <a:endCxn id="38" idx="1"/>
          </p:cNvCxnSpPr>
          <p:nvPr/>
        </p:nvCxnSpPr>
        <p:spPr bwMode="auto">
          <a:xfrm flipV="1">
            <a:off x="7442177" y="4637646"/>
            <a:ext cx="333894" cy="1"/>
          </a:xfrm>
          <a:prstGeom prst="straightConnector1">
            <a:avLst/>
          </a:prstGeom>
          <a:noFill/>
          <a:ln w="57150">
            <a:solidFill>
              <a:schemeClr val="bg2">
                <a:lumMod val="60000"/>
                <a:lumOff val="40000"/>
              </a:schemeClr>
            </a:solidFill>
            <a:prstDash val="sysDot"/>
            <a:round/>
            <a:tailEnd type="triangle" w="med" len="med"/>
          </a:ln>
        </p:spPr>
      </p:cxnSp>
      <p:sp>
        <p:nvSpPr>
          <p:cNvPr id="40" name="AutoShape 12"/>
          <p:cNvSpPr>
            <a:spLocks noChangeArrowheads="1"/>
          </p:cNvSpPr>
          <p:nvPr/>
        </p:nvSpPr>
        <p:spPr bwMode="auto">
          <a:xfrm>
            <a:off x="4068728" y="4086078"/>
            <a:ext cx="3373449" cy="1103137"/>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sng" strike="noStrike" cap="none" spc="0" baseline="0" dirty="0">
                <a:solidFill>
                  <a:srgbClr val="4D4D4D"/>
                </a:solidFill>
                <a:effectLst/>
                <a:uFill>
                  <a:solidFill>
                    <a:srgbClr val="4D4D4D"/>
                  </a:solidFill>
                </a:uFill>
                <a:latin typeface="+mn-lt"/>
                <a:ea typeface="ＭＳ Ｐゴシック" panose="020B0600070205080204" pitchFamily="50" charset="-128"/>
                <a:cs typeface="MS UI Gothic"/>
              </a:rPr>
              <a:t>B群</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4D4D4D"/>
                </a:solidFill>
                <a:effectLst/>
                <a:latin typeface="+mn-lt"/>
                <a:ea typeface="ＭＳ Ｐゴシック" panose="020B0600070205080204" pitchFamily="50" charset="-128"/>
                <a:cs typeface="MS UI Gothic"/>
              </a:rPr>
              <a:t>ゲムシタビン＋シスプラチン* q3w</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4D4D4D"/>
                </a:solidFill>
                <a:effectLst/>
                <a:latin typeface="+mn-lt"/>
                <a:ea typeface="ＭＳ Ｐゴシック" panose="020B0600070205080204" pitchFamily="50" charset="-128"/>
                <a:cs typeface="MS UI Gothic"/>
              </a:rPr>
              <a:t>（n = 23）</a:t>
            </a:r>
            <a:endParaRPr kumimoji="0" lang="fr-FR" altLang="zh-CN" sz="16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sp>
        <p:nvSpPr>
          <p:cNvPr id="41" name="Content Placeholder 26"/>
          <p:cNvSpPr txBox="1"/>
          <p:nvPr/>
        </p:nvSpPr>
        <p:spPr>
          <a:xfrm>
            <a:off x="4173383" y="5322998"/>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PFS、OS、DCR、安全性</a:t>
            </a: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Tree>
    <p:extLst>
      <p:ext uri="{BB962C8B-B14F-4D97-AF65-F5344CB8AC3E}">
        <p14:creationId xmlns:p14="http://schemas.microsoft.com/office/powerpoint/2010/main" xmlns="" val="5430169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929790"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639：既知の生殖細胞系（g）BRCA/PALB2変異型膵管腺癌（PDAC）患者を対象としたゲムシタビン（G）、シスプラチン（C）± veliparib（V）の無作為化多施設共同第2相試験－</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O</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R</a:t>
            </a:r>
            <a:r>
              <a:rPr lang="ja-JP" sz="1800" b="1" i="0" strike="noStrike" cap="none" spc="0" baseline="0" dirty="0">
                <a:solidFill>
                  <a:srgbClr val="043882"/>
                </a:solidFill>
                <a:effectLst/>
                <a:latin typeface="+mn-lt"/>
                <a:ea typeface="ＭＳ Ｐゴシック" panose="020B0600070205080204" pitchFamily="50" charset="-128"/>
                <a:cs typeface="MS UI Gothic"/>
              </a:rPr>
              <a:t>eilly EM,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O’Reilly EM, et al. J Clin Oncol 2020; 38(suppl): abstr 639</a:t>
            </a:r>
            <a:endParaRPr lang="en-US" dirty="0">
              <a:ea typeface="ＭＳ Ｐゴシック" panose="020B0600070205080204" pitchFamily="50" charset="-128"/>
            </a:endParaRPr>
          </a:p>
        </p:txBody>
      </p:sp>
      <p:sp>
        <p:nvSpPr>
          <p:cNvPr id="6" name="TextBox 5"/>
          <p:cNvSpPr txBox="1"/>
          <p:nvPr/>
        </p:nvSpPr>
        <p:spPr>
          <a:xfrm>
            <a:off x="2185395" y="1539240"/>
            <a:ext cx="582211"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ＭＳ Ｐゴシック" panose="020B0600070205080204" pitchFamily="50" charset="-128"/>
                <a:cs typeface="MS UI Gothic"/>
              </a:rPr>
              <a:t>PFS</a:t>
            </a:r>
            <a:endParaRPr lang="en-US" sz="1600" b="1">
              <a:latin typeface="+mn-lt"/>
              <a:ea typeface="ＭＳ Ｐゴシック" panose="020B0600070205080204" pitchFamily="50" charset="-128"/>
            </a:endParaRPr>
          </a:p>
        </p:txBody>
      </p:sp>
      <p:sp>
        <p:nvSpPr>
          <p:cNvPr id="10" name="TextBox 9"/>
          <p:cNvSpPr txBox="1"/>
          <p:nvPr/>
        </p:nvSpPr>
        <p:spPr>
          <a:xfrm>
            <a:off x="6640249" y="1542505"/>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ＭＳ Ｐゴシック" panose="020B0600070205080204" pitchFamily="50" charset="-128"/>
                <a:cs typeface="MS UI Gothic"/>
              </a:rPr>
              <a:t>OS</a:t>
            </a:r>
            <a:endParaRPr lang="en-US" sz="1600" b="1">
              <a:latin typeface="+mn-lt"/>
              <a:ea typeface="ＭＳ Ｐゴシック" panose="020B0600070205080204" pitchFamily="50" charset="-128"/>
            </a:endParaRPr>
          </a:p>
        </p:txBody>
      </p:sp>
      <p:sp>
        <p:nvSpPr>
          <p:cNvPr id="13" name="TextBox 12"/>
          <p:cNvSpPr txBox="1"/>
          <p:nvPr/>
        </p:nvSpPr>
        <p:spPr>
          <a:xfrm>
            <a:off x="2185395" y="1539240"/>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PFS</a:t>
            </a:r>
            <a:endParaRPr kumimoji="0" lang="en-US" sz="1600" b="1"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14" name="TextBox 13"/>
          <p:cNvSpPr txBox="1"/>
          <p:nvPr/>
        </p:nvSpPr>
        <p:spPr>
          <a:xfrm>
            <a:off x="6640249" y="1542505"/>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OS</a:t>
            </a:r>
            <a:endParaRPr kumimoji="0" lang="en-US" sz="1600" b="1"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15" name="TextBox 10">
            <a:extLst>
              <a:ext uri="{FF2B5EF4-FFF2-40B4-BE49-F238E27FC236}">
                <a16:creationId xmlns:a16="http://schemas.microsoft.com/office/drawing/2014/main" xmlns="" id="{CD428F6F-6B55-457C-B4AF-93B0FB60738B}"/>
              </a:ext>
            </a:extLst>
          </p:cNvPr>
          <p:cNvSpPr txBox="1"/>
          <p:nvPr/>
        </p:nvSpPr>
        <p:spPr>
          <a:xfrm>
            <a:off x="1813448" y="5250358"/>
            <a:ext cx="1761233"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無作為化以降の月数</a:t>
            </a:r>
            <a:endParaRPr lang="en-US" sz="1400">
              <a:solidFill>
                <a:srgbClr val="4D4D4D"/>
              </a:solidFill>
              <a:ea typeface="ＭＳ Ｐゴシック" panose="020B0600070205080204" pitchFamily="50" charset="-128"/>
              <a:cs typeface="Arial" panose="020B0604020202020204" pitchFamily="34" charset="0"/>
            </a:endParaRPr>
          </a:p>
        </p:txBody>
      </p:sp>
      <p:sp>
        <p:nvSpPr>
          <p:cNvPr id="16" name="Freeform 21">
            <a:extLst>
              <a:ext uri="{FF2B5EF4-FFF2-40B4-BE49-F238E27FC236}">
                <a16:creationId xmlns:a16="http://schemas.microsoft.com/office/drawing/2014/main" xmlns="" id="{68B0C5E9-2C91-4FBB-B26A-6B3EAA390741}"/>
              </a:ext>
            </a:extLst>
          </p:cNvPr>
          <p:cNvSpPr/>
          <p:nvPr/>
        </p:nvSpPr>
        <p:spPr bwMode="auto">
          <a:xfrm>
            <a:off x="834528" y="2518334"/>
            <a:ext cx="3573125" cy="2525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17" name="Line 6">
            <a:extLst>
              <a:ext uri="{FF2B5EF4-FFF2-40B4-BE49-F238E27FC236}">
                <a16:creationId xmlns:a16="http://schemas.microsoft.com/office/drawing/2014/main" xmlns="" id="{39E25A7E-6BE7-4B84-AA37-A4CB04A8FDEA}"/>
              </a:ext>
            </a:extLst>
          </p:cNvPr>
          <p:cNvSpPr>
            <a:spLocks noChangeShapeType="1"/>
          </p:cNvSpPr>
          <p:nvPr/>
        </p:nvSpPr>
        <p:spPr bwMode="auto">
          <a:xfrm>
            <a:off x="733193" y="2518334"/>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18" name="Line 7">
            <a:extLst>
              <a:ext uri="{FF2B5EF4-FFF2-40B4-BE49-F238E27FC236}">
                <a16:creationId xmlns:a16="http://schemas.microsoft.com/office/drawing/2014/main" xmlns="" id="{8CC24894-4DE9-4F87-B24B-91A6AD7A8309}"/>
              </a:ext>
            </a:extLst>
          </p:cNvPr>
          <p:cNvSpPr>
            <a:spLocks noChangeShapeType="1"/>
          </p:cNvSpPr>
          <p:nvPr/>
        </p:nvSpPr>
        <p:spPr bwMode="auto">
          <a:xfrm>
            <a:off x="733193" y="3028289"/>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19" name="Line 8">
            <a:extLst>
              <a:ext uri="{FF2B5EF4-FFF2-40B4-BE49-F238E27FC236}">
                <a16:creationId xmlns:a16="http://schemas.microsoft.com/office/drawing/2014/main" xmlns="" id="{7750DD7D-5D9F-4679-A81E-C455E13095C9}"/>
              </a:ext>
            </a:extLst>
          </p:cNvPr>
          <p:cNvSpPr>
            <a:spLocks noChangeShapeType="1"/>
          </p:cNvSpPr>
          <p:nvPr/>
        </p:nvSpPr>
        <p:spPr bwMode="auto">
          <a:xfrm>
            <a:off x="733193" y="3515349"/>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20" name="Line 9">
            <a:extLst>
              <a:ext uri="{FF2B5EF4-FFF2-40B4-BE49-F238E27FC236}">
                <a16:creationId xmlns:a16="http://schemas.microsoft.com/office/drawing/2014/main" xmlns="" id="{186F77EF-14C2-4172-A9D9-4ED619D84758}"/>
              </a:ext>
            </a:extLst>
          </p:cNvPr>
          <p:cNvSpPr>
            <a:spLocks noChangeShapeType="1"/>
          </p:cNvSpPr>
          <p:nvPr/>
        </p:nvSpPr>
        <p:spPr bwMode="auto">
          <a:xfrm>
            <a:off x="733193" y="4018147"/>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21" name="Line 10">
            <a:extLst>
              <a:ext uri="{FF2B5EF4-FFF2-40B4-BE49-F238E27FC236}">
                <a16:creationId xmlns:a16="http://schemas.microsoft.com/office/drawing/2014/main" xmlns="" id="{10AEE607-7E18-4914-ADD6-C7396199889A}"/>
              </a:ext>
            </a:extLst>
          </p:cNvPr>
          <p:cNvSpPr>
            <a:spLocks noChangeShapeType="1"/>
          </p:cNvSpPr>
          <p:nvPr/>
        </p:nvSpPr>
        <p:spPr bwMode="auto">
          <a:xfrm>
            <a:off x="733193" y="4510456"/>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22" name="Line 11">
            <a:extLst>
              <a:ext uri="{FF2B5EF4-FFF2-40B4-BE49-F238E27FC236}">
                <a16:creationId xmlns:a16="http://schemas.microsoft.com/office/drawing/2014/main" xmlns="" id="{90B94AF2-7DAE-41DE-88EA-A401466B218D}"/>
              </a:ext>
            </a:extLst>
          </p:cNvPr>
          <p:cNvSpPr>
            <a:spLocks noChangeShapeType="1"/>
          </p:cNvSpPr>
          <p:nvPr/>
        </p:nvSpPr>
        <p:spPr bwMode="auto">
          <a:xfrm>
            <a:off x="733193" y="5041279"/>
            <a:ext cx="9805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23" name="TextBox 18">
            <a:extLst>
              <a:ext uri="{FF2B5EF4-FFF2-40B4-BE49-F238E27FC236}">
                <a16:creationId xmlns:a16="http://schemas.microsoft.com/office/drawing/2014/main" xmlns="" id="{DA15F787-2D08-41B7-BF11-2A30642DD917}"/>
              </a:ext>
            </a:extLst>
          </p:cNvPr>
          <p:cNvSpPr txBox="1"/>
          <p:nvPr/>
        </p:nvSpPr>
        <p:spPr>
          <a:xfrm rot="16200000">
            <a:off x="-460680" y="3637045"/>
            <a:ext cx="1435509" cy="28564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無増悪生存率、％</a:t>
            </a:r>
            <a:endParaRPr lang="en-US" sz="1400">
              <a:solidFill>
                <a:srgbClr val="4D4D4D"/>
              </a:solidFill>
              <a:ea typeface="ＭＳ Ｐゴシック" panose="020B0600070205080204" pitchFamily="50" charset="-128"/>
              <a:cs typeface="Arial" panose="020B0604020202020204" pitchFamily="34" charset="0"/>
            </a:endParaRPr>
          </a:p>
        </p:txBody>
      </p:sp>
      <p:sp>
        <p:nvSpPr>
          <p:cNvPr id="24" name="TextBox 19">
            <a:extLst>
              <a:ext uri="{FF2B5EF4-FFF2-40B4-BE49-F238E27FC236}">
                <a16:creationId xmlns:a16="http://schemas.microsoft.com/office/drawing/2014/main" xmlns="" id="{473634C7-4A86-4313-86C3-4CBC9EB961A9}"/>
              </a:ext>
            </a:extLst>
          </p:cNvPr>
          <p:cNvSpPr txBox="1"/>
          <p:nvPr/>
        </p:nvSpPr>
        <p:spPr>
          <a:xfrm>
            <a:off x="397320" y="237155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1.0</a:t>
            </a:r>
            <a:endParaRPr lang="en-US" sz="1400">
              <a:solidFill>
                <a:srgbClr val="4D4D4D"/>
              </a:solidFill>
              <a:ea typeface="ＭＳ Ｐゴシック" panose="020B0600070205080204" pitchFamily="50" charset="-128"/>
              <a:cs typeface="Arial" panose="020B0604020202020204" pitchFamily="34" charset="0"/>
            </a:endParaRPr>
          </a:p>
        </p:txBody>
      </p:sp>
      <p:sp>
        <p:nvSpPr>
          <p:cNvPr id="25" name="TextBox 20">
            <a:extLst>
              <a:ext uri="{FF2B5EF4-FFF2-40B4-BE49-F238E27FC236}">
                <a16:creationId xmlns:a16="http://schemas.microsoft.com/office/drawing/2014/main" xmlns="" id="{0069AD14-5775-44CA-9670-D61AB346479D}"/>
              </a:ext>
            </a:extLst>
          </p:cNvPr>
          <p:cNvSpPr txBox="1"/>
          <p:nvPr/>
        </p:nvSpPr>
        <p:spPr>
          <a:xfrm>
            <a:off x="397320" y="2883398"/>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0.8</a:t>
            </a:r>
            <a:endParaRPr lang="en-US" sz="1400">
              <a:solidFill>
                <a:srgbClr val="4D4D4D"/>
              </a:solidFill>
              <a:ea typeface="ＭＳ Ｐゴシック" panose="020B0600070205080204" pitchFamily="50" charset="-128"/>
              <a:cs typeface="Arial" panose="020B0604020202020204" pitchFamily="34" charset="0"/>
            </a:endParaRPr>
          </a:p>
        </p:txBody>
      </p:sp>
      <p:sp>
        <p:nvSpPr>
          <p:cNvPr id="26" name="TextBox 21">
            <a:extLst>
              <a:ext uri="{FF2B5EF4-FFF2-40B4-BE49-F238E27FC236}">
                <a16:creationId xmlns:a16="http://schemas.microsoft.com/office/drawing/2014/main" xmlns="" id="{217CD6AB-4BE6-4080-A4D4-307E21918DB6}"/>
              </a:ext>
            </a:extLst>
          </p:cNvPr>
          <p:cNvSpPr txBox="1"/>
          <p:nvPr/>
        </p:nvSpPr>
        <p:spPr>
          <a:xfrm>
            <a:off x="397320" y="337023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0.6</a:t>
            </a:r>
            <a:endParaRPr lang="en-US" sz="1400">
              <a:solidFill>
                <a:srgbClr val="4D4D4D"/>
              </a:solidFill>
              <a:ea typeface="ＭＳ Ｐゴシック" panose="020B0600070205080204" pitchFamily="50" charset="-128"/>
              <a:cs typeface="Arial" panose="020B0604020202020204" pitchFamily="34" charset="0"/>
            </a:endParaRPr>
          </a:p>
        </p:txBody>
      </p:sp>
      <p:sp>
        <p:nvSpPr>
          <p:cNvPr id="27" name="TextBox 22">
            <a:extLst>
              <a:ext uri="{FF2B5EF4-FFF2-40B4-BE49-F238E27FC236}">
                <a16:creationId xmlns:a16="http://schemas.microsoft.com/office/drawing/2014/main" xmlns="" id="{5085DC33-60EE-480B-A346-AD31AFD884B9}"/>
              </a:ext>
            </a:extLst>
          </p:cNvPr>
          <p:cNvSpPr txBox="1"/>
          <p:nvPr/>
        </p:nvSpPr>
        <p:spPr>
          <a:xfrm>
            <a:off x="397320" y="387281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0.4</a:t>
            </a:r>
            <a:endParaRPr lang="en-US" sz="1400">
              <a:solidFill>
                <a:srgbClr val="4D4D4D"/>
              </a:solidFill>
              <a:ea typeface="ＭＳ Ｐゴシック" panose="020B0600070205080204" pitchFamily="50" charset="-128"/>
              <a:cs typeface="Arial" panose="020B0604020202020204" pitchFamily="34" charset="0"/>
            </a:endParaRPr>
          </a:p>
        </p:txBody>
      </p:sp>
      <p:sp>
        <p:nvSpPr>
          <p:cNvPr id="28" name="TextBox 23">
            <a:extLst>
              <a:ext uri="{FF2B5EF4-FFF2-40B4-BE49-F238E27FC236}">
                <a16:creationId xmlns:a16="http://schemas.microsoft.com/office/drawing/2014/main" xmlns="" id="{0BD619D8-75CE-479E-B932-B343E51AF15B}"/>
              </a:ext>
            </a:extLst>
          </p:cNvPr>
          <p:cNvSpPr txBox="1"/>
          <p:nvPr/>
        </p:nvSpPr>
        <p:spPr>
          <a:xfrm>
            <a:off x="397320" y="436489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0.2</a:t>
            </a:r>
            <a:endParaRPr lang="en-US" sz="1400">
              <a:solidFill>
                <a:srgbClr val="4D4D4D"/>
              </a:solidFill>
              <a:ea typeface="ＭＳ Ｐゴシック" panose="020B0600070205080204" pitchFamily="50" charset="-128"/>
              <a:cs typeface="Arial" panose="020B0604020202020204" pitchFamily="34" charset="0"/>
            </a:endParaRPr>
          </a:p>
        </p:txBody>
      </p:sp>
      <p:sp>
        <p:nvSpPr>
          <p:cNvPr id="29" name="TextBox 24">
            <a:extLst>
              <a:ext uri="{FF2B5EF4-FFF2-40B4-BE49-F238E27FC236}">
                <a16:creationId xmlns:a16="http://schemas.microsoft.com/office/drawing/2014/main" xmlns="" id="{C3E8A516-F9F4-46BC-926A-FF6796BC8FB0}"/>
              </a:ext>
            </a:extLst>
          </p:cNvPr>
          <p:cNvSpPr txBox="1"/>
          <p:nvPr/>
        </p:nvSpPr>
        <p:spPr>
          <a:xfrm>
            <a:off x="546430" y="4895489"/>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a:t>
            </a:r>
            <a:endParaRPr lang="en-US" sz="1400">
              <a:solidFill>
                <a:srgbClr val="4D4D4D"/>
              </a:solidFill>
              <a:ea typeface="ＭＳ Ｐゴシック" panose="020B0600070205080204" pitchFamily="50" charset="-128"/>
              <a:cs typeface="Arial" panose="020B0604020202020204" pitchFamily="34" charset="0"/>
            </a:endParaRPr>
          </a:p>
        </p:txBody>
      </p:sp>
      <p:sp>
        <p:nvSpPr>
          <p:cNvPr id="30" name="Line 21">
            <a:extLst>
              <a:ext uri="{FF2B5EF4-FFF2-40B4-BE49-F238E27FC236}">
                <a16:creationId xmlns:a16="http://schemas.microsoft.com/office/drawing/2014/main" xmlns="" id="{C59AB2AD-FBFD-4A04-B538-58529B59685A}"/>
              </a:ext>
            </a:extLst>
          </p:cNvPr>
          <p:cNvSpPr>
            <a:spLocks noChangeShapeType="1"/>
          </p:cNvSpPr>
          <p:nvPr/>
        </p:nvSpPr>
        <p:spPr bwMode="auto">
          <a:xfrm flipH="1">
            <a:off x="1057449"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cs typeface="Arial" panose="020B0604020202020204" pitchFamily="34" charset="0"/>
            </a:endParaRPr>
          </a:p>
        </p:txBody>
      </p:sp>
      <p:sp>
        <p:nvSpPr>
          <p:cNvPr id="31" name="Line 19">
            <a:extLst>
              <a:ext uri="{FF2B5EF4-FFF2-40B4-BE49-F238E27FC236}">
                <a16:creationId xmlns:a16="http://schemas.microsoft.com/office/drawing/2014/main" xmlns="" id="{19F25E1D-5AD1-4530-BBA3-5723F208E8F8}"/>
              </a:ext>
            </a:extLst>
          </p:cNvPr>
          <p:cNvSpPr>
            <a:spLocks noChangeShapeType="1"/>
          </p:cNvSpPr>
          <p:nvPr/>
        </p:nvSpPr>
        <p:spPr bwMode="auto">
          <a:xfrm flipH="1">
            <a:off x="1855237"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32" name="Line 21">
            <a:extLst>
              <a:ext uri="{FF2B5EF4-FFF2-40B4-BE49-F238E27FC236}">
                <a16:creationId xmlns:a16="http://schemas.microsoft.com/office/drawing/2014/main" xmlns="" id="{99BF036A-A476-4C8E-AC8A-A4C7DBB5FEC5}"/>
              </a:ext>
            </a:extLst>
          </p:cNvPr>
          <p:cNvSpPr>
            <a:spLocks noChangeShapeType="1"/>
          </p:cNvSpPr>
          <p:nvPr/>
        </p:nvSpPr>
        <p:spPr bwMode="auto">
          <a:xfrm flipH="1">
            <a:off x="2685482"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cs typeface="Arial" panose="020B0604020202020204" pitchFamily="34" charset="0"/>
            </a:endParaRPr>
          </a:p>
        </p:txBody>
      </p:sp>
      <p:sp>
        <p:nvSpPr>
          <p:cNvPr id="33" name="Line 19">
            <a:extLst>
              <a:ext uri="{FF2B5EF4-FFF2-40B4-BE49-F238E27FC236}">
                <a16:creationId xmlns:a16="http://schemas.microsoft.com/office/drawing/2014/main" xmlns="" id="{401B493D-25F1-4362-85B5-2BB6C53473E0}"/>
              </a:ext>
            </a:extLst>
          </p:cNvPr>
          <p:cNvSpPr>
            <a:spLocks noChangeShapeType="1"/>
          </p:cNvSpPr>
          <p:nvPr/>
        </p:nvSpPr>
        <p:spPr bwMode="auto">
          <a:xfrm flipH="1">
            <a:off x="3493425"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34" name="Line 21">
            <a:extLst>
              <a:ext uri="{FF2B5EF4-FFF2-40B4-BE49-F238E27FC236}">
                <a16:creationId xmlns:a16="http://schemas.microsoft.com/office/drawing/2014/main" xmlns="" id="{8A378163-3583-45EE-9843-62412F4F4CA9}"/>
              </a:ext>
            </a:extLst>
          </p:cNvPr>
          <p:cNvSpPr>
            <a:spLocks noChangeShapeType="1"/>
          </p:cNvSpPr>
          <p:nvPr/>
        </p:nvSpPr>
        <p:spPr bwMode="auto">
          <a:xfrm flipH="1">
            <a:off x="4355384"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cs typeface="Arial" panose="020B0604020202020204" pitchFamily="34" charset="0"/>
            </a:endParaRPr>
          </a:p>
        </p:txBody>
      </p:sp>
      <p:sp>
        <p:nvSpPr>
          <p:cNvPr id="35" name="TextBox 26">
            <a:extLst>
              <a:ext uri="{FF2B5EF4-FFF2-40B4-BE49-F238E27FC236}">
                <a16:creationId xmlns:a16="http://schemas.microsoft.com/office/drawing/2014/main" xmlns="" id="{E28D1300-AEB4-4933-81E6-7B37A9E1A4D4}"/>
              </a:ext>
            </a:extLst>
          </p:cNvPr>
          <p:cNvSpPr txBox="1"/>
          <p:nvPr/>
        </p:nvSpPr>
        <p:spPr>
          <a:xfrm>
            <a:off x="971405" y="5093163"/>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0</a:t>
            </a:r>
            <a:endParaRPr lang="en-US" sz="1400">
              <a:solidFill>
                <a:srgbClr val="4D4D4D"/>
              </a:solidFill>
              <a:ea typeface="ＭＳ Ｐゴシック" panose="020B0600070205080204" pitchFamily="50" charset="-128"/>
              <a:cs typeface="Arial" panose="020B0604020202020204" pitchFamily="34" charset="0"/>
            </a:endParaRPr>
          </a:p>
        </p:txBody>
      </p:sp>
      <p:sp>
        <p:nvSpPr>
          <p:cNvPr id="36" name="TextBox 28">
            <a:extLst>
              <a:ext uri="{FF2B5EF4-FFF2-40B4-BE49-F238E27FC236}">
                <a16:creationId xmlns:a16="http://schemas.microsoft.com/office/drawing/2014/main" xmlns="" id="{FDF04F10-396E-4768-A928-DCE96D4A4141}"/>
              </a:ext>
            </a:extLst>
          </p:cNvPr>
          <p:cNvSpPr txBox="1"/>
          <p:nvPr/>
        </p:nvSpPr>
        <p:spPr>
          <a:xfrm>
            <a:off x="1769193" y="5093163"/>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6</a:t>
            </a:r>
            <a:endParaRPr lang="en-US" sz="1400">
              <a:solidFill>
                <a:srgbClr val="4D4D4D"/>
              </a:solidFill>
              <a:ea typeface="ＭＳ Ｐゴシック" panose="020B0600070205080204" pitchFamily="50" charset="-128"/>
              <a:cs typeface="Arial" panose="020B0604020202020204" pitchFamily="34" charset="0"/>
            </a:endParaRPr>
          </a:p>
        </p:txBody>
      </p:sp>
      <p:sp>
        <p:nvSpPr>
          <p:cNvPr id="37" name="TextBox 30">
            <a:extLst>
              <a:ext uri="{FF2B5EF4-FFF2-40B4-BE49-F238E27FC236}">
                <a16:creationId xmlns:a16="http://schemas.microsoft.com/office/drawing/2014/main" xmlns="" id="{675CFAD7-2FDF-4ECE-8C76-38AAD8BB6081}"/>
              </a:ext>
            </a:extLst>
          </p:cNvPr>
          <p:cNvSpPr txBox="1"/>
          <p:nvPr/>
        </p:nvSpPr>
        <p:spPr>
          <a:xfrm>
            <a:off x="2549745" y="5093163"/>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12</a:t>
            </a:r>
            <a:endParaRPr lang="en-US" sz="1400">
              <a:solidFill>
                <a:srgbClr val="4D4D4D"/>
              </a:solidFill>
              <a:ea typeface="ＭＳ Ｐゴシック" panose="020B0600070205080204" pitchFamily="50" charset="-128"/>
              <a:cs typeface="Arial" panose="020B0604020202020204" pitchFamily="34" charset="0"/>
            </a:endParaRPr>
          </a:p>
        </p:txBody>
      </p:sp>
      <p:sp>
        <p:nvSpPr>
          <p:cNvPr id="38" name="TextBox 32">
            <a:extLst>
              <a:ext uri="{FF2B5EF4-FFF2-40B4-BE49-F238E27FC236}">
                <a16:creationId xmlns:a16="http://schemas.microsoft.com/office/drawing/2014/main" xmlns="" id="{D5951088-EC0A-4106-8474-8362065E8FCA}"/>
              </a:ext>
            </a:extLst>
          </p:cNvPr>
          <p:cNvSpPr txBox="1"/>
          <p:nvPr/>
        </p:nvSpPr>
        <p:spPr>
          <a:xfrm>
            <a:off x="3357689" y="5093163"/>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18</a:t>
            </a:r>
            <a:endParaRPr lang="en-US" sz="1400">
              <a:solidFill>
                <a:srgbClr val="4D4D4D"/>
              </a:solidFill>
              <a:ea typeface="ＭＳ Ｐゴシック" panose="020B0600070205080204" pitchFamily="50" charset="-128"/>
              <a:cs typeface="Arial" panose="020B0604020202020204" pitchFamily="34" charset="0"/>
            </a:endParaRPr>
          </a:p>
        </p:txBody>
      </p:sp>
      <p:sp>
        <p:nvSpPr>
          <p:cNvPr id="39" name="TextBox 34">
            <a:extLst>
              <a:ext uri="{FF2B5EF4-FFF2-40B4-BE49-F238E27FC236}">
                <a16:creationId xmlns:a16="http://schemas.microsoft.com/office/drawing/2014/main" xmlns="" id="{C1B29A84-A4CB-4ACD-8BC3-9761A6E05937}"/>
              </a:ext>
            </a:extLst>
          </p:cNvPr>
          <p:cNvSpPr txBox="1"/>
          <p:nvPr/>
        </p:nvSpPr>
        <p:spPr>
          <a:xfrm>
            <a:off x="4219648" y="5093163"/>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24</a:t>
            </a:r>
            <a:endParaRPr lang="en-US" sz="1400">
              <a:solidFill>
                <a:srgbClr val="4D4D4D"/>
              </a:solidFill>
              <a:ea typeface="ＭＳ Ｐゴシック" panose="020B0600070205080204" pitchFamily="50" charset="-128"/>
              <a:cs typeface="Arial" panose="020B0604020202020204" pitchFamily="34" charset="0"/>
            </a:endParaRPr>
          </a:p>
        </p:txBody>
      </p:sp>
      <p:sp>
        <p:nvSpPr>
          <p:cNvPr id="40" name="TextBox 42">
            <a:extLst>
              <a:ext uri="{FF2B5EF4-FFF2-40B4-BE49-F238E27FC236}">
                <a16:creationId xmlns:a16="http://schemas.microsoft.com/office/drawing/2014/main" xmlns="" id="{E8FA2D0D-EDC3-4498-9A16-B33147441165}"/>
              </a:ext>
            </a:extLst>
          </p:cNvPr>
          <p:cNvSpPr txBox="1"/>
          <p:nvPr/>
        </p:nvSpPr>
        <p:spPr>
          <a:xfrm>
            <a:off x="121538" y="5316222"/>
            <a:ext cx="1149554" cy="3577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リスク例数</a:t>
            </a:r>
            <a:endParaRPr lang="en-US" sz="1400">
              <a:solidFill>
                <a:srgbClr val="4D4D4D"/>
              </a:solidFill>
              <a:ea typeface="ＭＳ Ｐゴシック" panose="020B0600070205080204" pitchFamily="50" charset="-128"/>
              <a:cs typeface="Arial" panose="020B0604020202020204" pitchFamily="34" charset="0"/>
            </a:endParaRPr>
          </a:p>
        </p:txBody>
      </p:sp>
      <p:grpSp>
        <p:nvGrpSpPr>
          <p:cNvPr id="41" name="Group 40">
            <a:extLst>
              <a:ext uri="{FF2B5EF4-FFF2-40B4-BE49-F238E27FC236}">
                <a16:creationId xmlns:a16="http://schemas.microsoft.com/office/drawing/2014/main" xmlns="" id="{EC7ECD15-D17D-471E-A82D-594D34FE925C}"/>
              </a:ext>
            </a:extLst>
          </p:cNvPr>
          <p:cNvGrpSpPr/>
          <p:nvPr/>
        </p:nvGrpSpPr>
        <p:grpSpPr>
          <a:xfrm>
            <a:off x="921712" y="5577073"/>
            <a:ext cx="3519718" cy="288147"/>
            <a:chOff x="912187" y="5238324"/>
            <a:chExt cx="3519718" cy="288147"/>
          </a:xfrm>
        </p:grpSpPr>
        <p:sp>
          <p:nvSpPr>
            <p:cNvPr id="42" name="TextBox 46">
              <a:extLst>
                <a:ext uri="{FF2B5EF4-FFF2-40B4-BE49-F238E27FC236}">
                  <a16:creationId xmlns:a16="http://schemas.microsoft.com/office/drawing/2014/main" xmlns="" id="{B3657B5D-0918-467F-9B40-DA83E6EDF8A1}"/>
                </a:ext>
              </a:extLst>
            </p:cNvPr>
            <p:cNvSpPr txBox="1"/>
            <p:nvPr/>
          </p:nvSpPr>
          <p:spPr>
            <a:xfrm>
              <a:off x="912187" y="5238324"/>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27</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43" name="TextBox 47">
              <a:extLst>
                <a:ext uri="{FF2B5EF4-FFF2-40B4-BE49-F238E27FC236}">
                  <a16:creationId xmlns:a16="http://schemas.microsoft.com/office/drawing/2014/main" xmlns="" id="{57093113-7593-4DE7-BBB9-F5B00E9CD45A}"/>
                </a:ext>
              </a:extLst>
            </p:cNvPr>
            <p:cNvSpPr txBox="1"/>
            <p:nvPr/>
          </p:nvSpPr>
          <p:spPr>
            <a:xfrm>
              <a:off x="1709976" y="5238324"/>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19</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44" name="TextBox 48">
              <a:extLst>
                <a:ext uri="{FF2B5EF4-FFF2-40B4-BE49-F238E27FC236}">
                  <a16:creationId xmlns:a16="http://schemas.microsoft.com/office/drawing/2014/main" xmlns="" id="{95E5617E-85B5-46C9-86D3-C28B1E0383BD}"/>
                </a:ext>
              </a:extLst>
            </p:cNvPr>
            <p:cNvSpPr txBox="1"/>
            <p:nvPr/>
          </p:nvSpPr>
          <p:spPr>
            <a:xfrm>
              <a:off x="2589913" y="5238324"/>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6</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45" name="TextBox 49">
              <a:extLst>
                <a:ext uri="{FF2B5EF4-FFF2-40B4-BE49-F238E27FC236}">
                  <a16:creationId xmlns:a16="http://schemas.microsoft.com/office/drawing/2014/main" xmlns="" id="{7248539E-D7C3-4263-864E-E31A8D585880}"/>
                </a:ext>
              </a:extLst>
            </p:cNvPr>
            <p:cNvSpPr txBox="1"/>
            <p:nvPr/>
          </p:nvSpPr>
          <p:spPr>
            <a:xfrm>
              <a:off x="3397856" y="5238324"/>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2</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46" name="TextBox 50">
              <a:extLst>
                <a:ext uri="{FF2B5EF4-FFF2-40B4-BE49-F238E27FC236}">
                  <a16:creationId xmlns:a16="http://schemas.microsoft.com/office/drawing/2014/main" xmlns="" id="{0FDBF9D0-E991-454B-9510-0B3280346045}"/>
                </a:ext>
              </a:extLst>
            </p:cNvPr>
            <p:cNvSpPr txBox="1"/>
            <p:nvPr/>
          </p:nvSpPr>
          <p:spPr>
            <a:xfrm>
              <a:off x="4259815" y="5238324"/>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2</a:t>
              </a:r>
              <a:endParaRPr lang="en-US" sz="1400">
                <a:solidFill>
                  <a:schemeClr val="accent3"/>
                </a:solidFill>
                <a:ea typeface="ＭＳ Ｐゴシック" panose="020B0600070205080204" pitchFamily="50" charset="-128"/>
                <a:cs typeface="Arial" panose="020B0604020202020204" pitchFamily="34" charset="0"/>
              </a:endParaRPr>
            </a:p>
          </p:txBody>
        </p:sp>
      </p:grpSp>
      <p:grpSp>
        <p:nvGrpSpPr>
          <p:cNvPr id="47" name="Group 46">
            <a:extLst>
              <a:ext uri="{FF2B5EF4-FFF2-40B4-BE49-F238E27FC236}">
                <a16:creationId xmlns:a16="http://schemas.microsoft.com/office/drawing/2014/main" xmlns="" id="{71F7372D-4D1B-48B6-AB62-671E37C09BC4}"/>
              </a:ext>
            </a:extLst>
          </p:cNvPr>
          <p:cNvGrpSpPr/>
          <p:nvPr/>
        </p:nvGrpSpPr>
        <p:grpSpPr>
          <a:xfrm>
            <a:off x="921712" y="5814506"/>
            <a:ext cx="3519718" cy="288147"/>
            <a:chOff x="912187" y="5475757"/>
            <a:chExt cx="3519718" cy="288147"/>
          </a:xfrm>
        </p:grpSpPr>
        <p:sp>
          <p:nvSpPr>
            <p:cNvPr id="48" name="TextBox 57">
              <a:extLst>
                <a:ext uri="{FF2B5EF4-FFF2-40B4-BE49-F238E27FC236}">
                  <a16:creationId xmlns:a16="http://schemas.microsoft.com/office/drawing/2014/main" xmlns="" id="{10392E00-B838-4874-A929-9C5128A22AE1}"/>
                </a:ext>
              </a:extLst>
            </p:cNvPr>
            <p:cNvSpPr txBox="1"/>
            <p:nvPr/>
          </p:nvSpPr>
          <p:spPr>
            <a:xfrm>
              <a:off x="912187" y="5475757"/>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23</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49" name="TextBox 58">
              <a:extLst>
                <a:ext uri="{FF2B5EF4-FFF2-40B4-BE49-F238E27FC236}">
                  <a16:creationId xmlns:a16="http://schemas.microsoft.com/office/drawing/2014/main" xmlns="" id="{A706C8A7-84F2-4786-8074-B4736BC89A5D}"/>
                </a:ext>
              </a:extLst>
            </p:cNvPr>
            <p:cNvSpPr txBox="1"/>
            <p:nvPr/>
          </p:nvSpPr>
          <p:spPr>
            <a:xfrm>
              <a:off x="1709976" y="5475757"/>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13</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50" name="TextBox 59">
              <a:extLst>
                <a:ext uri="{FF2B5EF4-FFF2-40B4-BE49-F238E27FC236}">
                  <a16:creationId xmlns:a16="http://schemas.microsoft.com/office/drawing/2014/main" xmlns="" id="{6E364854-8B15-4A66-B8DB-8FB34D02009F}"/>
                </a:ext>
              </a:extLst>
            </p:cNvPr>
            <p:cNvSpPr txBox="1"/>
            <p:nvPr/>
          </p:nvSpPr>
          <p:spPr>
            <a:xfrm>
              <a:off x="2589913" y="547575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6</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51" name="TextBox 60">
              <a:extLst>
                <a:ext uri="{FF2B5EF4-FFF2-40B4-BE49-F238E27FC236}">
                  <a16:creationId xmlns:a16="http://schemas.microsoft.com/office/drawing/2014/main" xmlns="" id="{8CF6AF22-16F6-42E9-87AF-15CD3DEB7A20}"/>
                </a:ext>
              </a:extLst>
            </p:cNvPr>
            <p:cNvSpPr txBox="1"/>
            <p:nvPr/>
          </p:nvSpPr>
          <p:spPr>
            <a:xfrm>
              <a:off x="3397856" y="547575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52" name="TextBox 61">
              <a:extLst>
                <a:ext uri="{FF2B5EF4-FFF2-40B4-BE49-F238E27FC236}">
                  <a16:creationId xmlns:a16="http://schemas.microsoft.com/office/drawing/2014/main" xmlns="" id="{7BB69E02-878B-43A4-A4C7-FBD257F2CFC8}"/>
                </a:ext>
              </a:extLst>
            </p:cNvPr>
            <p:cNvSpPr txBox="1"/>
            <p:nvPr/>
          </p:nvSpPr>
          <p:spPr>
            <a:xfrm>
              <a:off x="4259815" y="547575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0</a:t>
              </a:r>
              <a:endParaRPr lang="en-US" sz="1400">
                <a:solidFill>
                  <a:schemeClr val="accent2"/>
                </a:solidFill>
                <a:ea typeface="ＭＳ Ｐゴシック" panose="020B0600070205080204" pitchFamily="50" charset="-128"/>
                <a:cs typeface="Arial" panose="020B0604020202020204" pitchFamily="34" charset="0"/>
              </a:endParaRPr>
            </a:p>
          </p:txBody>
        </p:sp>
      </p:grpSp>
      <p:sp>
        <p:nvSpPr>
          <p:cNvPr id="53" name="TextBox 117">
            <a:extLst>
              <a:ext uri="{FF2B5EF4-FFF2-40B4-BE49-F238E27FC236}">
                <a16:creationId xmlns:a16="http://schemas.microsoft.com/office/drawing/2014/main" xmlns="" id="{79C11BB2-60A8-4B2E-93AA-9A8EAC9351F2}"/>
              </a:ext>
            </a:extLst>
          </p:cNvPr>
          <p:cNvSpPr txBox="1"/>
          <p:nvPr/>
        </p:nvSpPr>
        <p:spPr>
          <a:xfrm>
            <a:off x="896373" y="4695780"/>
            <a:ext cx="83548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400" b="0" i="0" strike="noStrike" cap="none" spc="0" baseline="0">
                <a:solidFill>
                  <a:srgbClr val="4D4D4D"/>
                </a:solidFill>
                <a:effectLst/>
                <a:ea typeface="ＭＳ Ｐゴシック" panose="020B0600070205080204" pitchFamily="50" charset="-128"/>
                <a:cs typeface="MS UI Gothic"/>
              </a:rPr>
              <a:t>p = 0.74</a:t>
            </a:r>
            <a:endParaRPr lang="en-US" sz="1400">
              <a:solidFill>
                <a:srgbClr val="4D4D4D"/>
              </a:solidFill>
              <a:ea typeface="ＭＳ Ｐゴシック" panose="020B0600070205080204" pitchFamily="50" charset="-128"/>
            </a:endParaRPr>
          </a:p>
        </p:txBody>
      </p:sp>
      <p:sp>
        <p:nvSpPr>
          <p:cNvPr id="54" name="TextBox 53">
            <a:extLst>
              <a:ext uri="{FF2B5EF4-FFF2-40B4-BE49-F238E27FC236}">
                <a16:creationId xmlns:a16="http://schemas.microsoft.com/office/drawing/2014/main" xmlns="" id="{509892C7-646B-43C1-9CF9-4E5298920B78}"/>
              </a:ext>
            </a:extLst>
          </p:cNvPr>
          <p:cNvSpPr txBox="1"/>
          <p:nvPr/>
        </p:nvSpPr>
        <p:spPr>
          <a:xfrm>
            <a:off x="843919" y="1858341"/>
            <a:ext cx="3191066" cy="584775"/>
          </a:xfrm>
          <a:prstGeom prst="rect">
            <a:avLst/>
          </a:prstGeom>
          <a:noFill/>
        </p:spPr>
        <p:txBody>
          <a:bodyPr wrap="none" rtlCol="0">
            <a:spAutoFit/>
          </a:bodyPr>
          <a:lstStyle/>
          <a:p>
            <a:r>
              <a:rPr lang="ja-JP" sz="1600" b="0" i="0" strike="noStrike" cap="none" spc="0" baseline="0" dirty="0">
                <a:solidFill>
                  <a:srgbClr val="B60D27"/>
                </a:solidFill>
                <a:effectLst/>
                <a:latin typeface="+mn-lt"/>
                <a:ea typeface="ＭＳ Ｐゴシック" panose="020B0600070205080204" pitchFamily="50" charset="-128"/>
                <a:cs typeface="MS UI Gothic"/>
              </a:rPr>
              <a:t>A群：10.1ヵ</a:t>
            </a:r>
            <a:r>
              <a:rPr lang="ja-JP" sz="1600" b="0" i="0" strike="noStrike" cap="none" spc="0" baseline="0" dirty="0" smtClean="0">
                <a:solidFill>
                  <a:srgbClr val="B60D27"/>
                </a:solidFill>
                <a:effectLst/>
                <a:latin typeface="+mn-lt"/>
                <a:ea typeface="ＭＳ Ｐゴシック" panose="020B0600070205080204" pitchFamily="50" charset="-128"/>
                <a:cs typeface="MS UI Gothic"/>
              </a:rPr>
              <a:t>月</a:t>
            </a:r>
            <a:r>
              <a:rPr lang="en-GB" altLang="ja-JP" sz="16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6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600" b="0" i="0" strike="noStrike" cap="none" spc="0" baseline="0" dirty="0">
                <a:solidFill>
                  <a:srgbClr val="B60D27"/>
                </a:solidFill>
                <a:effectLst/>
                <a:latin typeface="+mn-lt"/>
                <a:ea typeface="ＭＳ Ｐゴシック" panose="020B0600070205080204" pitchFamily="50" charset="-128"/>
                <a:cs typeface="MS UI Gothic"/>
              </a:rPr>
              <a:t>95％CI：6.7、11.5）</a:t>
            </a:r>
          </a:p>
          <a:p>
            <a:r>
              <a:rPr lang="ja-JP" sz="1600" b="0" i="0" strike="noStrike" cap="none" spc="0" baseline="0" dirty="0">
                <a:solidFill>
                  <a:srgbClr val="B2C0D8"/>
                </a:solidFill>
                <a:effectLst/>
                <a:latin typeface="+mn-lt"/>
                <a:ea typeface="ＭＳ Ｐゴシック" panose="020B0600070205080204" pitchFamily="50" charset="-128"/>
                <a:cs typeface="MS UI Gothic"/>
              </a:rPr>
              <a:t>B群：9.7ヵ</a:t>
            </a:r>
            <a:r>
              <a:rPr lang="ja-JP" sz="1600" b="0" i="0" strike="noStrike" cap="none" spc="0" baseline="0" dirty="0" smtClean="0">
                <a:solidFill>
                  <a:srgbClr val="B2C0D8"/>
                </a:solidFill>
                <a:effectLst/>
                <a:latin typeface="+mn-lt"/>
                <a:ea typeface="ＭＳ Ｐゴシック" panose="020B0600070205080204" pitchFamily="50" charset="-128"/>
                <a:cs typeface="MS UI Gothic"/>
              </a:rPr>
              <a:t>月</a:t>
            </a:r>
            <a:r>
              <a:rPr lang="en-GB" altLang="ja-JP" sz="16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6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600" b="0" i="0" strike="noStrike" cap="none" spc="0" baseline="0" dirty="0">
                <a:solidFill>
                  <a:srgbClr val="B2C0D8"/>
                </a:solidFill>
                <a:effectLst/>
                <a:latin typeface="+mn-lt"/>
                <a:ea typeface="ＭＳ Ｐゴシック" panose="020B0600070205080204" pitchFamily="50" charset="-128"/>
                <a:cs typeface="MS UI Gothic"/>
              </a:rPr>
              <a:t>95％CI：4.2、13.6）</a:t>
            </a:r>
            <a:endParaRPr lang="en-US" sz="1600" dirty="0">
              <a:solidFill>
                <a:schemeClr val="accent2"/>
              </a:solidFill>
              <a:latin typeface="+mn-lt"/>
              <a:ea typeface="ＭＳ Ｐゴシック" panose="020B0600070205080204" pitchFamily="50" charset="-128"/>
            </a:endParaRPr>
          </a:p>
        </p:txBody>
      </p:sp>
      <p:sp>
        <p:nvSpPr>
          <p:cNvPr id="55" name="Graphic 55">
            <a:extLst>
              <a:ext uri="{FF2B5EF4-FFF2-40B4-BE49-F238E27FC236}">
                <a16:creationId xmlns:a16="http://schemas.microsoft.com/office/drawing/2014/main" xmlns="" id="{86D5D629-CFA0-4216-8597-2D17228D0958}"/>
              </a:ext>
            </a:extLst>
          </p:cNvPr>
          <p:cNvSpPr/>
          <p:nvPr/>
        </p:nvSpPr>
        <p:spPr>
          <a:xfrm>
            <a:off x="1020082" y="2515628"/>
            <a:ext cx="3546000" cy="2196000"/>
          </a:xfrm>
          <a:custGeom>
            <a:avLst/>
            <a:gdLst>
              <a:gd name="connsiteX0" fmla="*/ 5432079 w 5429250"/>
              <a:gd name="connsiteY0" fmla="*/ 3442202 h 3438525"/>
              <a:gd name="connsiteX1" fmla="*/ 3182855 w 5429250"/>
              <a:gd name="connsiteY1" fmla="*/ 3442202 h 3438525"/>
              <a:gd name="connsiteX2" fmla="*/ 3182855 w 5429250"/>
              <a:gd name="connsiteY2" fmla="*/ 3272447 h 3438525"/>
              <a:gd name="connsiteX3" fmla="*/ 2758478 w 5429250"/>
              <a:gd name="connsiteY3" fmla="*/ 3272447 h 3438525"/>
              <a:gd name="connsiteX4" fmla="*/ 2758478 w 5429250"/>
              <a:gd name="connsiteY4" fmla="*/ 3093272 h 3438525"/>
              <a:gd name="connsiteX5" fmla="*/ 2659456 w 5429250"/>
              <a:gd name="connsiteY5" fmla="*/ 3093272 h 3438525"/>
              <a:gd name="connsiteX6" fmla="*/ 2659456 w 5429250"/>
              <a:gd name="connsiteY6" fmla="*/ 2909373 h 3438525"/>
              <a:gd name="connsiteX7" fmla="*/ 2631167 w 5429250"/>
              <a:gd name="connsiteY7" fmla="*/ 2909373 h 3438525"/>
              <a:gd name="connsiteX8" fmla="*/ 2631167 w 5429250"/>
              <a:gd name="connsiteY8" fmla="*/ 2739619 h 3438525"/>
              <a:gd name="connsiteX9" fmla="*/ 2484987 w 5429250"/>
              <a:gd name="connsiteY9" fmla="*/ 2739619 h 3438525"/>
              <a:gd name="connsiteX10" fmla="*/ 2484987 w 5429250"/>
              <a:gd name="connsiteY10" fmla="*/ 2555719 h 3438525"/>
              <a:gd name="connsiteX11" fmla="*/ 2437838 w 5429250"/>
              <a:gd name="connsiteY11" fmla="*/ 2555719 h 3438525"/>
              <a:gd name="connsiteX12" fmla="*/ 2437838 w 5429250"/>
              <a:gd name="connsiteY12" fmla="*/ 2376535 h 3438525"/>
              <a:gd name="connsiteX13" fmla="*/ 2239794 w 5429250"/>
              <a:gd name="connsiteY13" fmla="*/ 2376535 h 3438525"/>
              <a:gd name="connsiteX14" fmla="*/ 2239794 w 5429250"/>
              <a:gd name="connsiteY14" fmla="*/ 2197351 h 3438525"/>
              <a:gd name="connsiteX15" fmla="*/ 2187921 w 5429250"/>
              <a:gd name="connsiteY15" fmla="*/ 2197351 h 3438525"/>
              <a:gd name="connsiteX16" fmla="*/ 2187921 w 5429250"/>
              <a:gd name="connsiteY16" fmla="*/ 1848412 h 3438525"/>
              <a:gd name="connsiteX17" fmla="*/ 2140763 w 5429250"/>
              <a:gd name="connsiteY17" fmla="*/ 1848412 h 3438525"/>
              <a:gd name="connsiteX18" fmla="*/ 2140763 w 5429250"/>
              <a:gd name="connsiteY18" fmla="*/ 1673952 h 3438525"/>
              <a:gd name="connsiteX19" fmla="*/ 2093614 w 5429250"/>
              <a:gd name="connsiteY19" fmla="*/ 1673952 h 3438525"/>
              <a:gd name="connsiteX20" fmla="*/ 2093614 w 5429250"/>
              <a:gd name="connsiteY20" fmla="*/ 1485338 h 3438525"/>
              <a:gd name="connsiteX21" fmla="*/ 1820123 w 5429250"/>
              <a:gd name="connsiteY21" fmla="*/ 1485338 h 3438525"/>
              <a:gd name="connsiteX22" fmla="*/ 1820123 w 5429250"/>
              <a:gd name="connsiteY22" fmla="*/ 1348588 h 3438525"/>
              <a:gd name="connsiteX23" fmla="*/ 1504198 w 5429250"/>
              <a:gd name="connsiteY23" fmla="*/ 1348588 h 3438525"/>
              <a:gd name="connsiteX24" fmla="*/ 1504198 w 5429250"/>
              <a:gd name="connsiteY24" fmla="*/ 1174118 h 3438525"/>
              <a:gd name="connsiteX25" fmla="*/ 1433465 w 5429250"/>
              <a:gd name="connsiteY25" fmla="*/ 1174118 h 3438525"/>
              <a:gd name="connsiteX26" fmla="*/ 1433465 w 5429250"/>
              <a:gd name="connsiteY26" fmla="*/ 1037377 h 3438525"/>
              <a:gd name="connsiteX27" fmla="*/ 1225991 w 5429250"/>
              <a:gd name="connsiteY27" fmla="*/ 1037377 h 3438525"/>
              <a:gd name="connsiteX28" fmla="*/ 1225991 w 5429250"/>
              <a:gd name="connsiteY28" fmla="*/ 862909 h 3438525"/>
              <a:gd name="connsiteX29" fmla="*/ 1197702 w 5429250"/>
              <a:gd name="connsiteY29" fmla="*/ 862909 h 3438525"/>
              <a:gd name="connsiteX30" fmla="*/ 1197702 w 5429250"/>
              <a:gd name="connsiteY30" fmla="*/ 726163 h 3438525"/>
              <a:gd name="connsiteX31" fmla="*/ 1178833 w 5429250"/>
              <a:gd name="connsiteY31" fmla="*/ 726163 h 3438525"/>
              <a:gd name="connsiteX32" fmla="*/ 1178833 w 5429250"/>
              <a:gd name="connsiteY32" fmla="*/ 443243 h 3438525"/>
              <a:gd name="connsiteX33" fmla="*/ 914777 w 5429250"/>
              <a:gd name="connsiteY33" fmla="*/ 443243 h 3438525"/>
              <a:gd name="connsiteX34" fmla="*/ 914777 w 5429250"/>
              <a:gd name="connsiteY34" fmla="*/ 315928 h 3438525"/>
              <a:gd name="connsiteX35" fmla="*/ 862909 w 5429250"/>
              <a:gd name="connsiteY35" fmla="*/ 315928 h 3438525"/>
              <a:gd name="connsiteX36" fmla="*/ 862909 w 5429250"/>
              <a:gd name="connsiteY36" fmla="*/ 155606 h 3438525"/>
              <a:gd name="connsiteX37" fmla="*/ 801609 w 5429250"/>
              <a:gd name="connsiteY37" fmla="*/ 155606 h 3438525"/>
              <a:gd name="connsiteX38" fmla="*/ 801609 w 5429250"/>
              <a:gd name="connsiteY38" fmla="*/ 0 h 3438525"/>
              <a:gd name="connsiteX39" fmla="*/ 0 w 5429250"/>
              <a:gd name="connsiteY39" fmla="*/ 0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29250" h="3438525">
                <a:moveTo>
                  <a:pt x="5432079" y="3442202"/>
                </a:moveTo>
                <a:lnTo>
                  <a:pt x="3182855" y="3442202"/>
                </a:lnTo>
                <a:lnTo>
                  <a:pt x="3182855" y="3272447"/>
                </a:lnTo>
                <a:lnTo>
                  <a:pt x="2758478" y="3272447"/>
                </a:lnTo>
                <a:lnTo>
                  <a:pt x="2758478" y="3093272"/>
                </a:lnTo>
                <a:lnTo>
                  <a:pt x="2659456" y="3093272"/>
                </a:lnTo>
                <a:lnTo>
                  <a:pt x="2659456" y="2909373"/>
                </a:lnTo>
                <a:lnTo>
                  <a:pt x="2631167" y="2909373"/>
                </a:lnTo>
                <a:lnTo>
                  <a:pt x="2631167" y="2739619"/>
                </a:lnTo>
                <a:lnTo>
                  <a:pt x="2484987" y="2739619"/>
                </a:lnTo>
                <a:lnTo>
                  <a:pt x="2484987" y="2555719"/>
                </a:lnTo>
                <a:lnTo>
                  <a:pt x="2437838" y="2555719"/>
                </a:lnTo>
                <a:lnTo>
                  <a:pt x="2437838" y="2376535"/>
                </a:lnTo>
                <a:lnTo>
                  <a:pt x="2239794" y="2376535"/>
                </a:lnTo>
                <a:lnTo>
                  <a:pt x="2239794" y="2197351"/>
                </a:lnTo>
                <a:lnTo>
                  <a:pt x="2187921" y="2197351"/>
                </a:lnTo>
                <a:lnTo>
                  <a:pt x="2187921" y="1848412"/>
                </a:lnTo>
                <a:lnTo>
                  <a:pt x="2140763" y="1848412"/>
                </a:lnTo>
                <a:lnTo>
                  <a:pt x="2140763" y="1673952"/>
                </a:lnTo>
                <a:lnTo>
                  <a:pt x="2093614" y="1673952"/>
                </a:lnTo>
                <a:lnTo>
                  <a:pt x="2093614" y="1485338"/>
                </a:lnTo>
                <a:lnTo>
                  <a:pt x="1820123" y="1485338"/>
                </a:lnTo>
                <a:lnTo>
                  <a:pt x="1820123" y="1348588"/>
                </a:lnTo>
                <a:lnTo>
                  <a:pt x="1504198" y="1348588"/>
                </a:lnTo>
                <a:lnTo>
                  <a:pt x="1504198" y="1174118"/>
                </a:lnTo>
                <a:lnTo>
                  <a:pt x="1433465" y="1174118"/>
                </a:lnTo>
                <a:lnTo>
                  <a:pt x="1433465" y="1037377"/>
                </a:lnTo>
                <a:lnTo>
                  <a:pt x="1225991" y="1037377"/>
                </a:lnTo>
                <a:lnTo>
                  <a:pt x="1225991" y="862909"/>
                </a:lnTo>
                <a:lnTo>
                  <a:pt x="1197702" y="862909"/>
                </a:lnTo>
                <a:lnTo>
                  <a:pt x="1197702" y="726163"/>
                </a:lnTo>
                <a:lnTo>
                  <a:pt x="1178833" y="726163"/>
                </a:lnTo>
                <a:lnTo>
                  <a:pt x="1178833" y="443243"/>
                </a:lnTo>
                <a:lnTo>
                  <a:pt x="914777" y="443243"/>
                </a:lnTo>
                <a:lnTo>
                  <a:pt x="914777" y="315928"/>
                </a:lnTo>
                <a:lnTo>
                  <a:pt x="862909" y="315928"/>
                </a:lnTo>
                <a:lnTo>
                  <a:pt x="862909" y="155606"/>
                </a:lnTo>
                <a:lnTo>
                  <a:pt x="801609" y="155606"/>
                </a:lnTo>
                <a:lnTo>
                  <a:pt x="801609" y="0"/>
                </a:lnTo>
                <a:lnTo>
                  <a:pt x="0" y="0"/>
                </a:lnTo>
              </a:path>
            </a:pathLst>
          </a:custGeom>
          <a:noFill/>
          <a:ln w="25400" cap="flat">
            <a:solidFill>
              <a:schemeClr val="accent3"/>
            </a:solidFill>
            <a:prstDash val="solid"/>
            <a:miter/>
          </a:ln>
        </p:spPr>
        <p:txBody>
          <a:bodyPr rtlCol="0" anchor="ctr"/>
          <a:lstStyle/>
          <a:p>
            <a:endParaRPr lang="en-US">
              <a:solidFill>
                <a:srgbClr val="4D4D4D"/>
              </a:solidFill>
              <a:latin typeface="+mn-lt"/>
              <a:ea typeface="ＭＳ Ｐゴシック" panose="020B0600070205080204" pitchFamily="50" charset="-128"/>
            </a:endParaRPr>
          </a:p>
        </p:txBody>
      </p:sp>
      <p:cxnSp>
        <p:nvCxnSpPr>
          <p:cNvPr id="56" name="Straight Connector 55">
            <a:extLst>
              <a:ext uri="{FF2B5EF4-FFF2-40B4-BE49-F238E27FC236}">
                <a16:creationId xmlns:a16="http://schemas.microsoft.com/office/drawing/2014/main" xmlns="" id="{3B93BA59-1B87-4D4C-9C7D-F41DCD048AF0}"/>
              </a:ext>
            </a:extLst>
          </p:cNvPr>
          <p:cNvCxnSpPr/>
          <p:nvPr/>
        </p:nvCxnSpPr>
        <p:spPr>
          <a:xfrm>
            <a:off x="374650" y="5721146"/>
            <a:ext cx="373225" cy="0"/>
          </a:xfrm>
          <a:prstGeom prst="line">
            <a:avLst/>
          </a:prstGeom>
          <a:noFill/>
          <a:ln w="25400" cap="flat">
            <a:solidFill>
              <a:schemeClr val="accent3"/>
            </a:solidFill>
            <a:prstDash val="solid"/>
            <a:miter/>
          </a:ln>
        </p:spPr>
      </p:cxnSp>
      <p:cxnSp>
        <p:nvCxnSpPr>
          <p:cNvPr id="57" name="Straight Connector 56">
            <a:extLst>
              <a:ext uri="{FF2B5EF4-FFF2-40B4-BE49-F238E27FC236}">
                <a16:creationId xmlns:a16="http://schemas.microsoft.com/office/drawing/2014/main" xmlns="" id="{2FB90D99-CC31-4174-AA90-3C149937C47B}"/>
              </a:ext>
            </a:extLst>
          </p:cNvPr>
          <p:cNvCxnSpPr/>
          <p:nvPr/>
        </p:nvCxnSpPr>
        <p:spPr>
          <a:xfrm>
            <a:off x="374650" y="5958579"/>
            <a:ext cx="373225" cy="0"/>
          </a:xfrm>
          <a:prstGeom prst="line">
            <a:avLst/>
          </a:prstGeom>
          <a:noFill/>
          <a:ln w="25400" cap="flat">
            <a:solidFill>
              <a:schemeClr val="accent2"/>
            </a:solidFill>
            <a:prstDash val="solid"/>
            <a:miter/>
          </a:ln>
        </p:spPr>
      </p:cxnSp>
      <p:sp>
        <p:nvSpPr>
          <p:cNvPr id="58" name="Graphic 62">
            <a:extLst>
              <a:ext uri="{FF2B5EF4-FFF2-40B4-BE49-F238E27FC236}">
                <a16:creationId xmlns:a16="http://schemas.microsoft.com/office/drawing/2014/main" xmlns="" id="{2E163ECA-1587-4E50-9B5A-9A634FF1C58B}"/>
              </a:ext>
            </a:extLst>
          </p:cNvPr>
          <p:cNvSpPr/>
          <p:nvPr/>
        </p:nvSpPr>
        <p:spPr>
          <a:xfrm>
            <a:off x="1020082" y="2515628"/>
            <a:ext cx="2636300" cy="1828808"/>
          </a:xfrm>
          <a:custGeom>
            <a:avLst/>
            <a:gdLst>
              <a:gd name="connsiteX0" fmla="*/ 4097636 w 4095750"/>
              <a:gd name="connsiteY0" fmla="*/ 2862215 h 2857500"/>
              <a:gd name="connsiteX1" fmla="*/ 2923518 w 4095750"/>
              <a:gd name="connsiteY1" fmla="*/ 2862215 h 2857500"/>
              <a:gd name="connsiteX2" fmla="*/ 2923518 w 4095750"/>
              <a:gd name="connsiteY2" fmla="*/ 2650026 h 2857500"/>
              <a:gd name="connsiteX3" fmla="*/ 2668886 w 4095750"/>
              <a:gd name="connsiteY3" fmla="*/ 2650026 h 2857500"/>
              <a:gd name="connsiteX4" fmla="*/ 2668886 w 4095750"/>
              <a:gd name="connsiteY4" fmla="*/ 2428399 h 2857500"/>
              <a:gd name="connsiteX5" fmla="*/ 2187921 w 4095750"/>
              <a:gd name="connsiteY5" fmla="*/ 2428399 h 2857500"/>
              <a:gd name="connsiteX6" fmla="*/ 2187921 w 4095750"/>
              <a:gd name="connsiteY6" fmla="*/ 1966303 h 2857500"/>
              <a:gd name="connsiteX7" fmla="*/ 2112474 w 4095750"/>
              <a:gd name="connsiteY7" fmla="*/ 1966303 h 2857500"/>
              <a:gd name="connsiteX8" fmla="*/ 2112474 w 4095750"/>
              <a:gd name="connsiteY8" fmla="*/ 1706956 h 2857500"/>
              <a:gd name="connsiteX9" fmla="*/ 2084184 w 4095750"/>
              <a:gd name="connsiteY9" fmla="*/ 1706956 h 2857500"/>
              <a:gd name="connsiteX10" fmla="*/ 2084184 w 4095750"/>
              <a:gd name="connsiteY10" fmla="*/ 1499483 h 2857500"/>
              <a:gd name="connsiteX11" fmla="*/ 1273140 w 4095750"/>
              <a:gd name="connsiteY11" fmla="*/ 1499483 h 2857500"/>
              <a:gd name="connsiteX12" fmla="*/ 1273140 w 4095750"/>
              <a:gd name="connsiteY12" fmla="*/ 1339158 h 2857500"/>
              <a:gd name="connsiteX13" fmla="*/ 1188263 w 4095750"/>
              <a:gd name="connsiteY13" fmla="*/ 1339158 h 2857500"/>
              <a:gd name="connsiteX14" fmla="*/ 1188263 w 4095750"/>
              <a:gd name="connsiteY14" fmla="*/ 1150544 h 2857500"/>
              <a:gd name="connsiteX15" fmla="*/ 919493 w 4095750"/>
              <a:gd name="connsiteY15" fmla="*/ 1150544 h 2857500"/>
              <a:gd name="connsiteX16" fmla="*/ 919493 w 4095750"/>
              <a:gd name="connsiteY16" fmla="*/ 999649 h 2857500"/>
              <a:gd name="connsiteX17" fmla="*/ 608280 w 4095750"/>
              <a:gd name="connsiteY17" fmla="*/ 999649 h 2857500"/>
              <a:gd name="connsiteX18" fmla="*/ 608280 w 4095750"/>
              <a:gd name="connsiteY18" fmla="*/ 806325 h 2857500"/>
              <a:gd name="connsiteX19" fmla="*/ 311213 w 4095750"/>
              <a:gd name="connsiteY19" fmla="*/ 806325 h 2857500"/>
              <a:gd name="connsiteX20" fmla="*/ 311213 w 4095750"/>
              <a:gd name="connsiteY20" fmla="*/ 664864 h 2857500"/>
              <a:gd name="connsiteX21" fmla="*/ 249913 w 4095750"/>
              <a:gd name="connsiteY21" fmla="*/ 664864 h 2857500"/>
              <a:gd name="connsiteX22" fmla="*/ 249913 w 4095750"/>
              <a:gd name="connsiteY22" fmla="*/ 325359 h 2857500"/>
              <a:gd name="connsiteX23" fmla="*/ 89592 w 4095750"/>
              <a:gd name="connsiteY23" fmla="*/ 325359 h 2857500"/>
              <a:gd name="connsiteX24" fmla="*/ 89592 w 4095750"/>
              <a:gd name="connsiteY24" fmla="*/ 165037 h 2857500"/>
              <a:gd name="connsiteX25" fmla="*/ 56584 w 4095750"/>
              <a:gd name="connsiteY25" fmla="*/ 165037 h 2857500"/>
              <a:gd name="connsiteX26" fmla="*/ 56584 w 4095750"/>
              <a:gd name="connsiteY26" fmla="*/ 0 h 2857500"/>
              <a:gd name="connsiteX27" fmla="*/ 0 w 4095750"/>
              <a:gd name="connsiteY27"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5750" h="2857500">
                <a:moveTo>
                  <a:pt x="4097636" y="2862215"/>
                </a:moveTo>
                <a:lnTo>
                  <a:pt x="2923518" y="2862215"/>
                </a:lnTo>
                <a:lnTo>
                  <a:pt x="2923518" y="2650026"/>
                </a:lnTo>
                <a:lnTo>
                  <a:pt x="2668886" y="2650026"/>
                </a:lnTo>
                <a:lnTo>
                  <a:pt x="2668886" y="2428399"/>
                </a:lnTo>
                <a:lnTo>
                  <a:pt x="2187921" y="2428399"/>
                </a:lnTo>
                <a:lnTo>
                  <a:pt x="2187921" y="1966303"/>
                </a:lnTo>
                <a:lnTo>
                  <a:pt x="2112474" y="1966303"/>
                </a:lnTo>
                <a:lnTo>
                  <a:pt x="2112474" y="1706956"/>
                </a:lnTo>
                <a:lnTo>
                  <a:pt x="2084184" y="1706956"/>
                </a:lnTo>
                <a:lnTo>
                  <a:pt x="2084184" y="1499483"/>
                </a:lnTo>
                <a:lnTo>
                  <a:pt x="1273140" y="1499483"/>
                </a:lnTo>
                <a:lnTo>
                  <a:pt x="1273140" y="1339158"/>
                </a:lnTo>
                <a:lnTo>
                  <a:pt x="1188263" y="1339158"/>
                </a:lnTo>
                <a:lnTo>
                  <a:pt x="1188263" y="1150544"/>
                </a:lnTo>
                <a:lnTo>
                  <a:pt x="919493" y="1150544"/>
                </a:lnTo>
                <a:lnTo>
                  <a:pt x="919493" y="999649"/>
                </a:lnTo>
                <a:lnTo>
                  <a:pt x="608280" y="999649"/>
                </a:lnTo>
                <a:lnTo>
                  <a:pt x="608280" y="806325"/>
                </a:lnTo>
                <a:lnTo>
                  <a:pt x="311213" y="806325"/>
                </a:lnTo>
                <a:lnTo>
                  <a:pt x="311213" y="664864"/>
                </a:lnTo>
                <a:lnTo>
                  <a:pt x="249913" y="664864"/>
                </a:lnTo>
                <a:lnTo>
                  <a:pt x="249913" y="325359"/>
                </a:lnTo>
                <a:lnTo>
                  <a:pt x="89592" y="325359"/>
                </a:lnTo>
                <a:lnTo>
                  <a:pt x="89592" y="165037"/>
                </a:lnTo>
                <a:lnTo>
                  <a:pt x="56584" y="165037"/>
                </a:lnTo>
                <a:lnTo>
                  <a:pt x="56584" y="0"/>
                </a:lnTo>
                <a:lnTo>
                  <a:pt x="0" y="0"/>
                </a:lnTo>
              </a:path>
            </a:pathLst>
          </a:custGeom>
          <a:noFill/>
          <a:ln w="25400" cap="flat">
            <a:solidFill>
              <a:schemeClr val="accent2"/>
            </a:solidFill>
            <a:prstDash val="solid"/>
            <a:miter/>
          </a:ln>
        </p:spPr>
        <p:txBody>
          <a:bodyPr rtlCol="0" anchor="ctr"/>
          <a:lstStyle/>
          <a:p>
            <a:endParaRPr lang="en-US">
              <a:solidFill>
                <a:srgbClr val="4D4D4D"/>
              </a:solidFill>
              <a:latin typeface="+mn-lt"/>
              <a:ea typeface="ＭＳ Ｐゴシック" panose="020B0600070205080204" pitchFamily="50" charset="-128"/>
            </a:endParaRPr>
          </a:p>
        </p:txBody>
      </p:sp>
      <p:sp>
        <p:nvSpPr>
          <p:cNvPr id="59" name="Graphic 112">
            <a:extLst>
              <a:ext uri="{FF2B5EF4-FFF2-40B4-BE49-F238E27FC236}">
                <a16:creationId xmlns:a16="http://schemas.microsoft.com/office/drawing/2014/main" xmlns="" id="{CD84E62C-5B36-4B94-B313-5F65771FD1B5}"/>
              </a:ext>
            </a:extLst>
          </p:cNvPr>
          <p:cNvSpPr/>
          <p:nvPr/>
        </p:nvSpPr>
        <p:spPr>
          <a:xfrm>
            <a:off x="5516328" y="2512965"/>
            <a:ext cx="3409473" cy="1975576"/>
          </a:xfrm>
          <a:custGeom>
            <a:avLst/>
            <a:gdLst>
              <a:gd name="connsiteX0" fmla="*/ 5337286 w 5334000"/>
              <a:gd name="connsiteY0" fmla="*/ 3091520 h 3086100"/>
              <a:gd name="connsiteX1" fmla="*/ 5275698 w 5334000"/>
              <a:gd name="connsiteY1" fmla="*/ 3091520 h 3086100"/>
              <a:gd name="connsiteX2" fmla="*/ 5275698 w 5334000"/>
              <a:gd name="connsiteY2" fmla="*/ 2730227 h 3086100"/>
              <a:gd name="connsiteX3" fmla="*/ 5177162 w 5334000"/>
              <a:gd name="connsiteY3" fmla="*/ 2730227 h 3086100"/>
              <a:gd name="connsiteX4" fmla="*/ 5177162 w 5334000"/>
              <a:gd name="connsiteY4" fmla="*/ 2541365 h 3086100"/>
              <a:gd name="connsiteX5" fmla="*/ 4705026 w 5334000"/>
              <a:gd name="connsiteY5" fmla="*/ 2541365 h 3086100"/>
              <a:gd name="connsiteX6" fmla="*/ 4705026 w 5334000"/>
              <a:gd name="connsiteY6" fmla="*/ 2385355 h 3086100"/>
              <a:gd name="connsiteX7" fmla="*/ 3674517 w 5334000"/>
              <a:gd name="connsiteY7" fmla="*/ 2385355 h 3086100"/>
              <a:gd name="connsiteX8" fmla="*/ 3674517 w 5334000"/>
              <a:gd name="connsiteY8" fmla="*/ 2192388 h 3086100"/>
              <a:gd name="connsiteX9" fmla="*/ 3522612 w 5334000"/>
              <a:gd name="connsiteY9" fmla="*/ 2192388 h 3086100"/>
              <a:gd name="connsiteX10" fmla="*/ 3522612 w 5334000"/>
              <a:gd name="connsiteY10" fmla="*/ 2024063 h 3086100"/>
              <a:gd name="connsiteX11" fmla="*/ 3263951 w 5334000"/>
              <a:gd name="connsiteY11" fmla="*/ 2024063 h 3086100"/>
              <a:gd name="connsiteX12" fmla="*/ 3263951 w 5334000"/>
              <a:gd name="connsiteY12" fmla="*/ 1847526 h 3086100"/>
              <a:gd name="connsiteX13" fmla="*/ 3042257 w 5334000"/>
              <a:gd name="connsiteY13" fmla="*/ 1847526 h 3086100"/>
              <a:gd name="connsiteX14" fmla="*/ 3042257 w 5334000"/>
              <a:gd name="connsiteY14" fmla="*/ 1666875 h 3086100"/>
              <a:gd name="connsiteX15" fmla="*/ 3009405 w 5334000"/>
              <a:gd name="connsiteY15" fmla="*/ 1666875 h 3086100"/>
              <a:gd name="connsiteX16" fmla="*/ 3009405 w 5334000"/>
              <a:gd name="connsiteY16" fmla="*/ 1539602 h 3086100"/>
              <a:gd name="connsiteX17" fmla="*/ 2910869 w 5334000"/>
              <a:gd name="connsiteY17" fmla="*/ 1539602 h 3086100"/>
              <a:gd name="connsiteX18" fmla="*/ 2910869 w 5334000"/>
              <a:gd name="connsiteY18" fmla="*/ 1358951 h 3086100"/>
              <a:gd name="connsiteX19" fmla="*/ 2828763 w 5334000"/>
              <a:gd name="connsiteY19" fmla="*/ 1358951 h 3086100"/>
              <a:gd name="connsiteX20" fmla="*/ 2828763 w 5334000"/>
              <a:gd name="connsiteY20" fmla="*/ 1194730 h 3086100"/>
              <a:gd name="connsiteX21" fmla="*/ 2561901 w 5334000"/>
              <a:gd name="connsiteY21" fmla="*/ 1194730 h 3086100"/>
              <a:gd name="connsiteX22" fmla="*/ 2561901 w 5334000"/>
              <a:gd name="connsiteY22" fmla="*/ 1034615 h 3086100"/>
              <a:gd name="connsiteX23" fmla="*/ 2245767 w 5334000"/>
              <a:gd name="connsiteY23" fmla="*/ 1034615 h 3086100"/>
              <a:gd name="connsiteX24" fmla="*/ 2245767 w 5334000"/>
              <a:gd name="connsiteY24" fmla="*/ 870388 h 3086100"/>
              <a:gd name="connsiteX25" fmla="*/ 2130809 w 5334000"/>
              <a:gd name="connsiteY25" fmla="*/ 870388 h 3086100"/>
              <a:gd name="connsiteX26" fmla="*/ 2130809 w 5334000"/>
              <a:gd name="connsiteY26" fmla="*/ 714375 h 3086100"/>
              <a:gd name="connsiteX27" fmla="*/ 2056905 w 5334000"/>
              <a:gd name="connsiteY27" fmla="*/ 714375 h 3086100"/>
              <a:gd name="connsiteX28" fmla="*/ 2056905 w 5334000"/>
              <a:gd name="connsiteY28" fmla="*/ 550151 h 3086100"/>
              <a:gd name="connsiteX29" fmla="*/ 1683296 w 5334000"/>
              <a:gd name="connsiteY29" fmla="*/ 550151 h 3086100"/>
              <a:gd name="connsiteX30" fmla="*/ 1683296 w 5334000"/>
              <a:gd name="connsiteY30" fmla="*/ 426983 h 3086100"/>
              <a:gd name="connsiteX31" fmla="*/ 1408224 w 5334000"/>
              <a:gd name="connsiteY31" fmla="*/ 426983 h 3086100"/>
              <a:gd name="connsiteX32" fmla="*/ 1408224 w 5334000"/>
              <a:gd name="connsiteY32" fmla="*/ 266864 h 3086100"/>
              <a:gd name="connsiteX33" fmla="*/ 1350740 w 5334000"/>
              <a:gd name="connsiteY33" fmla="*/ 266864 h 3086100"/>
              <a:gd name="connsiteX34" fmla="*/ 1350740 w 5334000"/>
              <a:gd name="connsiteY34" fmla="*/ 147801 h 3086100"/>
              <a:gd name="connsiteX35" fmla="*/ 1313793 w 5334000"/>
              <a:gd name="connsiteY35" fmla="*/ 147801 h 3086100"/>
              <a:gd name="connsiteX36" fmla="*/ 1313793 w 5334000"/>
              <a:gd name="connsiteY36" fmla="*/ 0 h 3086100"/>
              <a:gd name="connsiteX37" fmla="*/ 0 w 5334000"/>
              <a:gd name="connsiteY37" fmla="*/ 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34000" h="3086100">
                <a:moveTo>
                  <a:pt x="5337286" y="3091520"/>
                </a:moveTo>
                <a:lnTo>
                  <a:pt x="5275698" y="3091520"/>
                </a:lnTo>
                <a:lnTo>
                  <a:pt x="5275698" y="2730227"/>
                </a:lnTo>
                <a:lnTo>
                  <a:pt x="5177162" y="2730227"/>
                </a:lnTo>
                <a:lnTo>
                  <a:pt x="5177162" y="2541365"/>
                </a:lnTo>
                <a:lnTo>
                  <a:pt x="4705026" y="2541365"/>
                </a:lnTo>
                <a:lnTo>
                  <a:pt x="4705026" y="2385355"/>
                </a:lnTo>
                <a:lnTo>
                  <a:pt x="3674517" y="2385355"/>
                </a:lnTo>
                <a:lnTo>
                  <a:pt x="3674517" y="2192388"/>
                </a:lnTo>
                <a:lnTo>
                  <a:pt x="3522612" y="2192388"/>
                </a:lnTo>
                <a:lnTo>
                  <a:pt x="3522612" y="2024063"/>
                </a:lnTo>
                <a:lnTo>
                  <a:pt x="3263951" y="2024063"/>
                </a:lnTo>
                <a:lnTo>
                  <a:pt x="3263951" y="1847526"/>
                </a:lnTo>
                <a:lnTo>
                  <a:pt x="3042257" y="1847526"/>
                </a:lnTo>
                <a:lnTo>
                  <a:pt x="3042257" y="1666875"/>
                </a:lnTo>
                <a:lnTo>
                  <a:pt x="3009405" y="1666875"/>
                </a:lnTo>
                <a:lnTo>
                  <a:pt x="3009405" y="1539602"/>
                </a:lnTo>
                <a:lnTo>
                  <a:pt x="2910869" y="1539602"/>
                </a:lnTo>
                <a:lnTo>
                  <a:pt x="2910869" y="1358951"/>
                </a:lnTo>
                <a:lnTo>
                  <a:pt x="2828763" y="1358951"/>
                </a:lnTo>
                <a:lnTo>
                  <a:pt x="2828763" y="1194730"/>
                </a:lnTo>
                <a:lnTo>
                  <a:pt x="2561901" y="1194730"/>
                </a:lnTo>
                <a:lnTo>
                  <a:pt x="2561901" y="1034615"/>
                </a:lnTo>
                <a:lnTo>
                  <a:pt x="2245767" y="1034615"/>
                </a:lnTo>
                <a:lnTo>
                  <a:pt x="2245767" y="870388"/>
                </a:lnTo>
                <a:lnTo>
                  <a:pt x="2130809" y="870388"/>
                </a:lnTo>
                <a:lnTo>
                  <a:pt x="2130809" y="714375"/>
                </a:lnTo>
                <a:lnTo>
                  <a:pt x="2056905" y="714375"/>
                </a:lnTo>
                <a:lnTo>
                  <a:pt x="2056905" y="550151"/>
                </a:lnTo>
                <a:lnTo>
                  <a:pt x="1683296" y="550151"/>
                </a:lnTo>
                <a:lnTo>
                  <a:pt x="1683296" y="426983"/>
                </a:lnTo>
                <a:lnTo>
                  <a:pt x="1408224" y="426983"/>
                </a:lnTo>
                <a:lnTo>
                  <a:pt x="1408224" y="266864"/>
                </a:lnTo>
                <a:lnTo>
                  <a:pt x="1350740" y="266864"/>
                </a:lnTo>
                <a:lnTo>
                  <a:pt x="1350740" y="147801"/>
                </a:lnTo>
                <a:lnTo>
                  <a:pt x="1313793" y="147801"/>
                </a:lnTo>
                <a:lnTo>
                  <a:pt x="1313793"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rgbClr val="4D4D4D"/>
              </a:solidFill>
              <a:latin typeface="+mn-lt"/>
              <a:ea typeface="ＭＳ Ｐゴシック" panose="020B0600070205080204" pitchFamily="50" charset="-128"/>
            </a:endParaRPr>
          </a:p>
        </p:txBody>
      </p:sp>
      <p:sp>
        <p:nvSpPr>
          <p:cNvPr id="60" name="TextBox 10">
            <a:extLst>
              <a:ext uri="{FF2B5EF4-FFF2-40B4-BE49-F238E27FC236}">
                <a16:creationId xmlns:a16="http://schemas.microsoft.com/office/drawing/2014/main" xmlns="" id="{9B0F033B-ABB6-4380-B6EF-F14DC1F85081}"/>
              </a:ext>
            </a:extLst>
          </p:cNvPr>
          <p:cNvSpPr txBox="1"/>
          <p:nvPr/>
        </p:nvSpPr>
        <p:spPr>
          <a:xfrm>
            <a:off x="6267245" y="5250358"/>
            <a:ext cx="1761233"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無作為化以降の月数</a:t>
            </a:r>
            <a:endParaRPr lang="en-US" sz="1400">
              <a:solidFill>
                <a:srgbClr val="4D4D4D"/>
              </a:solidFill>
              <a:ea typeface="ＭＳ Ｐゴシック" panose="020B0600070205080204" pitchFamily="50" charset="-128"/>
              <a:cs typeface="Arial" panose="020B0604020202020204" pitchFamily="34" charset="0"/>
            </a:endParaRPr>
          </a:p>
        </p:txBody>
      </p:sp>
      <p:sp>
        <p:nvSpPr>
          <p:cNvPr id="61" name="Freeform 21">
            <a:extLst>
              <a:ext uri="{FF2B5EF4-FFF2-40B4-BE49-F238E27FC236}">
                <a16:creationId xmlns:a16="http://schemas.microsoft.com/office/drawing/2014/main" xmlns="" id="{9D1F01BD-EA29-40E6-89CD-D83C6C84FA20}"/>
              </a:ext>
            </a:extLst>
          </p:cNvPr>
          <p:cNvSpPr/>
          <p:nvPr/>
        </p:nvSpPr>
        <p:spPr bwMode="auto">
          <a:xfrm>
            <a:off x="5288325" y="2518334"/>
            <a:ext cx="3573125" cy="2525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2" name="Line 6">
            <a:extLst>
              <a:ext uri="{FF2B5EF4-FFF2-40B4-BE49-F238E27FC236}">
                <a16:creationId xmlns:a16="http://schemas.microsoft.com/office/drawing/2014/main" xmlns="" id="{9ECBA446-C26C-4342-9765-2CB92B87388C}"/>
              </a:ext>
            </a:extLst>
          </p:cNvPr>
          <p:cNvSpPr>
            <a:spLocks noChangeShapeType="1"/>
          </p:cNvSpPr>
          <p:nvPr/>
        </p:nvSpPr>
        <p:spPr bwMode="auto">
          <a:xfrm>
            <a:off x="5186990" y="2518334"/>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3" name="Line 7">
            <a:extLst>
              <a:ext uri="{FF2B5EF4-FFF2-40B4-BE49-F238E27FC236}">
                <a16:creationId xmlns:a16="http://schemas.microsoft.com/office/drawing/2014/main" xmlns="" id="{0ECBFFEA-C544-4E2D-BBF8-650A317BD8A7}"/>
              </a:ext>
            </a:extLst>
          </p:cNvPr>
          <p:cNvSpPr>
            <a:spLocks noChangeShapeType="1"/>
          </p:cNvSpPr>
          <p:nvPr/>
        </p:nvSpPr>
        <p:spPr bwMode="auto">
          <a:xfrm>
            <a:off x="5186990" y="3028289"/>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4" name="Line 8">
            <a:extLst>
              <a:ext uri="{FF2B5EF4-FFF2-40B4-BE49-F238E27FC236}">
                <a16:creationId xmlns:a16="http://schemas.microsoft.com/office/drawing/2014/main" xmlns="" id="{2F0527ED-7101-4DDA-8CA6-D36487FD315C}"/>
              </a:ext>
            </a:extLst>
          </p:cNvPr>
          <p:cNvSpPr>
            <a:spLocks noChangeShapeType="1"/>
          </p:cNvSpPr>
          <p:nvPr/>
        </p:nvSpPr>
        <p:spPr bwMode="auto">
          <a:xfrm>
            <a:off x="5186990" y="3515349"/>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5" name="Line 9">
            <a:extLst>
              <a:ext uri="{FF2B5EF4-FFF2-40B4-BE49-F238E27FC236}">
                <a16:creationId xmlns:a16="http://schemas.microsoft.com/office/drawing/2014/main" xmlns="" id="{D6A55B42-83DE-4425-A8A3-2371A168DB19}"/>
              </a:ext>
            </a:extLst>
          </p:cNvPr>
          <p:cNvSpPr>
            <a:spLocks noChangeShapeType="1"/>
          </p:cNvSpPr>
          <p:nvPr/>
        </p:nvSpPr>
        <p:spPr bwMode="auto">
          <a:xfrm>
            <a:off x="5186990" y="4018147"/>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6" name="Line 10">
            <a:extLst>
              <a:ext uri="{FF2B5EF4-FFF2-40B4-BE49-F238E27FC236}">
                <a16:creationId xmlns:a16="http://schemas.microsoft.com/office/drawing/2014/main" xmlns="" id="{D5AB0CFD-BFB2-45A1-B7D4-19CAE05C5DC1}"/>
              </a:ext>
            </a:extLst>
          </p:cNvPr>
          <p:cNvSpPr>
            <a:spLocks noChangeShapeType="1"/>
          </p:cNvSpPr>
          <p:nvPr/>
        </p:nvSpPr>
        <p:spPr bwMode="auto">
          <a:xfrm>
            <a:off x="5186990" y="4510456"/>
            <a:ext cx="98054"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7" name="Line 11">
            <a:extLst>
              <a:ext uri="{FF2B5EF4-FFF2-40B4-BE49-F238E27FC236}">
                <a16:creationId xmlns:a16="http://schemas.microsoft.com/office/drawing/2014/main" xmlns="" id="{00A71344-2C65-433C-BEC0-61FF895A81DD}"/>
              </a:ext>
            </a:extLst>
          </p:cNvPr>
          <p:cNvSpPr>
            <a:spLocks noChangeShapeType="1"/>
          </p:cNvSpPr>
          <p:nvPr/>
        </p:nvSpPr>
        <p:spPr bwMode="auto">
          <a:xfrm>
            <a:off x="5186990" y="5041279"/>
            <a:ext cx="98054"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68" name="TextBox 18">
            <a:extLst>
              <a:ext uri="{FF2B5EF4-FFF2-40B4-BE49-F238E27FC236}">
                <a16:creationId xmlns:a16="http://schemas.microsoft.com/office/drawing/2014/main" xmlns="" id="{12BFEC58-93BB-4620-97C8-06088A33ABAE}"/>
              </a:ext>
            </a:extLst>
          </p:cNvPr>
          <p:cNvSpPr txBox="1"/>
          <p:nvPr/>
        </p:nvSpPr>
        <p:spPr>
          <a:xfrm rot="16200000">
            <a:off x="4171095" y="3637046"/>
            <a:ext cx="1079553" cy="28564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生存比率、％</a:t>
            </a:r>
            <a:endParaRPr lang="en-US" sz="1400">
              <a:solidFill>
                <a:srgbClr val="4D4D4D"/>
              </a:solidFill>
              <a:ea typeface="ＭＳ Ｐゴシック" panose="020B0600070205080204" pitchFamily="50" charset="-128"/>
              <a:cs typeface="Arial" panose="020B0604020202020204" pitchFamily="34" charset="0"/>
            </a:endParaRPr>
          </a:p>
        </p:txBody>
      </p:sp>
      <p:sp>
        <p:nvSpPr>
          <p:cNvPr id="69" name="TextBox 19">
            <a:extLst>
              <a:ext uri="{FF2B5EF4-FFF2-40B4-BE49-F238E27FC236}">
                <a16:creationId xmlns:a16="http://schemas.microsoft.com/office/drawing/2014/main" xmlns="" id="{9E4A0545-B624-47C7-8499-0E2D19F4CE0C}"/>
              </a:ext>
            </a:extLst>
          </p:cNvPr>
          <p:cNvSpPr txBox="1"/>
          <p:nvPr/>
        </p:nvSpPr>
        <p:spPr>
          <a:xfrm>
            <a:off x="4851117" y="237155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1.0</a:t>
            </a:r>
            <a:endParaRPr lang="en-US" sz="1400">
              <a:solidFill>
                <a:srgbClr val="4D4D4D"/>
              </a:solidFill>
              <a:ea typeface="ＭＳ Ｐゴシック" panose="020B0600070205080204" pitchFamily="50" charset="-128"/>
              <a:cs typeface="Arial" panose="020B0604020202020204" pitchFamily="34" charset="0"/>
            </a:endParaRPr>
          </a:p>
        </p:txBody>
      </p:sp>
      <p:sp>
        <p:nvSpPr>
          <p:cNvPr id="70" name="TextBox 20">
            <a:extLst>
              <a:ext uri="{FF2B5EF4-FFF2-40B4-BE49-F238E27FC236}">
                <a16:creationId xmlns:a16="http://schemas.microsoft.com/office/drawing/2014/main" xmlns="" id="{2CD91F2A-0933-48AB-93A9-82DA53670E47}"/>
              </a:ext>
            </a:extLst>
          </p:cNvPr>
          <p:cNvSpPr txBox="1"/>
          <p:nvPr/>
        </p:nvSpPr>
        <p:spPr>
          <a:xfrm>
            <a:off x="4851117" y="2883398"/>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0.8</a:t>
            </a:r>
            <a:endParaRPr lang="en-US" sz="1400">
              <a:solidFill>
                <a:srgbClr val="4D4D4D"/>
              </a:solidFill>
              <a:ea typeface="ＭＳ Ｐゴシック" panose="020B0600070205080204" pitchFamily="50" charset="-128"/>
              <a:cs typeface="Arial" panose="020B0604020202020204" pitchFamily="34" charset="0"/>
            </a:endParaRPr>
          </a:p>
        </p:txBody>
      </p:sp>
      <p:sp>
        <p:nvSpPr>
          <p:cNvPr id="71" name="TextBox 21">
            <a:extLst>
              <a:ext uri="{FF2B5EF4-FFF2-40B4-BE49-F238E27FC236}">
                <a16:creationId xmlns:a16="http://schemas.microsoft.com/office/drawing/2014/main" xmlns="" id="{A39F26EC-5FD0-4E0B-A8E8-3594D8E8B62A}"/>
              </a:ext>
            </a:extLst>
          </p:cNvPr>
          <p:cNvSpPr txBox="1"/>
          <p:nvPr/>
        </p:nvSpPr>
        <p:spPr>
          <a:xfrm>
            <a:off x="4851117" y="337023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0.6</a:t>
            </a:r>
            <a:endParaRPr lang="en-US" sz="1400">
              <a:solidFill>
                <a:srgbClr val="4D4D4D"/>
              </a:solidFill>
              <a:ea typeface="ＭＳ Ｐゴシック" panose="020B0600070205080204" pitchFamily="50" charset="-128"/>
              <a:cs typeface="Arial" panose="020B0604020202020204" pitchFamily="34" charset="0"/>
            </a:endParaRPr>
          </a:p>
        </p:txBody>
      </p:sp>
      <p:sp>
        <p:nvSpPr>
          <p:cNvPr id="72" name="TextBox 22">
            <a:extLst>
              <a:ext uri="{FF2B5EF4-FFF2-40B4-BE49-F238E27FC236}">
                <a16:creationId xmlns:a16="http://schemas.microsoft.com/office/drawing/2014/main" xmlns="" id="{DA52D2AC-ACF6-480F-B67B-E99527E11852}"/>
              </a:ext>
            </a:extLst>
          </p:cNvPr>
          <p:cNvSpPr txBox="1"/>
          <p:nvPr/>
        </p:nvSpPr>
        <p:spPr>
          <a:xfrm>
            <a:off x="4851117" y="387281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0.4</a:t>
            </a:r>
            <a:endParaRPr lang="en-US" sz="1400">
              <a:solidFill>
                <a:srgbClr val="4D4D4D"/>
              </a:solidFill>
              <a:ea typeface="ＭＳ Ｐゴシック" panose="020B0600070205080204" pitchFamily="50" charset="-128"/>
              <a:cs typeface="Arial" panose="020B0604020202020204" pitchFamily="34" charset="0"/>
            </a:endParaRPr>
          </a:p>
        </p:txBody>
      </p:sp>
      <p:sp>
        <p:nvSpPr>
          <p:cNvPr id="73" name="TextBox 23">
            <a:extLst>
              <a:ext uri="{FF2B5EF4-FFF2-40B4-BE49-F238E27FC236}">
                <a16:creationId xmlns:a16="http://schemas.microsoft.com/office/drawing/2014/main" xmlns="" id="{A5BFF973-5A3B-46BB-A630-C79D067B615B}"/>
              </a:ext>
            </a:extLst>
          </p:cNvPr>
          <p:cNvSpPr txBox="1"/>
          <p:nvPr/>
        </p:nvSpPr>
        <p:spPr>
          <a:xfrm>
            <a:off x="4851117" y="436489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0.2</a:t>
            </a:r>
            <a:endParaRPr lang="en-US" sz="1400">
              <a:solidFill>
                <a:srgbClr val="4D4D4D"/>
              </a:solidFill>
              <a:ea typeface="ＭＳ Ｐゴシック" panose="020B0600070205080204" pitchFamily="50" charset="-128"/>
              <a:cs typeface="Arial" panose="020B0604020202020204" pitchFamily="34" charset="0"/>
            </a:endParaRPr>
          </a:p>
        </p:txBody>
      </p:sp>
      <p:sp>
        <p:nvSpPr>
          <p:cNvPr id="74" name="TextBox 24">
            <a:extLst>
              <a:ext uri="{FF2B5EF4-FFF2-40B4-BE49-F238E27FC236}">
                <a16:creationId xmlns:a16="http://schemas.microsoft.com/office/drawing/2014/main" xmlns="" id="{B6220669-A424-49EC-8722-9518FD1E3C84}"/>
              </a:ext>
            </a:extLst>
          </p:cNvPr>
          <p:cNvSpPr txBox="1"/>
          <p:nvPr/>
        </p:nvSpPr>
        <p:spPr>
          <a:xfrm>
            <a:off x="5000227" y="4895489"/>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a:t>
            </a:r>
            <a:endParaRPr lang="en-US" sz="1400">
              <a:solidFill>
                <a:srgbClr val="4D4D4D"/>
              </a:solidFill>
              <a:ea typeface="ＭＳ Ｐゴシック" panose="020B0600070205080204" pitchFamily="50" charset="-128"/>
              <a:cs typeface="Arial" panose="020B0604020202020204" pitchFamily="34" charset="0"/>
            </a:endParaRPr>
          </a:p>
        </p:txBody>
      </p:sp>
      <p:sp>
        <p:nvSpPr>
          <p:cNvPr id="75" name="Line 21">
            <a:extLst>
              <a:ext uri="{FF2B5EF4-FFF2-40B4-BE49-F238E27FC236}">
                <a16:creationId xmlns:a16="http://schemas.microsoft.com/office/drawing/2014/main" xmlns="" id="{DDB36AA7-BF30-489E-9493-A271CA520635}"/>
              </a:ext>
            </a:extLst>
          </p:cNvPr>
          <p:cNvSpPr>
            <a:spLocks noChangeShapeType="1"/>
          </p:cNvSpPr>
          <p:nvPr/>
        </p:nvSpPr>
        <p:spPr bwMode="auto">
          <a:xfrm flipH="1">
            <a:off x="5511246"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cs typeface="Arial" panose="020B0604020202020204" pitchFamily="34" charset="0"/>
            </a:endParaRPr>
          </a:p>
        </p:txBody>
      </p:sp>
      <p:sp>
        <p:nvSpPr>
          <p:cNvPr id="76" name="Line 19">
            <a:extLst>
              <a:ext uri="{FF2B5EF4-FFF2-40B4-BE49-F238E27FC236}">
                <a16:creationId xmlns:a16="http://schemas.microsoft.com/office/drawing/2014/main" xmlns="" id="{2D85815C-28AD-4AA5-82F2-1148E1E1781E}"/>
              </a:ext>
            </a:extLst>
          </p:cNvPr>
          <p:cNvSpPr>
            <a:spLocks noChangeShapeType="1"/>
          </p:cNvSpPr>
          <p:nvPr/>
        </p:nvSpPr>
        <p:spPr bwMode="auto">
          <a:xfrm flipH="1">
            <a:off x="6309034"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77" name="Line 21">
            <a:extLst>
              <a:ext uri="{FF2B5EF4-FFF2-40B4-BE49-F238E27FC236}">
                <a16:creationId xmlns:a16="http://schemas.microsoft.com/office/drawing/2014/main" xmlns="" id="{84ED4818-48FA-48BD-AAFB-AF7C0E813DC7}"/>
              </a:ext>
            </a:extLst>
          </p:cNvPr>
          <p:cNvSpPr>
            <a:spLocks noChangeShapeType="1"/>
          </p:cNvSpPr>
          <p:nvPr/>
        </p:nvSpPr>
        <p:spPr bwMode="auto">
          <a:xfrm flipH="1">
            <a:off x="7139279"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cs typeface="Arial" panose="020B0604020202020204" pitchFamily="34" charset="0"/>
            </a:endParaRPr>
          </a:p>
        </p:txBody>
      </p:sp>
      <p:sp>
        <p:nvSpPr>
          <p:cNvPr id="78" name="Line 19">
            <a:extLst>
              <a:ext uri="{FF2B5EF4-FFF2-40B4-BE49-F238E27FC236}">
                <a16:creationId xmlns:a16="http://schemas.microsoft.com/office/drawing/2014/main" xmlns="" id="{DC118EE4-A954-4518-B564-DEB5A013F093}"/>
              </a:ext>
            </a:extLst>
          </p:cNvPr>
          <p:cNvSpPr>
            <a:spLocks noChangeShapeType="1"/>
          </p:cNvSpPr>
          <p:nvPr/>
        </p:nvSpPr>
        <p:spPr bwMode="auto">
          <a:xfrm flipH="1">
            <a:off x="7947222"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endParaRPr>
          </a:p>
        </p:txBody>
      </p:sp>
      <p:sp>
        <p:nvSpPr>
          <p:cNvPr id="79" name="Line 21">
            <a:extLst>
              <a:ext uri="{FF2B5EF4-FFF2-40B4-BE49-F238E27FC236}">
                <a16:creationId xmlns:a16="http://schemas.microsoft.com/office/drawing/2014/main" xmlns="" id="{BF81D884-E844-42C3-9462-E3F8CE481CFB}"/>
              </a:ext>
            </a:extLst>
          </p:cNvPr>
          <p:cNvSpPr>
            <a:spLocks noChangeShapeType="1"/>
          </p:cNvSpPr>
          <p:nvPr/>
        </p:nvSpPr>
        <p:spPr bwMode="auto">
          <a:xfrm flipH="1">
            <a:off x="8809181" y="5032600"/>
            <a:ext cx="0" cy="10478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a:solidFill>
                <a:srgbClr val="4D4D4D"/>
              </a:solidFill>
              <a:ea typeface="ＭＳ Ｐゴシック" panose="020B0600070205080204" pitchFamily="50" charset="-128"/>
              <a:cs typeface="Arial" panose="020B0604020202020204" pitchFamily="34" charset="0"/>
            </a:endParaRPr>
          </a:p>
        </p:txBody>
      </p:sp>
      <p:sp>
        <p:nvSpPr>
          <p:cNvPr id="80" name="TextBox 26">
            <a:extLst>
              <a:ext uri="{FF2B5EF4-FFF2-40B4-BE49-F238E27FC236}">
                <a16:creationId xmlns:a16="http://schemas.microsoft.com/office/drawing/2014/main" xmlns="" id="{A99CC8D3-D1A5-4D03-9477-AF917962C411}"/>
              </a:ext>
            </a:extLst>
          </p:cNvPr>
          <p:cNvSpPr txBox="1"/>
          <p:nvPr/>
        </p:nvSpPr>
        <p:spPr>
          <a:xfrm>
            <a:off x="5425202" y="5093163"/>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0</a:t>
            </a:r>
            <a:endParaRPr lang="en-US" sz="1400">
              <a:solidFill>
                <a:srgbClr val="4D4D4D"/>
              </a:solidFill>
              <a:ea typeface="ＭＳ Ｐゴシック" panose="020B0600070205080204" pitchFamily="50" charset="-128"/>
              <a:cs typeface="Arial" panose="020B0604020202020204" pitchFamily="34" charset="0"/>
            </a:endParaRPr>
          </a:p>
        </p:txBody>
      </p:sp>
      <p:sp>
        <p:nvSpPr>
          <p:cNvPr id="81" name="TextBox 28">
            <a:extLst>
              <a:ext uri="{FF2B5EF4-FFF2-40B4-BE49-F238E27FC236}">
                <a16:creationId xmlns:a16="http://schemas.microsoft.com/office/drawing/2014/main" xmlns="" id="{D650284E-FEF2-44CF-9268-85C6496F23FF}"/>
              </a:ext>
            </a:extLst>
          </p:cNvPr>
          <p:cNvSpPr txBox="1"/>
          <p:nvPr/>
        </p:nvSpPr>
        <p:spPr>
          <a:xfrm>
            <a:off x="6222990" y="5093163"/>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6</a:t>
            </a:r>
            <a:endParaRPr lang="en-US" sz="1400">
              <a:solidFill>
                <a:srgbClr val="4D4D4D"/>
              </a:solidFill>
              <a:ea typeface="ＭＳ Ｐゴシック" panose="020B0600070205080204" pitchFamily="50" charset="-128"/>
              <a:cs typeface="Arial" panose="020B0604020202020204" pitchFamily="34" charset="0"/>
            </a:endParaRPr>
          </a:p>
        </p:txBody>
      </p:sp>
      <p:sp>
        <p:nvSpPr>
          <p:cNvPr id="82" name="TextBox 30">
            <a:extLst>
              <a:ext uri="{FF2B5EF4-FFF2-40B4-BE49-F238E27FC236}">
                <a16:creationId xmlns:a16="http://schemas.microsoft.com/office/drawing/2014/main" xmlns="" id="{3C8DF435-4B55-47ED-9A64-16D62C8068C3}"/>
              </a:ext>
            </a:extLst>
          </p:cNvPr>
          <p:cNvSpPr txBox="1"/>
          <p:nvPr/>
        </p:nvSpPr>
        <p:spPr>
          <a:xfrm>
            <a:off x="7003542" y="5093163"/>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12</a:t>
            </a:r>
            <a:endParaRPr lang="en-US" sz="1400">
              <a:solidFill>
                <a:srgbClr val="4D4D4D"/>
              </a:solidFill>
              <a:ea typeface="ＭＳ Ｐゴシック" panose="020B0600070205080204" pitchFamily="50" charset="-128"/>
              <a:cs typeface="Arial" panose="020B0604020202020204" pitchFamily="34" charset="0"/>
            </a:endParaRPr>
          </a:p>
        </p:txBody>
      </p:sp>
      <p:sp>
        <p:nvSpPr>
          <p:cNvPr id="83" name="TextBox 32">
            <a:extLst>
              <a:ext uri="{FF2B5EF4-FFF2-40B4-BE49-F238E27FC236}">
                <a16:creationId xmlns:a16="http://schemas.microsoft.com/office/drawing/2014/main" xmlns="" id="{1C348538-57BB-49F9-B907-27A50D9388A9}"/>
              </a:ext>
            </a:extLst>
          </p:cNvPr>
          <p:cNvSpPr txBox="1"/>
          <p:nvPr/>
        </p:nvSpPr>
        <p:spPr>
          <a:xfrm>
            <a:off x="7811485" y="5093163"/>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18</a:t>
            </a:r>
            <a:endParaRPr lang="en-US" sz="1400">
              <a:solidFill>
                <a:srgbClr val="4D4D4D"/>
              </a:solidFill>
              <a:ea typeface="ＭＳ Ｐゴシック" panose="020B0600070205080204" pitchFamily="50" charset="-128"/>
              <a:cs typeface="Arial" panose="020B0604020202020204" pitchFamily="34" charset="0"/>
            </a:endParaRPr>
          </a:p>
        </p:txBody>
      </p:sp>
      <p:sp>
        <p:nvSpPr>
          <p:cNvPr id="84" name="TextBox 34">
            <a:extLst>
              <a:ext uri="{FF2B5EF4-FFF2-40B4-BE49-F238E27FC236}">
                <a16:creationId xmlns:a16="http://schemas.microsoft.com/office/drawing/2014/main" xmlns="" id="{2569A24A-EBE7-4BDE-82AF-E4CB58C2A667}"/>
              </a:ext>
            </a:extLst>
          </p:cNvPr>
          <p:cNvSpPr txBox="1"/>
          <p:nvPr/>
        </p:nvSpPr>
        <p:spPr>
          <a:xfrm>
            <a:off x="8673446" y="5093163"/>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24</a:t>
            </a:r>
            <a:endParaRPr lang="en-US" sz="1400">
              <a:solidFill>
                <a:srgbClr val="4D4D4D"/>
              </a:solidFill>
              <a:ea typeface="ＭＳ Ｐゴシック" panose="020B0600070205080204" pitchFamily="50" charset="-128"/>
              <a:cs typeface="Arial" panose="020B0604020202020204" pitchFamily="34" charset="0"/>
            </a:endParaRPr>
          </a:p>
        </p:txBody>
      </p:sp>
      <p:sp>
        <p:nvSpPr>
          <p:cNvPr id="85" name="TextBox 42">
            <a:extLst>
              <a:ext uri="{FF2B5EF4-FFF2-40B4-BE49-F238E27FC236}">
                <a16:creationId xmlns:a16="http://schemas.microsoft.com/office/drawing/2014/main" xmlns="" id="{399D6A62-B471-4F51-BB81-AECDA9355AAF}"/>
              </a:ext>
            </a:extLst>
          </p:cNvPr>
          <p:cNvSpPr txBox="1"/>
          <p:nvPr/>
        </p:nvSpPr>
        <p:spPr>
          <a:xfrm>
            <a:off x="4575335" y="5316222"/>
            <a:ext cx="1149554" cy="3577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リスク例数</a:t>
            </a:r>
            <a:endParaRPr lang="en-US" sz="1400">
              <a:solidFill>
                <a:srgbClr val="4D4D4D"/>
              </a:solidFill>
              <a:ea typeface="ＭＳ Ｐゴシック" panose="020B0600070205080204" pitchFamily="50" charset="-128"/>
              <a:cs typeface="Arial" panose="020B0604020202020204" pitchFamily="34" charset="0"/>
            </a:endParaRPr>
          </a:p>
        </p:txBody>
      </p:sp>
      <p:grpSp>
        <p:nvGrpSpPr>
          <p:cNvPr id="86" name="Group 85">
            <a:extLst>
              <a:ext uri="{FF2B5EF4-FFF2-40B4-BE49-F238E27FC236}">
                <a16:creationId xmlns:a16="http://schemas.microsoft.com/office/drawing/2014/main" xmlns="" id="{75C42703-A908-4EA7-BAD4-374D5161680F}"/>
              </a:ext>
            </a:extLst>
          </p:cNvPr>
          <p:cNvGrpSpPr/>
          <p:nvPr/>
        </p:nvGrpSpPr>
        <p:grpSpPr>
          <a:xfrm>
            <a:off x="5375510" y="5577073"/>
            <a:ext cx="3519718" cy="288147"/>
            <a:chOff x="912188" y="5238324"/>
            <a:chExt cx="3519718" cy="288147"/>
          </a:xfrm>
        </p:grpSpPr>
        <p:sp>
          <p:nvSpPr>
            <p:cNvPr id="87" name="TextBox 46">
              <a:extLst>
                <a:ext uri="{FF2B5EF4-FFF2-40B4-BE49-F238E27FC236}">
                  <a16:creationId xmlns:a16="http://schemas.microsoft.com/office/drawing/2014/main" xmlns="" id="{C24039E9-9BC1-45B2-A91B-B32EAF128FF9}"/>
                </a:ext>
              </a:extLst>
            </p:cNvPr>
            <p:cNvSpPr txBox="1"/>
            <p:nvPr/>
          </p:nvSpPr>
          <p:spPr>
            <a:xfrm>
              <a:off x="912188" y="5238324"/>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27</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88" name="TextBox 47">
              <a:extLst>
                <a:ext uri="{FF2B5EF4-FFF2-40B4-BE49-F238E27FC236}">
                  <a16:creationId xmlns:a16="http://schemas.microsoft.com/office/drawing/2014/main" xmlns="" id="{FE78988C-CEB3-4668-A130-00F8DCB30E47}"/>
                </a:ext>
              </a:extLst>
            </p:cNvPr>
            <p:cNvSpPr txBox="1"/>
            <p:nvPr/>
          </p:nvSpPr>
          <p:spPr>
            <a:xfrm>
              <a:off x="1709976" y="5238324"/>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27</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89" name="TextBox 48">
              <a:extLst>
                <a:ext uri="{FF2B5EF4-FFF2-40B4-BE49-F238E27FC236}">
                  <a16:creationId xmlns:a16="http://schemas.microsoft.com/office/drawing/2014/main" xmlns="" id="{DD662DDF-4D4C-4CB7-ADA4-7690AAF656A7}"/>
                </a:ext>
              </a:extLst>
            </p:cNvPr>
            <p:cNvSpPr txBox="1"/>
            <p:nvPr/>
          </p:nvSpPr>
          <p:spPr>
            <a:xfrm>
              <a:off x="2540220" y="5238324"/>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17</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90" name="TextBox 49">
              <a:extLst>
                <a:ext uri="{FF2B5EF4-FFF2-40B4-BE49-F238E27FC236}">
                  <a16:creationId xmlns:a16="http://schemas.microsoft.com/office/drawing/2014/main" xmlns="" id="{2846E479-F07E-40B3-A01F-6069C8583A20}"/>
                </a:ext>
              </a:extLst>
            </p:cNvPr>
            <p:cNvSpPr txBox="1"/>
            <p:nvPr/>
          </p:nvSpPr>
          <p:spPr>
            <a:xfrm>
              <a:off x="3397855" y="5238324"/>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8</a:t>
              </a:r>
              <a:endParaRPr lang="en-US" sz="1400">
                <a:solidFill>
                  <a:schemeClr val="accent3"/>
                </a:solidFill>
                <a:ea typeface="ＭＳ Ｐゴシック" panose="020B0600070205080204" pitchFamily="50" charset="-128"/>
                <a:cs typeface="Arial" panose="020B0604020202020204" pitchFamily="34" charset="0"/>
              </a:endParaRPr>
            </a:p>
          </p:txBody>
        </p:sp>
        <p:sp>
          <p:nvSpPr>
            <p:cNvPr id="91" name="TextBox 50">
              <a:extLst>
                <a:ext uri="{FF2B5EF4-FFF2-40B4-BE49-F238E27FC236}">
                  <a16:creationId xmlns:a16="http://schemas.microsoft.com/office/drawing/2014/main" xmlns="" id="{82E960FF-F6E0-4878-9499-E664EF9285F8}"/>
                </a:ext>
              </a:extLst>
            </p:cNvPr>
            <p:cNvSpPr txBox="1"/>
            <p:nvPr/>
          </p:nvSpPr>
          <p:spPr>
            <a:xfrm>
              <a:off x="4259816" y="5238324"/>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7</a:t>
              </a:r>
              <a:endParaRPr lang="en-US" sz="1400">
                <a:solidFill>
                  <a:schemeClr val="accent3"/>
                </a:solidFill>
                <a:ea typeface="ＭＳ Ｐゴシック" panose="020B0600070205080204" pitchFamily="50" charset="-128"/>
                <a:cs typeface="Arial" panose="020B0604020202020204" pitchFamily="34" charset="0"/>
              </a:endParaRPr>
            </a:p>
          </p:txBody>
        </p:sp>
      </p:grpSp>
      <p:grpSp>
        <p:nvGrpSpPr>
          <p:cNvPr id="92" name="Group 91">
            <a:extLst>
              <a:ext uri="{FF2B5EF4-FFF2-40B4-BE49-F238E27FC236}">
                <a16:creationId xmlns:a16="http://schemas.microsoft.com/office/drawing/2014/main" xmlns="" id="{DBC34C56-0E77-477D-AB77-70951D337B10}"/>
              </a:ext>
            </a:extLst>
          </p:cNvPr>
          <p:cNvGrpSpPr/>
          <p:nvPr/>
        </p:nvGrpSpPr>
        <p:grpSpPr>
          <a:xfrm>
            <a:off x="5375510" y="5814506"/>
            <a:ext cx="3519718" cy="288147"/>
            <a:chOff x="912188" y="5475757"/>
            <a:chExt cx="3519718" cy="288147"/>
          </a:xfrm>
        </p:grpSpPr>
        <p:sp>
          <p:nvSpPr>
            <p:cNvPr id="93" name="TextBox 57">
              <a:extLst>
                <a:ext uri="{FF2B5EF4-FFF2-40B4-BE49-F238E27FC236}">
                  <a16:creationId xmlns:a16="http://schemas.microsoft.com/office/drawing/2014/main" xmlns="" id="{B492094A-F48A-4CB4-A3C6-4F5FD504D3C6}"/>
                </a:ext>
              </a:extLst>
            </p:cNvPr>
            <p:cNvSpPr txBox="1"/>
            <p:nvPr/>
          </p:nvSpPr>
          <p:spPr>
            <a:xfrm>
              <a:off x="912188" y="5475757"/>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23</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94" name="TextBox 58">
              <a:extLst>
                <a:ext uri="{FF2B5EF4-FFF2-40B4-BE49-F238E27FC236}">
                  <a16:creationId xmlns:a16="http://schemas.microsoft.com/office/drawing/2014/main" xmlns="" id="{271449E1-51FA-4006-9116-8C7853CB80D3}"/>
                </a:ext>
              </a:extLst>
            </p:cNvPr>
            <p:cNvSpPr txBox="1"/>
            <p:nvPr/>
          </p:nvSpPr>
          <p:spPr>
            <a:xfrm>
              <a:off x="1709976" y="5475757"/>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19</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95" name="TextBox 59">
              <a:extLst>
                <a:ext uri="{FF2B5EF4-FFF2-40B4-BE49-F238E27FC236}">
                  <a16:creationId xmlns:a16="http://schemas.microsoft.com/office/drawing/2014/main" xmlns="" id="{3F59F914-C370-4E3E-8361-9A68434D74AD}"/>
                </a:ext>
              </a:extLst>
            </p:cNvPr>
            <p:cNvSpPr txBox="1"/>
            <p:nvPr/>
          </p:nvSpPr>
          <p:spPr>
            <a:xfrm>
              <a:off x="2540220" y="5475757"/>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16</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96" name="TextBox 60">
              <a:extLst>
                <a:ext uri="{FF2B5EF4-FFF2-40B4-BE49-F238E27FC236}">
                  <a16:creationId xmlns:a16="http://schemas.microsoft.com/office/drawing/2014/main" xmlns="" id="{F02E9F5D-86C5-4B32-8EC2-51C57C72CBCB}"/>
                </a:ext>
              </a:extLst>
            </p:cNvPr>
            <p:cNvSpPr txBox="1"/>
            <p:nvPr/>
          </p:nvSpPr>
          <p:spPr>
            <a:xfrm>
              <a:off x="3348163" y="5475757"/>
              <a:ext cx="27147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10</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97" name="TextBox 61">
              <a:extLst>
                <a:ext uri="{FF2B5EF4-FFF2-40B4-BE49-F238E27FC236}">
                  <a16:creationId xmlns:a16="http://schemas.microsoft.com/office/drawing/2014/main" xmlns="" id="{D402692D-2D60-4AD0-84DC-F23A08C5D7FA}"/>
                </a:ext>
              </a:extLst>
            </p:cNvPr>
            <p:cNvSpPr txBox="1"/>
            <p:nvPr/>
          </p:nvSpPr>
          <p:spPr>
            <a:xfrm>
              <a:off x="4259816" y="547575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5</a:t>
              </a:r>
              <a:endParaRPr lang="en-US" sz="1400">
                <a:solidFill>
                  <a:schemeClr val="accent2"/>
                </a:solidFill>
                <a:ea typeface="ＭＳ Ｐゴシック" panose="020B0600070205080204" pitchFamily="50" charset="-128"/>
                <a:cs typeface="Arial" panose="020B0604020202020204" pitchFamily="34" charset="0"/>
              </a:endParaRPr>
            </a:p>
          </p:txBody>
        </p:sp>
      </p:grpSp>
      <p:sp>
        <p:nvSpPr>
          <p:cNvPr id="98" name="TextBox 117">
            <a:extLst>
              <a:ext uri="{FF2B5EF4-FFF2-40B4-BE49-F238E27FC236}">
                <a16:creationId xmlns:a16="http://schemas.microsoft.com/office/drawing/2014/main" xmlns="" id="{6D61EAB7-EAA8-47AC-A073-E2B3B11CB05D}"/>
              </a:ext>
            </a:extLst>
          </p:cNvPr>
          <p:cNvSpPr txBox="1"/>
          <p:nvPr/>
        </p:nvSpPr>
        <p:spPr>
          <a:xfrm>
            <a:off x="5350170" y="4695780"/>
            <a:ext cx="83548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400" b="0" i="0" strike="noStrike" cap="none" spc="0" baseline="0">
                <a:solidFill>
                  <a:srgbClr val="4D4D4D"/>
                </a:solidFill>
                <a:effectLst/>
                <a:ea typeface="ＭＳ Ｐゴシック" panose="020B0600070205080204" pitchFamily="50" charset="-128"/>
                <a:cs typeface="MS UI Gothic"/>
              </a:rPr>
              <a:t>p = 0.61</a:t>
            </a:r>
            <a:endParaRPr lang="en-US" sz="1400">
              <a:solidFill>
                <a:srgbClr val="4D4D4D"/>
              </a:solidFill>
              <a:ea typeface="ＭＳ Ｐゴシック" panose="020B0600070205080204" pitchFamily="50" charset="-128"/>
            </a:endParaRPr>
          </a:p>
        </p:txBody>
      </p:sp>
      <p:cxnSp>
        <p:nvCxnSpPr>
          <p:cNvPr id="100" name="Straight Connector 99">
            <a:extLst>
              <a:ext uri="{FF2B5EF4-FFF2-40B4-BE49-F238E27FC236}">
                <a16:creationId xmlns:a16="http://schemas.microsoft.com/office/drawing/2014/main" xmlns="" id="{06B69A89-0662-40D5-AE18-8F641B62FA93}"/>
              </a:ext>
            </a:extLst>
          </p:cNvPr>
          <p:cNvCxnSpPr/>
          <p:nvPr/>
        </p:nvCxnSpPr>
        <p:spPr>
          <a:xfrm>
            <a:off x="4828447" y="5721146"/>
            <a:ext cx="373225" cy="0"/>
          </a:xfrm>
          <a:prstGeom prst="line">
            <a:avLst/>
          </a:prstGeom>
          <a:noFill/>
          <a:ln w="25400" cap="flat">
            <a:solidFill>
              <a:schemeClr val="accent3"/>
            </a:solidFill>
            <a:prstDash val="solid"/>
            <a:miter/>
          </a:ln>
        </p:spPr>
      </p:cxnSp>
      <p:cxnSp>
        <p:nvCxnSpPr>
          <p:cNvPr id="101" name="Straight Connector 100">
            <a:extLst>
              <a:ext uri="{FF2B5EF4-FFF2-40B4-BE49-F238E27FC236}">
                <a16:creationId xmlns:a16="http://schemas.microsoft.com/office/drawing/2014/main" xmlns="" id="{6D7D59E0-ECE6-4C6B-ABAD-2EC7D73A6D8D}"/>
              </a:ext>
            </a:extLst>
          </p:cNvPr>
          <p:cNvCxnSpPr/>
          <p:nvPr/>
        </p:nvCxnSpPr>
        <p:spPr>
          <a:xfrm>
            <a:off x="4828447" y="5958579"/>
            <a:ext cx="373225" cy="0"/>
          </a:xfrm>
          <a:prstGeom prst="line">
            <a:avLst/>
          </a:prstGeom>
          <a:noFill/>
          <a:ln w="25400" cap="flat">
            <a:solidFill>
              <a:schemeClr val="accent2"/>
            </a:solidFill>
            <a:prstDash val="solid"/>
            <a:miter/>
          </a:ln>
        </p:spPr>
      </p:cxnSp>
      <p:sp>
        <p:nvSpPr>
          <p:cNvPr id="102" name="Graphic 110">
            <a:extLst>
              <a:ext uri="{FF2B5EF4-FFF2-40B4-BE49-F238E27FC236}">
                <a16:creationId xmlns:a16="http://schemas.microsoft.com/office/drawing/2014/main" xmlns="" id="{AC1F20B8-CDE3-46CD-8359-1AB8D5F01BB2}"/>
              </a:ext>
            </a:extLst>
          </p:cNvPr>
          <p:cNvSpPr/>
          <p:nvPr/>
        </p:nvSpPr>
        <p:spPr>
          <a:xfrm>
            <a:off x="5516328" y="2512965"/>
            <a:ext cx="3409474" cy="2037948"/>
          </a:xfrm>
          <a:custGeom>
            <a:avLst/>
            <a:gdLst>
              <a:gd name="connsiteX0" fmla="*/ 5370129 w 5362575"/>
              <a:gd name="connsiteY0" fmla="*/ 3198267 h 3190875"/>
              <a:gd name="connsiteX1" fmla="*/ 5210013 w 5362575"/>
              <a:gd name="connsiteY1" fmla="*/ 3198267 h 3190875"/>
              <a:gd name="connsiteX2" fmla="*/ 5210013 w 5362575"/>
              <a:gd name="connsiteY2" fmla="*/ 2984773 h 3190875"/>
              <a:gd name="connsiteX3" fmla="*/ 5181276 w 5362575"/>
              <a:gd name="connsiteY3" fmla="*/ 2984773 h 3190875"/>
              <a:gd name="connsiteX4" fmla="*/ 5181276 w 5362575"/>
              <a:gd name="connsiteY4" fmla="*/ 2783596 h 3190875"/>
              <a:gd name="connsiteX5" fmla="*/ 4984204 w 5362575"/>
              <a:gd name="connsiteY5" fmla="*/ 2783596 h 3190875"/>
              <a:gd name="connsiteX6" fmla="*/ 4984204 w 5362575"/>
              <a:gd name="connsiteY6" fmla="*/ 2566007 h 3190875"/>
              <a:gd name="connsiteX7" fmla="*/ 4897984 w 5362575"/>
              <a:gd name="connsiteY7" fmla="*/ 2566007 h 3190875"/>
              <a:gd name="connsiteX8" fmla="*/ 4897984 w 5362575"/>
              <a:gd name="connsiteY8" fmla="*/ 2385355 h 3190875"/>
              <a:gd name="connsiteX9" fmla="*/ 4298566 w 5362575"/>
              <a:gd name="connsiteY9" fmla="*/ 2385355 h 3190875"/>
              <a:gd name="connsiteX10" fmla="*/ 4298566 w 5362575"/>
              <a:gd name="connsiteY10" fmla="*/ 2208819 h 3190875"/>
              <a:gd name="connsiteX11" fmla="*/ 3912642 w 5362575"/>
              <a:gd name="connsiteY11" fmla="*/ 2208819 h 3190875"/>
              <a:gd name="connsiteX12" fmla="*/ 3912642 w 5362575"/>
              <a:gd name="connsiteY12" fmla="*/ 2011747 h 3190875"/>
              <a:gd name="connsiteX13" fmla="*/ 3502076 w 5362575"/>
              <a:gd name="connsiteY13" fmla="*/ 2011747 h 3190875"/>
              <a:gd name="connsiteX14" fmla="*/ 3502076 w 5362575"/>
              <a:gd name="connsiteY14" fmla="*/ 1835201 h 3190875"/>
              <a:gd name="connsiteX15" fmla="*/ 3309118 w 5362575"/>
              <a:gd name="connsiteY15" fmla="*/ 1835201 h 3190875"/>
              <a:gd name="connsiteX16" fmla="*/ 3309118 w 5362575"/>
              <a:gd name="connsiteY16" fmla="*/ 1666875 h 3190875"/>
              <a:gd name="connsiteX17" fmla="*/ 3255740 w 5362575"/>
              <a:gd name="connsiteY17" fmla="*/ 1666875 h 3190875"/>
              <a:gd name="connsiteX18" fmla="*/ 3255740 w 5362575"/>
              <a:gd name="connsiteY18" fmla="*/ 1498549 h 3190875"/>
              <a:gd name="connsiteX19" fmla="*/ 3001194 w 5362575"/>
              <a:gd name="connsiteY19" fmla="*/ 1498549 h 3190875"/>
              <a:gd name="connsiteX20" fmla="*/ 3001194 w 5362575"/>
              <a:gd name="connsiteY20" fmla="*/ 1342530 h 3190875"/>
              <a:gd name="connsiteX21" fmla="*/ 2623480 w 5362575"/>
              <a:gd name="connsiteY21" fmla="*/ 1342530 h 3190875"/>
              <a:gd name="connsiteX22" fmla="*/ 2623480 w 5362575"/>
              <a:gd name="connsiteY22" fmla="*/ 1170099 h 3190875"/>
              <a:gd name="connsiteX23" fmla="*/ 2479786 w 5362575"/>
              <a:gd name="connsiteY23" fmla="*/ 1170099 h 3190875"/>
              <a:gd name="connsiteX24" fmla="*/ 2479786 w 5362575"/>
              <a:gd name="connsiteY24" fmla="*/ 997658 h 3190875"/>
              <a:gd name="connsiteX25" fmla="*/ 1777727 w 5362575"/>
              <a:gd name="connsiteY25" fmla="*/ 997658 h 3190875"/>
              <a:gd name="connsiteX26" fmla="*/ 1777727 w 5362575"/>
              <a:gd name="connsiteY26" fmla="*/ 845754 h 3190875"/>
              <a:gd name="connsiteX27" fmla="*/ 1445171 w 5362575"/>
              <a:gd name="connsiteY27" fmla="*/ 845754 h 3190875"/>
              <a:gd name="connsiteX28" fmla="*/ 1445171 w 5362575"/>
              <a:gd name="connsiteY28" fmla="*/ 693847 h 3190875"/>
              <a:gd name="connsiteX29" fmla="*/ 1009983 w 5362575"/>
              <a:gd name="connsiteY29" fmla="*/ 693847 h 3190875"/>
              <a:gd name="connsiteX30" fmla="*/ 1009983 w 5362575"/>
              <a:gd name="connsiteY30" fmla="*/ 509095 h 3190875"/>
              <a:gd name="connsiteX31" fmla="*/ 402349 w 5362575"/>
              <a:gd name="connsiteY31" fmla="*/ 509095 h 3190875"/>
              <a:gd name="connsiteX32" fmla="*/ 402349 w 5362575"/>
              <a:gd name="connsiteY32" fmla="*/ 357188 h 3190875"/>
              <a:gd name="connsiteX33" fmla="*/ 328449 w 5362575"/>
              <a:gd name="connsiteY33" fmla="*/ 357188 h 3190875"/>
              <a:gd name="connsiteX34" fmla="*/ 328449 w 5362575"/>
              <a:gd name="connsiteY34" fmla="*/ 168330 h 3190875"/>
              <a:gd name="connsiteX35" fmla="*/ 57479 w 5362575"/>
              <a:gd name="connsiteY35" fmla="*/ 168330 h 3190875"/>
              <a:gd name="connsiteX36" fmla="*/ 57479 w 5362575"/>
              <a:gd name="connsiteY36" fmla="*/ 0 h 3190875"/>
              <a:gd name="connsiteX37" fmla="*/ 0 w 5362575"/>
              <a:gd name="connsiteY37"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62575" h="3190875">
                <a:moveTo>
                  <a:pt x="5370129" y="3198267"/>
                </a:moveTo>
                <a:lnTo>
                  <a:pt x="5210013" y="3198267"/>
                </a:lnTo>
                <a:lnTo>
                  <a:pt x="5210013" y="2984773"/>
                </a:lnTo>
                <a:lnTo>
                  <a:pt x="5181276" y="2984773"/>
                </a:lnTo>
                <a:lnTo>
                  <a:pt x="5181276" y="2783596"/>
                </a:lnTo>
                <a:lnTo>
                  <a:pt x="4984204" y="2783596"/>
                </a:lnTo>
                <a:lnTo>
                  <a:pt x="4984204" y="2566007"/>
                </a:lnTo>
                <a:lnTo>
                  <a:pt x="4897984" y="2566007"/>
                </a:lnTo>
                <a:lnTo>
                  <a:pt x="4897984" y="2385355"/>
                </a:lnTo>
                <a:lnTo>
                  <a:pt x="4298566" y="2385355"/>
                </a:lnTo>
                <a:lnTo>
                  <a:pt x="4298566" y="2208819"/>
                </a:lnTo>
                <a:lnTo>
                  <a:pt x="3912642" y="2208819"/>
                </a:lnTo>
                <a:lnTo>
                  <a:pt x="3912642" y="2011747"/>
                </a:lnTo>
                <a:lnTo>
                  <a:pt x="3502076" y="2011747"/>
                </a:lnTo>
                <a:lnTo>
                  <a:pt x="3502076" y="1835201"/>
                </a:lnTo>
                <a:lnTo>
                  <a:pt x="3309118" y="1835201"/>
                </a:lnTo>
                <a:lnTo>
                  <a:pt x="3309118" y="1666875"/>
                </a:lnTo>
                <a:lnTo>
                  <a:pt x="3255740" y="1666875"/>
                </a:lnTo>
                <a:lnTo>
                  <a:pt x="3255740" y="1498549"/>
                </a:lnTo>
                <a:lnTo>
                  <a:pt x="3001194" y="1498549"/>
                </a:lnTo>
                <a:lnTo>
                  <a:pt x="3001194" y="1342530"/>
                </a:lnTo>
                <a:lnTo>
                  <a:pt x="2623480" y="1342530"/>
                </a:lnTo>
                <a:lnTo>
                  <a:pt x="2623480" y="1170099"/>
                </a:lnTo>
                <a:lnTo>
                  <a:pt x="2479786" y="1170099"/>
                </a:lnTo>
                <a:lnTo>
                  <a:pt x="2479786" y="997658"/>
                </a:lnTo>
                <a:lnTo>
                  <a:pt x="1777727" y="997658"/>
                </a:lnTo>
                <a:lnTo>
                  <a:pt x="1777727" y="845754"/>
                </a:lnTo>
                <a:lnTo>
                  <a:pt x="1445171" y="845754"/>
                </a:lnTo>
                <a:lnTo>
                  <a:pt x="1445171" y="693847"/>
                </a:lnTo>
                <a:lnTo>
                  <a:pt x="1009983" y="693847"/>
                </a:lnTo>
                <a:lnTo>
                  <a:pt x="1009983" y="509095"/>
                </a:lnTo>
                <a:lnTo>
                  <a:pt x="402349" y="509095"/>
                </a:lnTo>
                <a:lnTo>
                  <a:pt x="402349" y="357188"/>
                </a:lnTo>
                <a:lnTo>
                  <a:pt x="328449" y="357188"/>
                </a:lnTo>
                <a:lnTo>
                  <a:pt x="328449" y="168330"/>
                </a:lnTo>
                <a:lnTo>
                  <a:pt x="57479" y="168330"/>
                </a:lnTo>
                <a:lnTo>
                  <a:pt x="5747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rgbClr val="4D4D4D"/>
              </a:solidFill>
              <a:latin typeface="+mn-lt"/>
              <a:ea typeface="ＭＳ Ｐゴシック" panose="020B0600070205080204" pitchFamily="50" charset="-128"/>
            </a:endParaRPr>
          </a:p>
        </p:txBody>
      </p:sp>
      <p:sp>
        <p:nvSpPr>
          <p:cNvPr id="103" name="TextBox 102">
            <a:extLst>
              <a:ext uri="{FF2B5EF4-FFF2-40B4-BE49-F238E27FC236}">
                <a16:creationId xmlns:a16="http://schemas.microsoft.com/office/drawing/2014/main" xmlns="" id="{509892C7-646B-43C1-9CF9-4E5298920B78}"/>
              </a:ext>
            </a:extLst>
          </p:cNvPr>
          <p:cNvSpPr txBox="1"/>
          <p:nvPr/>
        </p:nvSpPr>
        <p:spPr>
          <a:xfrm>
            <a:off x="5146434" y="1860969"/>
            <a:ext cx="3320140" cy="584775"/>
          </a:xfrm>
          <a:prstGeom prst="rect">
            <a:avLst/>
          </a:prstGeom>
          <a:noFill/>
        </p:spPr>
        <p:txBody>
          <a:bodyPr wrap="none" rtlCol="0">
            <a:spAutoFit/>
          </a:bodyPr>
          <a:lstStyle/>
          <a:p>
            <a:r>
              <a:rPr lang="ja-JP" sz="1600" b="0" i="0" strike="noStrike" cap="none" spc="0" baseline="0" dirty="0">
                <a:solidFill>
                  <a:srgbClr val="B60D27"/>
                </a:solidFill>
                <a:effectLst/>
                <a:latin typeface="+mn-lt"/>
                <a:ea typeface="ＭＳ Ｐゴシック" panose="020B0600070205080204" pitchFamily="50" charset="-128"/>
                <a:cs typeface="MS UI Gothic"/>
              </a:rPr>
              <a:t>A群：15.5ヵ</a:t>
            </a:r>
            <a:r>
              <a:rPr lang="ja-JP" sz="1600" b="0" i="0" strike="noStrike" cap="none" spc="0" baseline="0" dirty="0" smtClean="0">
                <a:solidFill>
                  <a:srgbClr val="B60D27"/>
                </a:solidFill>
                <a:effectLst/>
                <a:latin typeface="+mn-lt"/>
                <a:ea typeface="ＭＳ Ｐゴシック" panose="020B0600070205080204" pitchFamily="50" charset="-128"/>
                <a:cs typeface="MS UI Gothic"/>
              </a:rPr>
              <a:t>月</a:t>
            </a:r>
            <a:r>
              <a:rPr lang="en-GB" altLang="ja-JP" sz="16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6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600" b="0" i="0" strike="noStrike" cap="none" spc="0" baseline="0" dirty="0">
                <a:solidFill>
                  <a:srgbClr val="B60D27"/>
                </a:solidFill>
                <a:effectLst/>
                <a:latin typeface="+mn-lt"/>
                <a:ea typeface="ＭＳ Ｐゴシック" panose="020B0600070205080204" pitchFamily="50" charset="-128"/>
                <a:cs typeface="MS UI Gothic"/>
              </a:rPr>
              <a:t>95％CI：12.2、25.3）</a:t>
            </a:r>
          </a:p>
          <a:p>
            <a:r>
              <a:rPr lang="ja-JP" sz="1600" b="0" i="0" strike="noStrike" cap="none" spc="0" baseline="0" dirty="0">
                <a:solidFill>
                  <a:srgbClr val="B2C0D8"/>
                </a:solidFill>
                <a:effectLst/>
                <a:latin typeface="+mn-lt"/>
                <a:ea typeface="ＭＳ Ｐゴシック" panose="020B0600070205080204" pitchFamily="50" charset="-128"/>
                <a:cs typeface="MS UI Gothic"/>
              </a:rPr>
              <a:t>B群：16.4ヵ</a:t>
            </a:r>
            <a:r>
              <a:rPr lang="ja-JP" sz="1600" b="0" i="0" strike="noStrike" cap="none" spc="0" baseline="0" dirty="0" smtClean="0">
                <a:solidFill>
                  <a:srgbClr val="B2C0D8"/>
                </a:solidFill>
                <a:effectLst/>
                <a:latin typeface="+mn-lt"/>
                <a:ea typeface="ＭＳ Ｐゴシック" panose="020B0600070205080204" pitchFamily="50" charset="-128"/>
                <a:cs typeface="MS UI Gothic"/>
              </a:rPr>
              <a:t>月</a:t>
            </a:r>
            <a:r>
              <a:rPr lang="en-GB" altLang="ja-JP" sz="16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6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600" b="0" i="0" strike="noStrike" cap="none" spc="0" baseline="0" dirty="0">
                <a:solidFill>
                  <a:srgbClr val="B2C0D8"/>
                </a:solidFill>
                <a:effectLst/>
                <a:latin typeface="+mn-lt"/>
                <a:ea typeface="ＭＳ Ｐゴシック" panose="020B0600070205080204" pitchFamily="50" charset="-128"/>
                <a:cs typeface="MS UI Gothic"/>
              </a:rPr>
              <a:t>95％CI：11.7、23.4）</a:t>
            </a:r>
            <a:endParaRPr lang="en-US" sz="1600" dirty="0">
              <a:solidFill>
                <a:schemeClr val="accent2"/>
              </a:solidFill>
              <a:latin typeface="+mn-lt"/>
              <a:ea typeface="ＭＳ Ｐゴシック" panose="020B0600070205080204" pitchFamily="50" charset="-128"/>
            </a:endParaRPr>
          </a:p>
        </p:txBody>
      </p:sp>
      <p:sp>
        <p:nvSpPr>
          <p:cNvPr id="99" name="Text Placeholder 11"/>
          <p:cNvSpPr>
            <a:spLocks noGrp="1"/>
          </p:cNvSpPr>
          <p:nvPr>
            <p:ph type="body" sz="quarter" idx="10"/>
          </p:nvPr>
        </p:nvSpPr>
        <p:spPr>
          <a:xfrm>
            <a:off x="365125" y="6096000"/>
            <a:ext cx="4211359" cy="487363"/>
          </a:xfrm>
        </p:spPr>
        <p:txBody>
          <a:bodyPr/>
          <a:lstStyle/>
          <a:p>
            <a:r>
              <a:rPr lang="ja-JP" altLang="en-US" sz="900" dirty="0"/>
              <a:t>許可を得て転載。</a:t>
            </a:r>
            <a:r>
              <a:rPr lang="en-US" altLang="ja-JP" sz="900" dirty="0"/>
              <a:t>©2020 </a:t>
            </a:r>
            <a:r>
              <a:rPr lang="en-GB" sz="900" dirty="0"/>
              <a:t>American Society of Clinical Oncology（</a:t>
            </a:r>
            <a:r>
              <a:rPr lang="ja-JP" altLang="en-US" sz="900" dirty="0"/>
              <a:t>米国臨床腫瘍学会）。全著作権所有。</a:t>
            </a:r>
            <a:r>
              <a:rPr lang="en-GB" sz="900" dirty="0"/>
              <a:t>O’Reilly EM, et </a:t>
            </a:r>
            <a:r>
              <a:rPr lang="en-GB" sz="900" dirty="0" err="1"/>
              <a:t>al：Journal</a:t>
            </a:r>
            <a:r>
              <a:rPr lang="en-GB" sz="900" dirty="0"/>
              <a:t> of Clinical Oncology（</a:t>
            </a:r>
            <a:r>
              <a:rPr lang="ja-JP" altLang="en-US" sz="900" dirty="0"/>
              <a:t>臨床腫瘍学ジャーナル）、</a:t>
            </a:r>
            <a:r>
              <a:rPr lang="en-US" altLang="ja-JP" sz="900" dirty="0"/>
              <a:t>38</a:t>
            </a:r>
            <a:r>
              <a:rPr lang="ja-JP" altLang="en-US" sz="900" dirty="0"/>
              <a:t>、 </a:t>
            </a:r>
            <a:r>
              <a:rPr lang="en-US" altLang="ja-JP" sz="900" dirty="0"/>
              <a:t>2020</a:t>
            </a:r>
            <a:r>
              <a:rPr lang="ja-JP" altLang="en-US" sz="900" dirty="0"/>
              <a:t>；</a:t>
            </a:r>
            <a:r>
              <a:rPr lang="en-GB" sz="900" dirty="0"/>
              <a:t>DOI：10.1200／JCO.19.02931。</a:t>
            </a:r>
          </a:p>
        </p:txBody>
      </p:sp>
    </p:spTree>
    <p:extLst>
      <p:ext uri="{BB962C8B-B14F-4D97-AF65-F5344CB8AC3E}">
        <p14:creationId xmlns:p14="http://schemas.microsoft.com/office/powerpoint/2010/main" xmlns="" val="23086422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929790"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639：既知の生殖細胞系（g）BRCA/PALB2変異型膵管腺癌（PDAC）患者を対象としたゲムシタビン（G）、シスプラチン（C）± veliparib（V）の無作為化多施設共同第2相試験－</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O</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R</a:t>
            </a:r>
            <a:r>
              <a:rPr lang="ja-JP" sz="1800" b="1" i="0" strike="noStrike" cap="none" spc="0" baseline="0" dirty="0">
                <a:solidFill>
                  <a:srgbClr val="043882"/>
                </a:solidFill>
                <a:effectLst/>
                <a:latin typeface="+mn-lt"/>
                <a:ea typeface="ＭＳ Ｐゴシック" panose="020B0600070205080204" pitchFamily="50" charset="-128"/>
                <a:cs typeface="MS UI Gothic"/>
              </a:rPr>
              <a:t>eilly EM,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endParaRPr lang="en-US" dirty="0">
              <a:ea typeface="ＭＳ Ｐゴシック" panose="020B0600070205080204" pitchFamily="50" charset="-128"/>
            </a:endParaRPr>
          </a:p>
          <a:p>
            <a:pPr marL="0" indent="0">
              <a:spcBef>
                <a:spcPts val="21600"/>
              </a:spcBef>
              <a:buNone/>
            </a:pPr>
            <a:r>
              <a:rPr lang="ja-JP" sz="1600" b="1" i="0" strike="noStrike" cap="none" spc="0" baseline="0" dirty="0">
                <a:solidFill>
                  <a:srgbClr val="4D4D4D"/>
                </a:solidFill>
                <a:effectLst/>
                <a:ea typeface="ＭＳ Ｐゴシック" panose="020B0600070205080204" pitchFamily="50" charset="-128"/>
                <a:cs typeface="MS UI Gothic"/>
              </a:rPr>
              <a:t>結論</a:t>
            </a:r>
          </a:p>
          <a:p>
            <a:r>
              <a:rPr lang="ja-JP" sz="1600" b="1" i="0" strike="noStrike" cap="none" spc="0" baseline="0" dirty="0">
                <a:solidFill>
                  <a:srgbClr val="4D4D4D"/>
                </a:solidFill>
                <a:effectLst/>
                <a:ea typeface="ＭＳ Ｐゴシック" panose="020B0600070205080204" pitchFamily="50" charset="-128"/>
                <a:cs typeface="MS UI Gothic"/>
              </a:rPr>
              <a:t>生殖細胞系BRCAまたはPALB2の変異を有するPDAC患者のうちでveliparibの投与を問わずにゲムシタビン＋シスプラチンの投与を受けた患者の三剤併用群では二剤併用群よりも血液毒性が高いことが示されたが、有望な活動性が示された</a:t>
            </a:r>
            <a:endParaRPr lang="en-US"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O’Reilly EM, et al. J Clin Oncol 2020; 38(suppl): abstr 639</a:t>
            </a:r>
            <a:endParaRPr lang="en-US">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1327430326"/>
              </p:ext>
            </p:extLst>
          </p:nvPr>
        </p:nvGraphicFramePr>
        <p:xfrm>
          <a:off x="365125" y="1601189"/>
          <a:ext cx="8413751" cy="2528088"/>
        </p:xfrm>
        <a:graphic>
          <a:graphicData uri="http://schemas.openxmlformats.org/drawingml/2006/table">
            <a:tbl>
              <a:tblPr firstRow="1" bandRow="1">
                <a:tableStyleId>{69012ECD-51FC-41F1-AA8D-1B2483CD663E}</a:tableStyleId>
              </a:tblPr>
              <a:tblGrid>
                <a:gridCol w="3265179">
                  <a:extLst>
                    <a:ext uri="{9D8B030D-6E8A-4147-A177-3AD203B41FA5}">
                      <a16:colId xmlns:a16="http://schemas.microsoft.com/office/drawing/2014/main" xmlns="" val="20000"/>
                    </a:ext>
                  </a:extLst>
                </a:gridCol>
                <a:gridCol w="2574286">
                  <a:extLst>
                    <a:ext uri="{9D8B030D-6E8A-4147-A177-3AD203B41FA5}">
                      <a16:colId xmlns:a16="http://schemas.microsoft.com/office/drawing/2014/main" xmlns="" val="3397994981"/>
                    </a:ext>
                  </a:extLst>
                </a:gridCol>
                <a:gridCol w="2574286">
                  <a:extLst>
                    <a:ext uri="{9D8B030D-6E8A-4147-A177-3AD203B41FA5}">
                      <a16:colId xmlns:a16="http://schemas.microsoft.com/office/drawing/2014/main" xmlns="" val="20001"/>
                    </a:ext>
                  </a:extLst>
                </a:gridCol>
              </a:tblGrid>
              <a:tr h="45621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毒性</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A群</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27）</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ＭＳ Ｐゴシック" panose="020B0600070205080204" pitchFamily="50" charset="-128"/>
                          <a:cs typeface="MS UI Gothic"/>
                        </a:rPr>
                        <a:t>B群</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23）</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グレード3～4の有害事象、</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u="none" strike="noStrike" cap="none" normalizeH="0" baseline="0" noProof="0">
                        <a:ln>
                          <a:noFill/>
                        </a:ln>
                        <a:solidFill>
                          <a:srgbClr val="4D4D4D"/>
                        </a:solidFill>
                        <a:effectLst/>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血小板減少症</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好中球減少症</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41）</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30）</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減量、</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ヘム毒性</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90）</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17）</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bl>
          </a:graphicData>
        </a:graphic>
      </p:graphicFrame>
    </p:spTree>
    <p:extLst>
      <p:ext uri="{BB962C8B-B14F-4D97-AF65-F5344CB8AC3E}">
        <p14:creationId xmlns:p14="http://schemas.microsoft.com/office/powerpoint/2010/main" xmlns="" val="227275309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dirty="0">
                <a:solidFill>
                  <a:srgbClr val="043882"/>
                </a:solidFill>
                <a:effectLst/>
                <a:latin typeface="ＭＳ Ｐゴシック" panose="020B0600070205080204" pitchFamily="50" charset="-128"/>
                <a:ea typeface="ＭＳ Ｐゴシック" panose="020B0600070205080204" pitchFamily="50" charset="-128"/>
                <a:cs typeface="MS UI Gothic"/>
              </a:rPr>
              <a:t>肝細胞癌</a:t>
            </a:r>
          </a:p>
        </p:txBody>
      </p:sp>
      <p:sp>
        <p:nvSpPr>
          <p:cNvPr id="3" name="Text Placeholder 2"/>
          <p:cNvSpPr>
            <a:spLocks noGrp="1"/>
          </p:cNvSpPr>
          <p:nvPr>
            <p:ph type="body" idx="1"/>
          </p:nvPr>
        </p:nvSpPr>
        <p:spPr/>
        <p:txBody>
          <a:bodyPr/>
          <a:lstStyle/>
          <a:p>
            <a:r>
              <a:rPr lang="ja-JP" sz="2000" b="1" i="0" strike="noStrike" cap="none" spc="0" baseline="0">
                <a:solidFill>
                  <a:srgbClr val="4D4D4D"/>
                </a:solidFill>
                <a:effectLst/>
                <a:latin typeface="ＭＳ Ｐゴシック" panose="020B0600070205080204" pitchFamily="50" charset="-128"/>
                <a:ea typeface="ＭＳ Ｐゴシック" panose="020B0600070205080204" pitchFamily="50" charset="-128"/>
                <a:cs typeface="MS UI Gothic"/>
              </a:rPr>
              <a:t>膵癌、小腸癌および肝胆管癌</a:t>
            </a:r>
          </a:p>
        </p:txBody>
      </p:sp>
    </p:spTree>
    <p:extLst>
      <p:ext uri="{BB962C8B-B14F-4D97-AF65-F5344CB8AC3E}">
        <p14:creationId xmlns:p14="http://schemas.microsoft.com/office/powerpoint/2010/main" xmlns="" val="1666320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ja-JP" smtClean="0"/>
              <a:t>Galle PR, et al. J Clin Oncol 2020; 38(suppl): abstr 476</a:t>
            </a:r>
            <a:endParaRPr lang="en-GB" dirty="0"/>
          </a:p>
        </p:txBody>
      </p:sp>
      <p:sp>
        <p:nvSpPr>
          <p:cNvPr id="27" name="Title 1"/>
          <p:cNvSpPr>
            <a:spLocks noGrp="1"/>
          </p:cNvSpPr>
          <p:nvPr>
            <p:ph type="title"/>
          </p:nvPr>
        </p:nvSpPr>
        <p:spPr>
          <a:xfrm>
            <a:off x="365124" y="179614"/>
            <a:ext cx="8238945"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476：切除不能な肝細胞癌（HCC）患者を対象にした一次治療としてのアテゾリズマブ（atezo）＋ベバシズマブ（bev）対ソラフェニブ（sor）の第3相IMbrave150試験から得た患者報告アウトカム（PRO）－Galle PR</a:t>
            </a:r>
            <a:r>
              <a:rPr lang="en-US" altLang="ja-JP" sz="1800" b="1" i="0" strike="noStrike" cap="none" spc="0" baseline="0" dirty="0">
                <a:solidFill>
                  <a:srgbClr val="043882"/>
                </a:solidFill>
                <a:effectLst/>
                <a:latin typeface="+mn-lt"/>
                <a:ea typeface="ＭＳ Ｐゴシック" panose="020B0600070205080204" pitchFamily="50" charset="-128"/>
                <a:cs typeface="MS UI Gothic"/>
              </a:rPr>
              <a:t>, et al.</a:t>
            </a:r>
            <a:endParaRPr lang="en-GB" dirty="0">
              <a:latin typeface="+mn-lt"/>
              <a:ea typeface="ＭＳ Ｐゴシック" panose="020B0600070205080204" pitchFamily="50" charset="-128"/>
            </a:endParaRPr>
          </a:p>
        </p:txBody>
      </p:sp>
      <p:sp>
        <p:nvSpPr>
          <p:cNvPr id="28"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切除不能HCC患者に一次治療としてアテゾリズマブ（atezo）＋ベバシズマブを用いた際のPROを評価</a:t>
            </a:r>
            <a:endParaRPr lang="en-GB" dirty="0">
              <a:ea typeface="ＭＳ Ｐゴシック" panose="020B0600070205080204" pitchFamily="50" charset="-128"/>
            </a:endParaRPr>
          </a:p>
        </p:txBody>
      </p:sp>
      <p:sp>
        <p:nvSpPr>
          <p:cNvPr id="29"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*日本はその他の国に含まれている。</a:t>
            </a:r>
            <a:r>
              <a:rPr sz="1200" dirty="0">
                <a:ea typeface="ＭＳ Ｐゴシック" panose="020B0600070205080204" pitchFamily="50" charset="-128"/>
              </a:rPr>
              <a:t/>
            </a:r>
            <a:br>
              <a:rPr sz="1200" dirty="0">
                <a:ea typeface="ＭＳ Ｐゴシック" panose="020B0600070205080204" pitchFamily="50" charset="-128"/>
              </a:rPr>
            </a:b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ESMOで2019年に発表されたデータ</a:t>
            </a:r>
            <a:endParaRPr lang="en-GB" dirty="0">
              <a:ea typeface="ＭＳ Ｐゴシック" panose="020B0600070205080204" pitchFamily="50" charset="-128"/>
            </a:endParaRPr>
          </a:p>
        </p:txBody>
      </p:sp>
      <p:sp>
        <p:nvSpPr>
          <p:cNvPr id="30" name="Rectangle 9"/>
          <p:cNvSpPr txBox="1">
            <a:spLocks noChangeArrowheads="1"/>
          </p:cNvSpPr>
          <p:nvPr/>
        </p:nvSpPr>
        <p:spPr bwMode="auto">
          <a:xfrm>
            <a:off x="260194" y="5251611"/>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共主要評価項目</a:t>
            </a:r>
            <a:r>
              <a:rPr lang="ja-JP" sz="1600" b="1" i="0" strike="noStrike" cap="none" spc="0" baseline="30000" dirty="0">
                <a:solidFill>
                  <a:srgbClr val="A0A0A0"/>
                </a:solidFill>
                <a:effectLst/>
                <a:ea typeface="ＭＳ Ｐゴシック" panose="020B0600070205080204" pitchFamily="50" charset="-128"/>
                <a:cs typeface="MS UI Gothic"/>
              </a:rPr>
              <a:t>†</a:t>
            </a:r>
            <a:endParaRPr kumimoji="0" lang="en-US" sz="1600" b="1" i="0" u="none" strike="noStrike" kern="1200" cap="none" spc="0" normalizeH="0" baseline="30000" noProof="0" dirty="0">
              <a:ln>
                <a:noFill/>
              </a:ln>
              <a:solidFill>
                <a:srgbClr val="A0A0A0"/>
              </a:solidFill>
              <a:effectLst/>
              <a:uLnTx/>
              <a:uFillTx/>
              <a:ea typeface="ＭＳ Ｐゴシック" panose="020B0600070205080204" pitchFamily="50" charset="-128"/>
              <a:cs typeface="Arial"/>
            </a:endParaRP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OS、PFS（RECIST第1.1版）</a:t>
            </a:r>
            <a:endParaRPr kumimoji="0" lang="en-US" sz="1600" b="0" i="0" u="none" strike="noStrike" kern="1200" cap="none" spc="0" normalizeH="0" baseline="30000" noProof="0" dirty="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31" name="Oval 14"/>
          <p:cNvSpPr>
            <a:spLocks noChangeArrowheads="1"/>
          </p:cNvSpPr>
          <p:nvPr/>
        </p:nvSpPr>
        <p:spPr bwMode="auto">
          <a:xfrm>
            <a:off x="3485133" y="3352189"/>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en-US" altLang="zh-CN" sz="1600" b="1" dirty="0" smtClean="0">
                <a:solidFill>
                  <a:srgbClr val="043882"/>
                </a:solidFill>
                <a:ea typeface="SimSun" pitchFamily="2" charset="-122"/>
              </a:rPr>
              <a:t>R</a:t>
            </a:r>
          </a:p>
          <a:p>
            <a:pPr lvl="0" algn="ctr">
              <a:defRPr/>
            </a:pPr>
            <a:r>
              <a:rPr lang="en-US" altLang="zh-CN" sz="1600" b="1" dirty="0" smtClean="0">
                <a:solidFill>
                  <a:srgbClr val="043882"/>
                </a:solidFill>
                <a:ea typeface="SimSun" pitchFamily="2" charset="-122"/>
              </a:rPr>
              <a:t>2:1</a:t>
            </a:r>
            <a:endParaRPr kumimoji="0" lang="en-US" altLang="zh-CN" sz="1600" b="1" i="0" u="none" strike="noStrike" kern="1200" cap="none" spc="0" normalizeH="0" baseline="0" noProof="0" dirty="0">
              <a:ln>
                <a:noFill/>
              </a:ln>
              <a:solidFill>
                <a:srgbClr val="043882"/>
              </a:solidFill>
              <a:effectLst/>
              <a:uLnTx/>
              <a:uFillTx/>
              <a:latin typeface="+mn-lt"/>
              <a:ea typeface="ＭＳ Ｐゴシック" panose="020B0600070205080204" pitchFamily="50" charset="-128"/>
            </a:endParaRPr>
          </a:p>
        </p:txBody>
      </p:sp>
      <p:cxnSp>
        <p:nvCxnSpPr>
          <p:cNvPr id="32" name="AutoShape 15"/>
          <p:cNvCxnSpPr>
            <a:cxnSpLocks noChangeShapeType="1"/>
            <a:stCxn id="31" idx="0"/>
            <a:endCxn id="37" idx="1"/>
          </p:cNvCxnSpPr>
          <p:nvPr/>
        </p:nvCxnSpPr>
        <p:spPr bwMode="auto">
          <a:xfrm rot="5400000" flipH="1" flipV="1">
            <a:off x="3510039" y="2793633"/>
            <a:ext cx="825449" cy="291664"/>
          </a:xfrm>
          <a:prstGeom prst="bentConnector2">
            <a:avLst/>
          </a:prstGeom>
          <a:noFill/>
          <a:ln w="57150">
            <a:solidFill>
              <a:schemeClr val="bg2">
                <a:lumMod val="60000"/>
                <a:lumOff val="40000"/>
              </a:schemeClr>
            </a:solidFill>
            <a:round/>
            <a:tailEnd type="triangle" w="med" len="med"/>
          </a:ln>
        </p:spPr>
      </p:cxnSp>
      <p:sp>
        <p:nvSpPr>
          <p:cNvPr id="33" name="AutoShape 12"/>
          <p:cNvSpPr>
            <a:spLocks noChangeArrowheads="1"/>
          </p:cNvSpPr>
          <p:nvPr/>
        </p:nvSpPr>
        <p:spPr bwMode="auto">
          <a:xfrm>
            <a:off x="7776510" y="2202696"/>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34" name="Content Placeholder 26"/>
          <p:cNvSpPr txBox="1"/>
          <p:nvPr/>
        </p:nvSpPr>
        <p:spPr bwMode="auto">
          <a:xfrm>
            <a:off x="4261926" y="3107289"/>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dirty="0">
                <a:solidFill>
                  <a:srgbClr val="043882"/>
                </a:solidFill>
                <a:effectLst/>
                <a:latin typeface="+mn-lt"/>
                <a:ea typeface="ＭＳ Ｐゴシック" panose="020B0600070205080204" pitchFamily="50" charset="-128"/>
                <a:cs typeface="MS UI Gothic"/>
              </a:rPr>
              <a:t>層別化</a:t>
            </a:r>
            <a:endParaRPr kumimoji="0" lang="en-US" sz="1200" b="1" i="0" u="none" strike="noStrike" kern="1200" cap="none" spc="0" normalizeH="0" baseline="0" noProof="0" dirty="0">
              <a:ln>
                <a:noFill/>
              </a:ln>
              <a:solidFill>
                <a:srgbClr val="043882"/>
              </a:solidFill>
              <a:effectLst/>
              <a:uLnTx/>
              <a:uFillTx/>
              <a:latin typeface="+mn-lt"/>
              <a:ea typeface="ＭＳ Ｐゴシック" panose="020B0600070205080204" pitchFamily="50" charset="-128"/>
            </a:endParaRP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地域（日本を除くアジア*対その他の地域）</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ECOG PS（0対1）</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大血管浸潤および／または肝外転移 </a:t>
            </a:r>
            <a:r>
              <a:rPr lang="ja-JP" sz="12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200" b="0" i="0" strike="noStrike" cap="none" spc="0" baseline="0" dirty="0">
                <a:solidFill>
                  <a:srgbClr val="4D4D4D"/>
                </a:solidFill>
                <a:effectLst/>
                <a:latin typeface="+mn-lt"/>
                <a:ea typeface="ＭＳ Ｐゴシック" panose="020B0600070205080204" pitchFamily="50" charset="-128"/>
                <a:cs typeface="MS UI Gothic"/>
              </a:rPr>
              <a:t>存在対非存在）</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ベースラインAFP（400 ng/mL未満対400 ng/mL以上）</a:t>
            </a:r>
          </a:p>
        </p:txBody>
      </p:sp>
      <p:cxnSp>
        <p:nvCxnSpPr>
          <p:cNvPr id="35" name="AutoShape 19"/>
          <p:cNvCxnSpPr>
            <a:cxnSpLocks noChangeShapeType="1"/>
            <a:stCxn id="38" idx="3"/>
            <a:endCxn id="31" idx="2"/>
          </p:cNvCxnSpPr>
          <p:nvPr/>
        </p:nvCxnSpPr>
        <p:spPr bwMode="auto">
          <a:xfrm>
            <a:off x="3379242" y="3644289"/>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21"/>
          <p:cNvCxnSpPr>
            <a:cxnSpLocks noChangeShapeType="1"/>
            <a:stCxn id="37" idx="3"/>
            <a:endCxn id="33" idx="1"/>
          </p:cNvCxnSpPr>
          <p:nvPr/>
        </p:nvCxnSpPr>
        <p:spPr bwMode="auto">
          <a:xfrm>
            <a:off x="7444035" y="2526740"/>
            <a:ext cx="332475" cy="0"/>
          </a:xfrm>
          <a:prstGeom prst="straightConnector1">
            <a:avLst/>
          </a:prstGeom>
          <a:noFill/>
          <a:ln w="57150">
            <a:solidFill>
              <a:schemeClr val="bg2">
                <a:lumMod val="60000"/>
                <a:lumOff val="40000"/>
              </a:schemeClr>
            </a:solidFill>
            <a:round/>
            <a:tailEnd type="triangle" w="med" len="med"/>
          </a:ln>
        </p:spPr>
      </p:cxnSp>
      <p:sp>
        <p:nvSpPr>
          <p:cNvPr id="37" name="AutoShape 8"/>
          <p:cNvSpPr>
            <a:spLocks noChangeArrowheads="1"/>
          </p:cNvSpPr>
          <p:nvPr/>
        </p:nvSpPr>
        <p:spPr bwMode="auto">
          <a:xfrm>
            <a:off x="4068595" y="2061793"/>
            <a:ext cx="3375440" cy="929893"/>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アテゾリズマブ1200 mg D1+</a:t>
            </a:r>
            <a:endParaRPr lang="en-US" altLang="ja-JP" sz="1800" b="0" i="0" strike="noStrike" cap="none" spc="0" baseline="0" dirty="0">
              <a:solidFill>
                <a:srgbClr val="FFFFFF"/>
              </a:solidFill>
              <a:effectLst/>
              <a:latin typeface="+mn-lt"/>
              <a:ea typeface="ＭＳ Ｐゴシック" panose="020B0600070205080204" pitchFamily="50" charset="-128"/>
              <a:cs typeface="MS UI Gothic"/>
            </a:endParaRP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ベバシズマブ15 mg/kg D1 q3w</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（n = 336）</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38" name="AutoShape 9"/>
          <p:cNvSpPr>
            <a:spLocks noChangeArrowheads="1"/>
          </p:cNvSpPr>
          <p:nvPr/>
        </p:nvSpPr>
        <p:spPr bwMode="auto">
          <a:xfrm>
            <a:off x="408912" y="2429854"/>
            <a:ext cx="2970330" cy="2428870"/>
          </a:xfrm>
          <a:prstGeom prst="roundRect">
            <a:avLst>
              <a:gd name="adj" fmla="val 0"/>
            </a:avLst>
          </a:prstGeom>
          <a:solidFill>
            <a:schemeClr val="accent1"/>
          </a:solidFill>
          <a:ln w="9525" algn="ctr">
            <a:noFill/>
            <a:round/>
          </a:ln>
        </p:spPr>
        <p:txBody>
          <a:bodyPr wrap="square" lIns="90488" tIns="44450" rIns="288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局所進行性または転移性および／または切除不能なHCC</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Child-Pugh分類A</a:t>
            </a:r>
          </a:p>
          <a:p>
            <a:pPr marL="22860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全身療法歴なし</a:t>
            </a:r>
            <a:endParaRPr lang="en-US" altLang="zh-CN" sz="1600" dirty="0">
              <a:solidFill>
                <a:srgbClr val="FFFFFF"/>
              </a:solidFill>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ECOG PSが0～1</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501）</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cxnSp>
        <p:nvCxnSpPr>
          <p:cNvPr id="39" name="AutoShape 16"/>
          <p:cNvCxnSpPr>
            <a:cxnSpLocks noChangeShapeType="1"/>
            <a:stCxn id="31" idx="4"/>
            <a:endCxn id="42" idx="1"/>
          </p:cNvCxnSpPr>
          <p:nvPr/>
        </p:nvCxnSpPr>
        <p:spPr bwMode="auto">
          <a:xfrm rot="16200000" flipH="1">
            <a:off x="3503210" y="4210109"/>
            <a:ext cx="839239" cy="291797"/>
          </a:xfrm>
          <a:prstGeom prst="bentConnector2">
            <a:avLst/>
          </a:prstGeom>
          <a:noFill/>
          <a:ln w="57150">
            <a:solidFill>
              <a:schemeClr val="bg2">
                <a:lumMod val="60000"/>
                <a:lumOff val="40000"/>
              </a:schemeClr>
            </a:solidFill>
            <a:round/>
            <a:tailEnd type="triangle" w="med" len="med"/>
          </a:ln>
        </p:spPr>
      </p:cxnSp>
      <p:sp>
        <p:nvSpPr>
          <p:cNvPr id="40" name="AutoShape 12"/>
          <p:cNvSpPr>
            <a:spLocks noChangeArrowheads="1"/>
          </p:cNvSpPr>
          <p:nvPr/>
        </p:nvSpPr>
        <p:spPr bwMode="auto">
          <a:xfrm>
            <a:off x="7776071" y="4451584"/>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41" name="AutoShape 20"/>
          <p:cNvCxnSpPr>
            <a:cxnSpLocks noChangeShapeType="1"/>
            <a:stCxn id="42" idx="3"/>
            <a:endCxn id="40" idx="1"/>
          </p:cNvCxnSpPr>
          <p:nvPr/>
        </p:nvCxnSpPr>
        <p:spPr bwMode="auto">
          <a:xfrm>
            <a:off x="7442177" y="4775628"/>
            <a:ext cx="333894" cy="0"/>
          </a:xfrm>
          <a:prstGeom prst="straightConnector1">
            <a:avLst/>
          </a:prstGeom>
          <a:noFill/>
          <a:ln w="57150">
            <a:solidFill>
              <a:schemeClr val="bg2">
                <a:lumMod val="60000"/>
                <a:lumOff val="40000"/>
              </a:schemeClr>
            </a:solidFill>
            <a:prstDash val="sysDot"/>
            <a:round/>
            <a:tailEnd type="triangle" w="med" len="med"/>
          </a:ln>
        </p:spPr>
      </p:cxnSp>
      <p:sp>
        <p:nvSpPr>
          <p:cNvPr id="42" name="AutoShape 12"/>
          <p:cNvSpPr>
            <a:spLocks noChangeArrowheads="1"/>
          </p:cNvSpPr>
          <p:nvPr/>
        </p:nvSpPr>
        <p:spPr bwMode="auto">
          <a:xfrm>
            <a:off x="4068728" y="4310682"/>
            <a:ext cx="3373449" cy="929892"/>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4D4D4D"/>
                </a:solidFill>
                <a:effectLst/>
                <a:latin typeface="+mn-lt"/>
                <a:ea typeface="ＭＳ Ｐゴシック" panose="020B0600070205080204" pitchFamily="50" charset="-128"/>
                <a:cs typeface="MS UI Gothic"/>
              </a:rPr>
              <a:t>ソラフェニブ400 mg bid </a:t>
            </a:r>
            <a:r>
              <a:rPr lang="en-GB" altLang="ja-JP" sz="1800" b="0" i="0" strike="noStrike" cap="none" spc="0" baseline="0" dirty="0" smtClean="0">
                <a:solidFill>
                  <a:srgbClr val="4D4D4D"/>
                </a:solidFill>
                <a:effectLst/>
                <a:latin typeface="+mn-lt"/>
                <a:ea typeface="ＭＳ Ｐゴシック" panose="020B0600070205080204" pitchFamily="50" charset="-128"/>
                <a:cs typeface="MS UI Gothic"/>
              </a:rPr>
              <a:t/>
            </a:r>
            <a:br>
              <a:rPr lang="en-GB" altLang="ja-JP" sz="1800" b="0" i="0" strike="noStrike" cap="none" spc="0" baseline="0" dirty="0" smtClean="0">
                <a:solidFill>
                  <a:srgbClr val="4D4D4D"/>
                </a:solidFill>
                <a:effectLst/>
                <a:latin typeface="+mn-lt"/>
                <a:ea typeface="ＭＳ Ｐゴシック" panose="020B0600070205080204" pitchFamily="50" charset="-128"/>
                <a:cs typeface="MS UI Gothic"/>
              </a:rPr>
            </a:br>
            <a:r>
              <a:rPr lang="ja-JP" sz="1800" b="0" i="0" strike="noStrike" cap="none" spc="0" baseline="0" dirty="0" smtClean="0">
                <a:solidFill>
                  <a:srgbClr val="4D4D4D"/>
                </a:solidFill>
                <a:effectLst/>
                <a:latin typeface="+mn-lt"/>
                <a:ea typeface="ＭＳ Ｐゴシック" panose="020B0600070205080204" pitchFamily="50" charset="-128"/>
                <a:cs typeface="MS UI Gothic"/>
              </a:rPr>
              <a:t>D</a:t>
            </a:r>
            <a:r>
              <a:rPr lang="ja-JP" sz="1800" b="0" i="0" strike="noStrike" cap="none" spc="0" baseline="0" dirty="0">
                <a:solidFill>
                  <a:srgbClr val="4D4D4D"/>
                </a:solidFill>
                <a:effectLst/>
                <a:latin typeface="+mn-lt"/>
                <a:ea typeface="ＭＳ Ｐゴシック" panose="020B0600070205080204" pitchFamily="50" charset="-128"/>
                <a:cs typeface="MS UI Gothic"/>
              </a:rPr>
              <a:t>1～21 q3w</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4D4D4D"/>
                </a:solidFill>
                <a:effectLst/>
                <a:latin typeface="+mn-lt"/>
                <a:ea typeface="ＭＳ Ｐゴシック" panose="020B0600070205080204" pitchFamily="50" charset="-128"/>
                <a:cs typeface="MS UI Gothic"/>
              </a:rPr>
              <a:t>（n = 165）</a:t>
            </a:r>
            <a:endParaRPr kumimoji="0" lang="fr-FR" altLang="zh-CN" sz="18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sp>
        <p:nvSpPr>
          <p:cNvPr id="43" name="Content Placeholder 26"/>
          <p:cNvSpPr txBox="1"/>
          <p:nvPr/>
        </p:nvSpPr>
        <p:spPr>
          <a:xfrm>
            <a:off x="4173382" y="5251611"/>
            <a:ext cx="4843201"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PRO［Qol、身体的機能および役割機能に関するEORTC QLQ-C30およびEORTC QLQ-HCC18が悪化するまでの期間（TTD）］</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Tree>
    <p:extLst>
      <p:ext uri="{BB962C8B-B14F-4D97-AF65-F5344CB8AC3E}">
        <p14:creationId xmlns:p14="http://schemas.microsoft.com/office/powerpoint/2010/main" xmlns="" val="423465133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159116" cy="807720"/>
          </a:xfrm>
        </p:spPr>
        <p:txBody>
          <a:bodyPr/>
          <a:lstStyle/>
          <a:p>
            <a:r>
              <a:rPr lang="en-US" altLang="ja-JP" dirty="0">
                <a:solidFill>
                  <a:srgbClr val="043882"/>
                </a:solidFill>
                <a:latin typeface="+mn-lt"/>
                <a:ea typeface="ＭＳ Ｐゴシック" panose="020B0600070205080204" pitchFamily="50" charset="-128"/>
                <a:cs typeface="MS UI Gothic"/>
              </a:rPr>
              <a:t>476</a:t>
            </a:r>
            <a:r>
              <a:rPr lang="ja-JP" altLang="en-US" dirty="0">
                <a:solidFill>
                  <a:srgbClr val="043882"/>
                </a:solidFill>
                <a:latin typeface="+mn-lt"/>
                <a:ea typeface="ＭＳ Ｐゴシック" panose="020B0600070205080204" pitchFamily="50" charset="-128"/>
                <a:cs typeface="MS UI Gothic"/>
              </a:rPr>
              <a:t>：切除不能な肝細胞癌（</a:t>
            </a:r>
            <a:r>
              <a:rPr lang="en-US" altLang="ja-JP" dirty="0">
                <a:solidFill>
                  <a:srgbClr val="043882"/>
                </a:solidFill>
                <a:latin typeface="+mn-lt"/>
                <a:ea typeface="ＭＳ Ｐゴシック" panose="020B0600070205080204" pitchFamily="50" charset="-128"/>
                <a:cs typeface="MS UI Gothic"/>
              </a:rPr>
              <a:t>HCC</a:t>
            </a:r>
            <a:r>
              <a:rPr lang="ja-JP" altLang="en-US" dirty="0">
                <a:solidFill>
                  <a:srgbClr val="043882"/>
                </a:solidFill>
                <a:latin typeface="+mn-lt"/>
                <a:ea typeface="ＭＳ Ｐゴシック" panose="020B0600070205080204" pitchFamily="50" charset="-128"/>
                <a:cs typeface="MS UI Gothic"/>
              </a:rPr>
              <a:t>）患者を対象にした一次治療としてのアテゾリズマブ（</a:t>
            </a:r>
            <a:r>
              <a:rPr lang="en-US" altLang="ja-JP" dirty="0" err="1">
                <a:solidFill>
                  <a:srgbClr val="043882"/>
                </a:solidFill>
                <a:latin typeface="+mn-lt"/>
                <a:ea typeface="ＭＳ Ｐゴシック" panose="020B0600070205080204" pitchFamily="50" charset="-128"/>
                <a:cs typeface="MS UI Gothic"/>
              </a:rPr>
              <a:t>atezo</a:t>
            </a:r>
            <a:r>
              <a:rPr lang="ja-JP" altLang="en-US" dirty="0">
                <a:solidFill>
                  <a:srgbClr val="043882"/>
                </a:solidFill>
                <a:latin typeface="+mn-lt"/>
                <a:ea typeface="ＭＳ Ｐゴシック" panose="020B0600070205080204" pitchFamily="50" charset="-128"/>
                <a:cs typeface="MS UI Gothic"/>
              </a:rPr>
              <a:t>）＋ベバシズマブ（</a:t>
            </a:r>
            <a:r>
              <a:rPr lang="en-US" altLang="ja-JP" dirty="0" err="1">
                <a:solidFill>
                  <a:srgbClr val="043882"/>
                </a:solidFill>
                <a:latin typeface="+mn-lt"/>
                <a:ea typeface="ＭＳ Ｐゴシック" panose="020B0600070205080204" pitchFamily="50" charset="-128"/>
                <a:cs typeface="MS UI Gothic"/>
              </a:rPr>
              <a:t>bev</a:t>
            </a:r>
            <a:r>
              <a:rPr lang="ja-JP" altLang="en-US" dirty="0">
                <a:solidFill>
                  <a:srgbClr val="043882"/>
                </a:solidFill>
                <a:latin typeface="+mn-lt"/>
                <a:ea typeface="ＭＳ Ｐゴシック" panose="020B0600070205080204" pitchFamily="50" charset="-128"/>
                <a:cs typeface="MS UI Gothic"/>
              </a:rPr>
              <a:t>）対ソラフェニブ（</a:t>
            </a:r>
            <a:r>
              <a:rPr lang="en-US" altLang="ja-JP" dirty="0" err="1">
                <a:solidFill>
                  <a:srgbClr val="043882"/>
                </a:solidFill>
                <a:latin typeface="+mn-lt"/>
                <a:ea typeface="ＭＳ Ｐゴシック" panose="020B0600070205080204" pitchFamily="50" charset="-128"/>
                <a:cs typeface="MS UI Gothic"/>
              </a:rPr>
              <a:t>sor</a:t>
            </a:r>
            <a:r>
              <a:rPr lang="ja-JP" altLang="en-US" dirty="0">
                <a:solidFill>
                  <a:srgbClr val="043882"/>
                </a:solidFill>
                <a:latin typeface="+mn-lt"/>
                <a:ea typeface="ＭＳ Ｐゴシック" panose="020B0600070205080204" pitchFamily="50" charset="-128"/>
                <a:cs typeface="MS UI Gothic"/>
              </a:rPr>
              <a:t>）の第</a:t>
            </a:r>
            <a:r>
              <a:rPr lang="en-US" altLang="ja-JP" dirty="0">
                <a:solidFill>
                  <a:srgbClr val="043882"/>
                </a:solidFill>
                <a:latin typeface="+mn-lt"/>
                <a:ea typeface="ＭＳ Ｐゴシック" panose="020B0600070205080204" pitchFamily="50" charset="-128"/>
                <a:cs typeface="MS UI Gothic"/>
              </a:rPr>
              <a:t>3</a:t>
            </a:r>
            <a:r>
              <a:rPr lang="ja-JP" altLang="en-US" dirty="0">
                <a:solidFill>
                  <a:srgbClr val="043882"/>
                </a:solidFill>
                <a:latin typeface="+mn-lt"/>
                <a:ea typeface="ＭＳ Ｐゴシック" panose="020B0600070205080204" pitchFamily="50" charset="-128"/>
                <a:cs typeface="MS UI Gothic"/>
              </a:rPr>
              <a:t>相</a:t>
            </a:r>
            <a:r>
              <a:rPr lang="en-US" altLang="ja-JP" dirty="0">
                <a:solidFill>
                  <a:srgbClr val="043882"/>
                </a:solidFill>
                <a:latin typeface="+mn-lt"/>
                <a:ea typeface="ＭＳ Ｐゴシック" panose="020B0600070205080204" pitchFamily="50" charset="-128"/>
                <a:cs typeface="MS UI Gothic"/>
              </a:rPr>
              <a:t>IMbrave150</a:t>
            </a:r>
            <a:r>
              <a:rPr lang="ja-JP" altLang="en-US" dirty="0">
                <a:solidFill>
                  <a:srgbClr val="043882"/>
                </a:solidFill>
                <a:latin typeface="+mn-lt"/>
                <a:ea typeface="ＭＳ Ｐゴシック" panose="020B0600070205080204" pitchFamily="50" charset="-128"/>
                <a:cs typeface="MS UI Gothic"/>
              </a:rPr>
              <a:t>試験から得た患者報告アウトカム（</a:t>
            </a:r>
            <a:r>
              <a:rPr lang="en-US" altLang="ja-JP" dirty="0">
                <a:solidFill>
                  <a:srgbClr val="043882"/>
                </a:solidFill>
                <a:latin typeface="+mn-lt"/>
                <a:ea typeface="ＭＳ Ｐゴシック" panose="020B0600070205080204" pitchFamily="50" charset="-128"/>
                <a:cs typeface="MS UI Gothic"/>
              </a:rPr>
              <a:t>PRO</a:t>
            </a:r>
            <a:r>
              <a:rPr lang="ja-JP" altLang="en-US" dirty="0">
                <a:solidFill>
                  <a:srgbClr val="043882"/>
                </a:solidFill>
                <a:latin typeface="+mn-lt"/>
                <a:ea typeface="ＭＳ Ｐゴシック" panose="020B0600070205080204" pitchFamily="50" charset="-128"/>
                <a:cs typeface="MS UI Gothic"/>
              </a:rPr>
              <a:t>）－</a:t>
            </a:r>
            <a:r>
              <a:rPr lang="en-US" altLang="ja-JP" dirty="0">
                <a:solidFill>
                  <a:srgbClr val="043882"/>
                </a:solidFill>
                <a:latin typeface="+mn-lt"/>
                <a:ea typeface="ＭＳ Ｐゴシック" panose="020B0600070205080204" pitchFamily="50" charset="-128"/>
                <a:cs typeface="MS UI Gothic"/>
              </a:rPr>
              <a:t>Galle PR, et al.</a:t>
            </a:r>
            <a:endParaRPr lang="en-GB" dirty="0">
              <a:latin typeface="+mn-lt"/>
              <a:ea typeface="+mn-ea"/>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n-ea"/>
                <a:cs typeface="MS UI Gothic"/>
              </a:rPr>
              <a:t>主な結果</a:t>
            </a:r>
          </a:p>
        </p:txBody>
      </p:sp>
      <p:sp>
        <p:nvSpPr>
          <p:cNvPr id="25" name="Text Placeholder 24"/>
          <p:cNvSpPr>
            <a:spLocks noGrp="1"/>
          </p:cNvSpPr>
          <p:nvPr>
            <p:ph type="body" sz="quarter" idx="10"/>
          </p:nvPr>
        </p:nvSpPr>
        <p:spPr>
          <a:xfrm>
            <a:off x="299806" y="5719666"/>
            <a:ext cx="4461710" cy="863698"/>
          </a:xfrm>
        </p:spPr>
        <p:txBody>
          <a:bodyPr/>
          <a:lstStyle/>
          <a:p>
            <a:r>
              <a:rPr lang="ja-JP" sz="1200" b="0" i="0" strike="noStrike" cap="none" spc="0" baseline="30000" dirty="0">
                <a:solidFill>
                  <a:srgbClr val="4D4D4D"/>
                </a:solidFill>
                <a:effectLst/>
                <a:latin typeface="+mn-ea"/>
                <a:cs typeface="MS UI Gothic"/>
              </a:rPr>
              <a:t>a</a:t>
            </a:r>
            <a:r>
              <a:rPr lang="ja-JP" sz="1200" b="0" i="0" strike="noStrike" cap="none" spc="0" baseline="0" dirty="0">
                <a:solidFill>
                  <a:srgbClr val="4D4D4D"/>
                </a:solidFill>
                <a:effectLst/>
                <a:latin typeface="+mn-ea"/>
                <a:cs typeface="MS UI Gothic"/>
              </a:rPr>
              <a:t>悪化までの期間は、無作為化時点を起点として特定の評価尺度／質問票の連続2回の評価でベースライン時の点数よりも10点以上低下した時点まで、または理由を問わない死亡の前3週間以内に実施した1回の評価時点までの期間と定義</a:t>
            </a:r>
            <a:endParaRPr lang="en-GB" dirty="0">
              <a:latin typeface="+mn-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n-ea"/>
                <a:cs typeface="MS UI Gothic"/>
              </a:rPr>
              <a:t>Galle PR, et al. J Clin Oncol 2020; 38(suppl): abstr 476</a:t>
            </a:r>
            <a:endParaRPr lang="en-GB">
              <a:latin typeface="+mn-ea"/>
            </a:endParaRPr>
          </a:p>
        </p:txBody>
      </p:sp>
      <p:graphicFrame>
        <p:nvGraphicFramePr>
          <p:cNvPr id="20" name="Group 88"/>
          <p:cNvGraphicFramePr>
            <a:graphicFrameLocks noGrp="1"/>
          </p:cNvGraphicFramePr>
          <p:nvPr>
            <p:extLst>
              <p:ext uri="{D42A27DB-BD31-4B8C-83A1-F6EECF244321}">
                <p14:modId xmlns:p14="http://schemas.microsoft.com/office/powerpoint/2010/main" xmlns="" val="118247242"/>
              </p:ext>
            </p:extLst>
          </p:nvPr>
        </p:nvGraphicFramePr>
        <p:xfrm>
          <a:off x="365125" y="1601189"/>
          <a:ext cx="8413751" cy="2741448"/>
        </p:xfrm>
        <a:graphic>
          <a:graphicData uri="http://schemas.openxmlformats.org/drawingml/2006/table">
            <a:tbl>
              <a:tblPr firstRow="1" bandRow="1">
                <a:tableStyleId>{69012ECD-51FC-41F1-AA8D-1B2483CD663E}</a:tableStyleId>
              </a:tblPr>
              <a:tblGrid>
                <a:gridCol w="4476699">
                  <a:extLst>
                    <a:ext uri="{9D8B030D-6E8A-4147-A177-3AD203B41FA5}">
                      <a16:colId xmlns:a16="http://schemas.microsoft.com/office/drawing/2014/main" xmlns="" val="20000"/>
                    </a:ext>
                  </a:extLst>
                </a:gridCol>
                <a:gridCol w="1968526">
                  <a:extLst>
                    <a:ext uri="{9D8B030D-6E8A-4147-A177-3AD203B41FA5}">
                      <a16:colId xmlns:a16="http://schemas.microsoft.com/office/drawing/2014/main" xmlns="" val="3397994981"/>
                    </a:ext>
                  </a:extLst>
                </a:gridCol>
                <a:gridCol w="1968526">
                  <a:extLst>
                    <a:ext uri="{9D8B030D-6E8A-4147-A177-3AD203B41FA5}">
                      <a16:colId xmlns:a16="http://schemas.microsoft.com/office/drawing/2014/main" xmlns="" val="20001"/>
                    </a:ext>
                  </a:extLst>
                </a:gridCol>
              </a:tblGrid>
              <a:tr h="69163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TTD中央値</a:t>
                      </a:r>
                      <a:r>
                        <a:rPr lang="ja-JP" sz="1400" b="1" i="0" strike="noStrike" cap="none" spc="0" baseline="30000" dirty="0">
                          <a:solidFill>
                            <a:srgbClr val="FFFFFF"/>
                          </a:solidFill>
                          <a:effectLst/>
                          <a:latin typeface="+mj-lt"/>
                          <a:ea typeface="ＭＳ Ｐゴシック" panose="020B0600070205080204" pitchFamily="50" charset="-128"/>
                          <a:cs typeface="MS UI Gothic"/>
                        </a:rPr>
                        <a:t>a</a:t>
                      </a:r>
                      <a:r>
                        <a:rPr lang="ja-JP" sz="1400" b="1" i="0" strike="noStrike" cap="none" spc="0" baseline="0" dirty="0">
                          <a:solidFill>
                            <a:srgbClr val="FFFFFF"/>
                          </a:solidFill>
                          <a:effectLst/>
                          <a:latin typeface="+mj-lt"/>
                          <a:ea typeface="ＭＳ Ｐゴシック" panose="020B0600070205080204" pitchFamily="50" charset="-128"/>
                          <a:cs typeface="MS UI Gothic"/>
                        </a:rPr>
                        <a:t>、月数（95％CI）</a:t>
                      </a:r>
                      <a:endParaRPr kumimoji="0" lang="en-US" sz="1400" b="1" i="0" u="none" strike="noStrike" cap="none" normalizeH="0" baseline="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アテゾリズマブ＋</a:t>
                      </a:r>
                      <a:endParaRPr lang="en-US" altLang="ja-JP" sz="1400" b="1" i="0" strike="noStrike" cap="none" spc="0" baseline="0" dirty="0">
                        <a:solidFill>
                          <a:srgbClr val="FFFFFF"/>
                        </a:solidFill>
                        <a:effectLst/>
                        <a:latin typeface="+mj-lt"/>
                        <a:ea typeface="ＭＳ Ｐゴシック" panose="020B0600070205080204" pitchFamily="50" charset="-128"/>
                        <a:cs typeface="MS UI Gothic"/>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ベバシズマブ</a:t>
                      </a:r>
                      <a:r>
                        <a:rPr sz="1400" dirty="0">
                          <a:latin typeface="+mj-lt"/>
                          <a:ea typeface="ＭＳ Ｐゴシック" panose="020B0600070205080204" pitchFamily="50" charset="-128"/>
                        </a:rPr>
                        <a:t/>
                      </a:r>
                      <a:br>
                        <a:rPr sz="1400" dirty="0">
                          <a:latin typeface="+mj-lt"/>
                          <a:ea typeface="ＭＳ Ｐゴシック" panose="020B0600070205080204" pitchFamily="50" charset="-128"/>
                        </a:rPr>
                      </a:br>
                      <a:r>
                        <a:rPr lang="ja-JP" sz="1400" b="1" i="0" strike="noStrike" cap="none" spc="0" baseline="0" dirty="0">
                          <a:solidFill>
                            <a:srgbClr val="FFFFFF"/>
                          </a:solidFill>
                          <a:effectLst/>
                          <a:latin typeface="+mj-lt"/>
                          <a:ea typeface="ＭＳ Ｐゴシック" panose="020B0600070205080204" pitchFamily="50" charset="-128"/>
                          <a:cs typeface="MS UI Gothic"/>
                        </a:rPr>
                        <a:t>（n = 336）</a:t>
                      </a:r>
                      <a:endParaRPr kumimoji="0" lang="en-US" sz="1400" b="1" i="0" u="none" strike="noStrike" cap="none" normalizeH="0" baseline="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lt"/>
                          <a:ea typeface="ＭＳ Ｐゴシック" panose="020B0600070205080204" pitchFamily="50" charset="-128"/>
                          <a:cs typeface="MS UI Gothic"/>
                        </a:rPr>
                        <a:t>ソラフェニブ</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165）</a:t>
                      </a:r>
                      <a:endParaRPr kumimoji="0" lang="en-GB" sz="1400" b="1" i="0" u="none" strike="noStrike" cap="none" normalizeH="0" baseline="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EORTC QLQ-C30のQoL/全般的健康状態評価尺度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6.0、NE）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3.0、7.0）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H</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0.46、0.85）</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EORTC QLQ-C30の身体機能の評価尺度</a:t>
                      </a:r>
                      <a:endParaRPr kumimoji="0" lang="en-GB" sz="1400" b="0" i="0" u="none" strike="noStrike" cap="none" normalizeH="0" baseline="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9.7、NE）</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3.5、6.2）</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H</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0.5</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0.39、0.73）</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EORTC QLQ-C30の役割機能の評価尺度</a:t>
                      </a:r>
                      <a:endParaRPr kumimoji="0" lang="en-GB" sz="1400" b="0" i="0" u="none" strike="noStrike" cap="none" normalizeH="0" baseline="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9.</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6.5、NE）</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2.2、6.0）</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H</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0.46、0.84）</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bl>
          </a:graphicData>
        </a:graphic>
      </p:graphicFrame>
    </p:spTree>
    <p:extLst>
      <p:ext uri="{BB962C8B-B14F-4D97-AF65-F5344CB8AC3E}">
        <p14:creationId xmlns:p14="http://schemas.microsoft.com/office/powerpoint/2010/main" xmlns="" val="13569182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5">
            <a:extLst>
              <a:ext uri="{FF2B5EF4-FFF2-40B4-BE49-F238E27FC236}">
                <a16:creationId xmlns:a16="http://schemas.microsoft.com/office/drawing/2014/main" xmlns="" id="{B3FA5F91-0C09-43B2-87F0-AF96F8B1804A}"/>
              </a:ext>
            </a:extLst>
          </p:cNvPr>
          <p:cNvGraphicFramePr/>
          <p:nvPr>
            <p:extLst>
              <p:ext uri="{D42A27DB-BD31-4B8C-83A1-F6EECF244321}">
                <p14:modId xmlns:p14="http://schemas.microsoft.com/office/powerpoint/2010/main" xmlns="" val="145165637"/>
              </p:ext>
            </p:extLst>
          </p:nvPr>
        </p:nvGraphicFramePr>
        <p:xfrm>
          <a:off x="134471" y="1643970"/>
          <a:ext cx="8924288" cy="3256256"/>
        </p:xfrm>
        <a:graphic>
          <a:graphicData uri="http://schemas.openxmlformats.org/drawingml/2006/table">
            <a:tbl>
              <a:tblPr firstRow="1" bandRow="1"/>
              <a:tblGrid>
                <a:gridCol w="2017058">
                  <a:extLst>
                    <a:ext uri="{9D8B030D-6E8A-4147-A177-3AD203B41FA5}">
                      <a16:colId xmlns:a16="http://schemas.microsoft.com/office/drawing/2014/main" xmlns="" val="1923876855"/>
                    </a:ext>
                  </a:extLst>
                </a:gridCol>
                <a:gridCol w="1730189">
                  <a:extLst>
                    <a:ext uri="{9D8B030D-6E8A-4147-A177-3AD203B41FA5}">
                      <a16:colId xmlns:a16="http://schemas.microsoft.com/office/drawing/2014/main" xmlns="" val="669093481"/>
                    </a:ext>
                  </a:extLst>
                </a:gridCol>
                <a:gridCol w="1918447">
                  <a:extLst>
                    <a:ext uri="{9D8B030D-6E8A-4147-A177-3AD203B41FA5}">
                      <a16:colId xmlns:a16="http://schemas.microsoft.com/office/drawing/2014/main" xmlns="" val="2409028980"/>
                    </a:ext>
                  </a:extLst>
                </a:gridCol>
                <a:gridCol w="1658470">
                  <a:extLst>
                    <a:ext uri="{9D8B030D-6E8A-4147-A177-3AD203B41FA5}">
                      <a16:colId xmlns:a16="http://schemas.microsoft.com/office/drawing/2014/main" xmlns="" val="1434858257"/>
                    </a:ext>
                  </a:extLst>
                </a:gridCol>
                <a:gridCol w="1600124">
                  <a:extLst>
                    <a:ext uri="{9D8B030D-6E8A-4147-A177-3AD203B41FA5}">
                      <a16:colId xmlns:a16="http://schemas.microsoft.com/office/drawing/2014/main" xmlns="" val="331037195"/>
                    </a:ext>
                  </a:extLst>
                </a:gridCol>
              </a:tblGrid>
              <a:tr h="188179">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ja-JP" sz="1400" b="1" i="0" strike="noStrike" cap="none" spc="0" baseline="0" dirty="0">
                          <a:solidFill>
                            <a:srgbClr val="4D4D4D"/>
                          </a:solidFill>
                          <a:effectLst/>
                          <a:latin typeface="+mn-lt"/>
                          <a:ea typeface="ＭＳ Ｐゴシック" panose="020B0600070205080204" pitchFamily="50" charset="-128"/>
                          <a:cs typeface="MS UI Gothic"/>
                        </a:rPr>
                        <a:t>評価尺度（質問票）</a:t>
                      </a:r>
                      <a:endParaRPr lang="en-US" sz="1400" b="1" dirty="0">
                        <a:solidFill>
                          <a:schemeClr val="tx1"/>
                        </a:solidFill>
                        <a:latin typeface="+mn-lt"/>
                        <a:ea typeface="ＭＳ Ｐゴシック" panose="020B0600070205080204" pitchFamily="50" charset="-128"/>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ja-JP" sz="1200" b="1" i="0" strike="noStrike" cap="none" spc="0" baseline="0" dirty="0">
                          <a:solidFill>
                            <a:srgbClr val="4D4D4D"/>
                          </a:solidFill>
                          <a:effectLst/>
                          <a:latin typeface="+mn-lt"/>
                          <a:ea typeface="ＭＳ Ｐゴシック" panose="020B0600070205080204" pitchFamily="50" charset="-128"/>
                          <a:cs typeface="MS UI Gothic"/>
                        </a:rPr>
                        <a:t>事象発現までの期間の中央値</a:t>
                      </a:r>
                      <a:r>
                        <a:rPr lang="ja-JP" sz="1200" b="1" i="0" strike="noStrike" cap="none" spc="0" baseline="30000" dirty="0">
                          <a:solidFill>
                            <a:srgbClr val="4D4D4D"/>
                          </a:solidFill>
                          <a:effectLst/>
                          <a:latin typeface="+mn-lt"/>
                          <a:ea typeface="ＭＳ Ｐゴシック" panose="020B0600070205080204" pitchFamily="50" charset="-128"/>
                          <a:cs typeface="MS UI Gothic"/>
                        </a:rPr>
                        <a:t>a</a:t>
                      </a:r>
                      <a:r>
                        <a:rPr lang="ja-JP" sz="1200" b="1" i="0" strike="noStrike" cap="none" spc="0" baseline="0" dirty="0">
                          <a:solidFill>
                            <a:srgbClr val="4D4D4D"/>
                          </a:solidFill>
                          <a:effectLst/>
                          <a:latin typeface="+mn-lt"/>
                          <a:ea typeface="ＭＳ Ｐゴシック" panose="020B0600070205080204" pitchFamily="50" charset="-128"/>
                          <a:cs typeface="MS UI Gothic"/>
                        </a:rPr>
                        <a:t>、月数（</a:t>
                      </a:r>
                      <a:r>
                        <a:rPr lang="ja-JP" sz="1200" b="1" i="0" strike="noStrike" cap="none" spc="0" baseline="0" dirty="0" smtClean="0">
                          <a:solidFill>
                            <a:srgbClr val="4D4D4D"/>
                          </a:solidFill>
                          <a:effectLst/>
                          <a:latin typeface="+mn-lt"/>
                          <a:ea typeface="ＭＳ Ｐゴシック" panose="020B0600070205080204" pitchFamily="50" charset="-128"/>
                          <a:cs typeface="MS UI Gothic"/>
                        </a:rPr>
                        <a:t>95％</a:t>
                      </a:r>
                      <a:r>
                        <a:rPr lang="en-US" altLang="ja-JP" sz="1200" b="1" i="0" strike="noStrike" cap="none" spc="0" baseline="0" dirty="0" smtClean="0">
                          <a:solidFill>
                            <a:srgbClr val="4D4D4D"/>
                          </a:solidFill>
                          <a:effectLst/>
                          <a:latin typeface="+mn-lt"/>
                          <a:ea typeface="ＭＳ Ｐゴシック" panose="020B0600070205080204" pitchFamily="50" charset="-128"/>
                          <a:cs typeface="MS UI Gothic"/>
                        </a:rPr>
                        <a:t>C</a:t>
                      </a:r>
                      <a:r>
                        <a:rPr lang="ja-JP" sz="1200" b="1" i="0" strike="noStrike" cap="none" spc="0" baseline="0" dirty="0" smtClean="0">
                          <a:solidFill>
                            <a:srgbClr val="4D4D4D"/>
                          </a:solidFill>
                          <a:effectLst/>
                          <a:latin typeface="+mn-lt"/>
                          <a:ea typeface="ＭＳ Ｐゴシック" panose="020B0600070205080204" pitchFamily="50" charset="-128"/>
                          <a:cs typeface="MS UI Gothic"/>
                        </a:rPr>
                        <a:t>I</a:t>
                      </a:r>
                      <a:r>
                        <a:rPr lang="ja-JP" sz="1200" b="1" i="0" strike="noStrike" cap="none" spc="0" baseline="0" dirty="0">
                          <a:solidFill>
                            <a:srgbClr val="4D4D4D"/>
                          </a:solidFill>
                          <a:effectLst/>
                          <a:latin typeface="+mn-lt"/>
                          <a:ea typeface="ＭＳ Ｐゴシック" panose="020B0600070205080204" pitchFamily="50" charset="-128"/>
                          <a:cs typeface="MS UI Gothic"/>
                        </a:rPr>
                        <a:t>）</a:t>
                      </a:r>
                    </a:p>
                  </a:txBody>
                  <a:tcPr marL="90000" marR="9000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a:p>
                  </a:txBody>
                  <a:tcPr/>
                </a:tc>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en-US" sz="1400" b="1" dirty="0">
                        <a:solidFill>
                          <a:schemeClr val="tx1"/>
                        </a:solidFill>
                        <a:latin typeface="+mn-lt"/>
                        <a:ea typeface="ＭＳ Ｐゴシック" panose="020B0600070205080204" pitchFamily="50" charset="-128"/>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strike="noStrike" cap="none" spc="0" baseline="0" dirty="0">
                          <a:solidFill>
                            <a:srgbClr val="4D4D4D"/>
                          </a:solidFill>
                          <a:effectLst/>
                          <a:latin typeface="+mn-lt"/>
                          <a:ea typeface="ＭＳ Ｐゴシック" panose="020B0600070205080204" pitchFamily="50" charset="-128"/>
                          <a:cs typeface="MS UI Gothic"/>
                        </a:rPr>
                        <a:t>H</a:t>
                      </a:r>
                      <a:r>
                        <a:rPr lang="ja-JP" sz="1400" b="1" i="0" strike="noStrike" cap="none" spc="0" baseline="0" dirty="0" smtClean="0">
                          <a:solidFill>
                            <a:srgbClr val="4D4D4D"/>
                          </a:solidFill>
                          <a:effectLst/>
                          <a:latin typeface="+mn-lt"/>
                          <a:ea typeface="ＭＳ Ｐゴシック" panose="020B0600070205080204" pitchFamily="50" charset="-128"/>
                          <a:cs typeface="MS UI Gothic"/>
                        </a:rPr>
                        <a:t>R</a:t>
                      </a:r>
                      <a:r>
                        <a:rPr lang="en-GB" altLang="ja-JP" sz="1400" b="1"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1"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1" i="0" strike="noStrike" cap="none" spc="0" baseline="0" dirty="0">
                          <a:solidFill>
                            <a:srgbClr val="4D4D4D"/>
                          </a:solidFill>
                          <a:effectLst/>
                          <a:latin typeface="+mn-lt"/>
                          <a:ea typeface="ＭＳ Ｐゴシック" panose="020B0600070205080204" pitchFamily="50" charset="-128"/>
                          <a:cs typeface="MS UI Gothic"/>
                        </a:rPr>
                        <a:t>95％CI）</a:t>
                      </a:r>
                      <a:endParaRPr lang="en-US" sz="1400" b="1" kern="1200" dirty="0">
                        <a:solidFill>
                          <a:schemeClr val="tx1"/>
                        </a:solidFill>
                        <a:latin typeface="+mn-lt"/>
                        <a:ea typeface="ＭＳ Ｐゴシック" panose="020B0600070205080204" pitchFamily="50" charset="-128"/>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565877394"/>
                  </a:ext>
                </a:extLst>
              </a:tr>
              <a:tr h="286791">
                <a:tc vMerge="1">
                  <a:txBody>
                    <a:bodyPr/>
                    <a:lstStyle/>
                    <a:p>
                      <a:endParaRPr lang="en-US" sz="2000" b="1"/>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strike="noStrike" cap="none" spc="0" baseline="0" dirty="0">
                          <a:solidFill>
                            <a:srgbClr val="B60D27"/>
                          </a:solidFill>
                          <a:effectLst/>
                          <a:latin typeface="+mn-lt"/>
                          <a:ea typeface="ＭＳ Ｐゴシック" panose="020B0600070205080204" pitchFamily="50" charset="-128"/>
                          <a:cs typeface="MS UI Gothic"/>
                        </a:rPr>
                        <a:t>Atezo + Bev</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0" i="0" strike="noStrike" cap="none" spc="0" baseline="0" dirty="0">
                          <a:solidFill>
                            <a:srgbClr val="B60D27"/>
                          </a:solidFill>
                          <a:effectLst/>
                          <a:latin typeface="+mn-lt"/>
                          <a:ea typeface="ＭＳ Ｐゴシック" panose="020B0600070205080204" pitchFamily="50" charset="-128"/>
                          <a:cs typeface="MS UI Gothic"/>
                        </a:rPr>
                        <a:t>（n = 336）</a:t>
                      </a:r>
                    </a:p>
                  </a:txBody>
                  <a:tcPr marL="90000" marR="90000" anchor="b">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strike="noStrike" cap="none" spc="0" baseline="0" dirty="0">
                          <a:solidFill>
                            <a:srgbClr val="B2C0D8"/>
                          </a:solidFill>
                          <a:effectLst/>
                          <a:latin typeface="+mn-lt"/>
                          <a:ea typeface="ＭＳ Ｐゴシック" panose="020B0600070205080204" pitchFamily="50" charset="-128"/>
                          <a:cs typeface="MS UI Gothic"/>
                        </a:rPr>
                        <a:t>ソラフェニブ</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0" i="0" strike="noStrike" cap="none" spc="0" baseline="0" dirty="0">
                          <a:solidFill>
                            <a:srgbClr val="B2C0D8"/>
                          </a:solidFill>
                          <a:effectLst/>
                          <a:latin typeface="+mn-lt"/>
                          <a:ea typeface="ＭＳ Ｐゴシック" panose="020B0600070205080204" pitchFamily="50" charset="-128"/>
                          <a:cs typeface="MS UI Gothic"/>
                        </a:rPr>
                        <a:t>（n = 165）</a:t>
                      </a:r>
                    </a:p>
                  </a:txBody>
                  <a:tcPr marL="90000" marR="9000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sz="1700" b="1" u="none" strike="noStrike" kern="1200" cap="none">
                        <a:solidFill>
                          <a:srgbClr val="F98D2A"/>
                        </a:solidFill>
                        <a:latin typeface="Calibri" panose="020F0502020204030204" pitchFamily="34" charset="0"/>
                        <a:ea typeface="+mn-ea"/>
                        <a:cs typeface="Calibri" panose="020F0502020204030204" pitchFamily="34" charset="0"/>
                      </a:endParaRPr>
                    </a:p>
                  </a:txBody>
                  <a:tcPr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b="1"/>
                    </a:p>
                  </a:txBody>
                  <a:tcPr/>
                </a:tc>
                <a:extLst>
                  <a:ext uri="{0D108BD9-81ED-4DB2-BD59-A6C34878D82A}">
                    <a16:rowId xmlns:a16="http://schemas.microsoft.com/office/drawing/2014/main" xmlns="" val="3035172342"/>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食欲減退</a:t>
                      </a:r>
                      <a:endParaRPr lang="en-US" sz="1400" b="1" i="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NE</a:t>
                      </a:r>
                      <a:endParaRPr lang="en-US" sz="1400" baseline="30000">
                        <a:solidFill>
                          <a:schemeClr val="accent3"/>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7.6</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3.48、NE）</a:t>
                      </a:r>
                      <a:endParaRPr lang="en-US" sz="1400" dirty="0">
                        <a:solidFill>
                          <a:schemeClr val="accent2"/>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0.5</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0.40、0.81）</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899656748"/>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a:solidFill>
                            <a:srgbClr val="4D4D4D"/>
                          </a:solidFill>
                          <a:effectLst/>
                          <a:latin typeface="+mn-lt"/>
                          <a:ea typeface="ＭＳ Ｐゴシック" panose="020B0600070205080204" pitchFamily="50" charset="-128"/>
                          <a:cs typeface="MS UI Gothic"/>
                        </a:rPr>
                        <a:t>下痢 </a:t>
                      </a:r>
                      <a:endParaRPr lang="en-US" sz="1400" b="1" i="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4.4</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3.48、5.59）</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0.16、0.34）</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241013314"/>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a:solidFill>
                            <a:srgbClr val="4D4D4D"/>
                          </a:solidFill>
                          <a:effectLst/>
                          <a:latin typeface="+mn-lt"/>
                          <a:ea typeface="ＭＳ Ｐゴシック" panose="020B0600070205080204" pitchFamily="50" charset="-128"/>
                          <a:cs typeface="MS UI Gothic"/>
                        </a:rPr>
                        <a:t>疲労（QLQ-C30）</a:t>
                      </a:r>
                      <a:endParaRPr lang="en-US" sz="1400" b="1" i="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5.6</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4.30、7.10）</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2.1</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1.45、4.83）</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0.46、0.81）</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90693119"/>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a:solidFill>
                            <a:srgbClr val="4D4D4D"/>
                          </a:solidFill>
                          <a:effectLst/>
                          <a:latin typeface="+mn-lt"/>
                          <a:ea typeface="ＭＳ Ｐゴシック" panose="020B0600070205080204" pitchFamily="50" charset="-128"/>
                          <a:cs typeface="MS UI Gothic"/>
                        </a:rPr>
                        <a:t>疲労（QLQ-HCC18）</a:t>
                      </a:r>
                      <a:endParaRPr lang="en-US" sz="1400" b="1" i="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5.6</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4.30、9.03）</a:t>
                      </a:r>
                      <a:endParaRPr lang="en-US" sz="1400" dirty="0">
                        <a:solidFill>
                          <a:schemeClr val="accent3"/>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2.1</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1.64、2.83）</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0.45、0.80）</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628199241"/>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a:solidFill>
                            <a:srgbClr val="4D4D4D"/>
                          </a:solidFill>
                          <a:effectLst/>
                          <a:latin typeface="+mn-lt"/>
                          <a:ea typeface="ＭＳ Ｐゴシック" panose="020B0600070205080204" pitchFamily="50" charset="-128"/>
                          <a:cs typeface="MS UI Gothic"/>
                        </a:rPr>
                        <a:t>黄疸</a:t>
                      </a:r>
                      <a:endParaRPr lang="en-US" sz="1400" b="1" i="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10.5</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6.93、NE）</a:t>
                      </a:r>
                      <a:endParaRPr lang="en-US" sz="1400" dirty="0">
                        <a:solidFill>
                          <a:schemeClr val="accent3"/>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6.4</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5.55、NE）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0.7</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0.55、1.07）</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736347526"/>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a:solidFill>
                            <a:srgbClr val="4D4D4D"/>
                          </a:solidFill>
                          <a:effectLst/>
                          <a:latin typeface="+mn-lt"/>
                          <a:ea typeface="ＭＳ Ｐゴシック" panose="020B0600070205080204" pitchFamily="50" charset="-128"/>
                          <a:cs typeface="MS UI Gothic"/>
                        </a:rPr>
                        <a:t>疼痛（QLQ-C30）</a:t>
                      </a:r>
                      <a:endParaRPr lang="en-US" sz="1400" b="1" i="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9.7</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7.16、NE）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2.7</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2.14、4.30）</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0.4</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ja-JP" sz="1400" b="0" i="0" strike="noStrike" cap="none" spc="0" baseline="0" dirty="0">
                          <a:solidFill>
                            <a:srgbClr val="4D4D4D"/>
                          </a:solidFill>
                          <a:effectLst/>
                          <a:latin typeface="+mn-lt"/>
                          <a:ea typeface="ＭＳ Ｐゴシック" panose="020B0600070205080204" pitchFamily="50" charset="-128"/>
                          <a:cs typeface="MS UI Gothic"/>
                        </a:rPr>
                        <a:t>.34、0.62）</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744664130"/>
                  </a:ext>
                </a:extLst>
              </a:tr>
              <a:tr h="351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ja-JP" sz="1400" b="0" i="0" strike="noStrike" cap="none" spc="0" baseline="0" dirty="0">
                          <a:solidFill>
                            <a:srgbClr val="4D4D4D"/>
                          </a:solidFill>
                          <a:effectLst/>
                          <a:latin typeface="+mn-lt"/>
                          <a:ea typeface="ＭＳ Ｐゴシック" panose="020B0600070205080204" pitchFamily="50" charset="-128"/>
                          <a:cs typeface="MS UI Gothic"/>
                        </a:rPr>
                        <a:t>疼痛（QLQ-HCC18）</a:t>
                      </a:r>
                      <a:endParaRPr lang="en-US" sz="1400" b="1" i="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NE</a:t>
                      </a: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B2C0D8"/>
                          </a:solidFill>
                          <a:effectLst/>
                          <a:latin typeface="+mn-lt"/>
                          <a:ea typeface="ＭＳ Ｐゴシック" panose="020B0600070205080204" pitchFamily="50" charset="-128"/>
                          <a:cs typeface="MS UI Gothic"/>
                        </a:rPr>
                        <a:t>9.8</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400" b="0" i="0" strike="noStrike" cap="none" spc="0" baseline="0" dirty="0">
                          <a:solidFill>
                            <a:srgbClr val="B2C0D8"/>
                          </a:solidFill>
                          <a:effectLst/>
                          <a:latin typeface="+mn-lt"/>
                          <a:ea typeface="ＭＳ Ｐゴシック" panose="020B0600070205080204" pitchFamily="50" charset="-128"/>
                          <a:cs typeface="MS UI Gothic"/>
                        </a:rPr>
                        <a:t>4.27、NE）</a:t>
                      </a: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0.6</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0.46、0.92）</a:t>
                      </a:r>
                      <a:endParaRPr lang="en-US" sz="1400" b="0" dirty="0">
                        <a:solidFill>
                          <a:schemeClr val="tx1"/>
                        </a:solidFill>
                        <a:latin typeface="+mn-lt"/>
                        <a:ea typeface="ＭＳ Ｐゴシック" panose="020B0600070205080204" pitchFamily="50" charset="-128"/>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39170690"/>
                  </a:ext>
                </a:extLst>
              </a:tr>
            </a:tbl>
          </a:graphicData>
        </a:graphic>
      </p:graphicFrame>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476：切除不能な肝細胞癌（HCC）患者を対象にした一次治療としてのアテゾリズマブ（atezo）＋ベバシズマブ（bev）対ソラフェニブ（sor）の第3相IMbrave150試験から得た患者報告アウトカム（PRO）－Galle PR</a:t>
            </a:r>
            <a:r>
              <a:rPr lang="en-US" altLang="ja-JP" sz="1800" b="1" i="0" strike="noStrike" cap="none" spc="0" baseline="0" dirty="0">
                <a:solidFill>
                  <a:srgbClr val="043882"/>
                </a:solidFill>
                <a:effectLst/>
                <a:latin typeface="+mn-lt"/>
                <a:ea typeface="ＭＳ Ｐゴシック" panose="020B0600070205080204" pitchFamily="50" charset="-128"/>
                <a:cs typeface="MS UI Gothic"/>
              </a:rPr>
              <a:t>, et al.</a:t>
            </a:r>
            <a:endParaRPr lang="en-GB" dirty="0">
              <a:latin typeface="+mn-lt"/>
              <a:ea typeface="ＭＳ Ｐゴシック" panose="020B0600070205080204" pitchFamily="50" charset="-128"/>
            </a:endParaRPr>
          </a:p>
        </p:txBody>
      </p:sp>
      <p:sp>
        <p:nvSpPr>
          <p:cNvPr id="9" name="Text Placeholder 8"/>
          <p:cNvSpPr>
            <a:spLocks noGrp="1"/>
          </p:cNvSpPr>
          <p:nvPr>
            <p:ph type="body" sz="quarter" idx="10"/>
          </p:nvPr>
        </p:nvSpPr>
        <p:spPr>
          <a:xfrm>
            <a:off x="365126" y="6096000"/>
            <a:ext cx="3928178" cy="487363"/>
          </a:xfrm>
        </p:spPr>
        <p:txBody>
          <a:bodyPr/>
          <a:lstStyle/>
          <a:p>
            <a:r>
              <a:rPr lang="ja-JP" sz="1200" b="0" i="0" strike="noStrike" cap="none" spc="0" baseline="30000" dirty="0">
                <a:solidFill>
                  <a:srgbClr val="4D4D4D"/>
                </a:solidFill>
                <a:effectLst/>
                <a:latin typeface="+mj-lt"/>
                <a:ea typeface="ＭＳ Ｐゴシック" panose="020B0600070205080204" pitchFamily="50" charset="-128"/>
                <a:cs typeface="MS UI Gothic"/>
              </a:rPr>
              <a:t>a</a:t>
            </a:r>
            <a:r>
              <a:rPr lang="ja-JP" sz="1200" b="0" i="0" strike="noStrike" cap="none" spc="0" baseline="0" dirty="0">
                <a:solidFill>
                  <a:srgbClr val="4D4D4D"/>
                </a:solidFill>
                <a:effectLst/>
                <a:latin typeface="+mj-lt"/>
                <a:ea typeface="ＭＳ Ｐゴシック" panose="020B0600070205080204" pitchFamily="50" charset="-128"/>
                <a:cs typeface="MS UI Gothic"/>
              </a:rPr>
              <a:t>探索的評価項目</a:t>
            </a:r>
            <a:endParaRPr lang="en-GB" dirty="0">
              <a:latin typeface="+mj-lt"/>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Galle PR, et al. J Clin Oncol 2020; 38(suppl): abstr 476</a:t>
            </a:r>
            <a:endParaRPr lang="en-GB">
              <a:latin typeface="+mj-lt"/>
              <a:ea typeface="ＭＳ Ｐゴシック" panose="020B0600070205080204" pitchFamily="50" charset="-128"/>
            </a:endParaRPr>
          </a:p>
        </p:txBody>
      </p:sp>
      <p:sp>
        <p:nvSpPr>
          <p:cNvPr id="15" name="TextBox 14">
            <a:extLst>
              <a:ext uri="{FF2B5EF4-FFF2-40B4-BE49-F238E27FC236}">
                <a16:creationId xmlns:a16="http://schemas.microsoft.com/office/drawing/2014/main" xmlns="" id="{660E5F6D-0E8B-43DC-A89A-066080995A7C}"/>
              </a:ext>
            </a:extLst>
          </p:cNvPr>
          <p:cNvSpPr txBox="1"/>
          <p:nvPr/>
        </p:nvSpPr>
        <p:spPr>
          <a:xfrm>
            <a:off x="7338878" y="5391885"/>
            <a:ext cx="1581280" cy="230832"/>
          </a:xfrm>
          <a:prstGeom prst="rect">
            <a:avLst/>
          </a:prstGeom>
          <a:noFill/>
        </p:spPr>
        <p:txBody>
          <a:bodyPr wrap="square" lIns="0" tIns="0" rIns="0">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lang="ja-JP" sz="1200" b="1" i="0" strike="noStrike" cap="none" spc="0" baseline="0" dirty="0">
                <a:solidFill>
                  <a:srgbClr val="B2C0D8"/>
                </a:solidFill>
                <a:effectLst/>
                <a:latin typeface="+mj-lt"/>
                <a:ea typeface="ＭＳ Ｐゴシック" panose="020B0600070205080204" pitchFamily="50" charset="-128"/>
                <a:cs typeface="MS UI Gothic"/>
              </a:rPr>
              <a:t>ソラフェニブがより良好</a:t>
            </a:r>
          </a:p>
        </p:txBody>
      </p:sp>
      <p:sp>
        <p:nvSpPr>
          <p:cNvPr id="16" name="TextBox 15">
            <a:extLst>
              <a:ext uri="{FF2B5EF4-FFF2-40B4-BE49-F238E27FC236}">
                <a16:creationId xmlns:a16="http://schemas.microsoft.com/office/drawing/2014/main" xmlns="" id="{6565DDD5-A6B5-403C-8033-76549716FEFB}"/>
              </a:ext>
            </a:extLst>
          </p:cNvPr>
          <p:cNvSpPr txBox="1"/>
          <p:nvPr/>
        </p:nvSpPr>
        <p:spPr>
          <a:xfrm>
            <a:off x="5560306" y="5391885"/>
            <a:ext cx="1581281" cy="230832"/>
          </a:xfrm>
          <a:prstGeom prst="rect">
            <a:avLst/>
          </a:prstGeom>
          <a:noFill/>
        </p:spPr>
        <p:txBody>
          <a:bodyPr wrap="square" lIns="0" tIns="0" rIns="0">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lang="ja-JP" sz="1200" b="1" i="0" strike="noStrike" cap="none" spc="0" baseline="0" dirty="0">
                <a:solidFill>
                  <a:srgbClr val="B60D27"/>
                </a:solidFill>
                <a:effectLst/>
                <a:latin typeface="+mj-lt"/>
                <a:ea typeface="ＭＳ Ｐゴシック" panose="020B0600070205080204" pitchFamily="50" charset="-128"/>
                <a:cs typeface="MS UI Gothic"/>
              </a:rPr>
              <a:t>Atezo + Bevがより良好</a:t>
            </a:r>
          </a:p>
        </p:txBody>
      </p:sp>
      <p:cxnSp>
        <p:nvCxnSpPr>
          <p:cNvPr id="17" name="Straight Connector 45">
            <a:extLst>
              <a:ext uri="{FF2B5EF4-FFF2-40B4-BE49-F238E27FC236}">
                <a16:creationId xmlns:a16="http://schemas.microsoft.com/office/drawing/2014/main" xmlns="" id="{B59D528E-8C8E-40C2-9FF0-2FA725281FE6}"/>
              </a:ext>
            </a:extLst>
          </p:cNvPr>
          <p:cNvCxnSpPr>
            <a:cxnSpLocks noChangeShapeType="1"/>
          </p:cNvCxnSpPr>
          <p:nvPr/>
        </p:nvCxnSpPr>
        <p:spPr bwMode="auto">
          <a:xfrm flipH="1">
            <a:off x="5617112" y="5345315"/>
            <a:ext cx="1581281" cy="0"/>
          </a:xfrm>
          <a:prstGeom prst="line">
            <a:avLst/>
          </a:prstGeom>
          <a:noFill/>
          <a:ln w="28575">
            <a:solidFill>
              <a:schemeClr val="accent3"/>
            </a:solidFill>
            <a:round/>
            <a:tailEnd type="triangle" w="med" len="med"/>
          </a:ln>
        </p:spPr>
      </p:cxnSp>
      <p:cxnSp>
        <p:nvCxnSpPr>
          <p:cNvPr id="18" name="Straight Connector 46">
            <a:extLst>
              <a:ext uri="{FF2B5EF4-FFF2-40B4-BE49-F238E27FC236}">
                <a16:creationId xmlns:a16="http://schemas.microsoft.com/office/drawing/2014/main" xmlns="" id="{C3115785-5562-46BD-8B2D-25D63D035010}"/>
              </a:ext>
            </a:extLst>
          </p:cNvPr>
          <p:cNvCxnSpPr>
            <a:cxnSpLocks noChangeShapeType="1"/>
          </p:cNvCxnSpPr>
          <p:nvPr/>
        </p:nvCxnSpPr>
        <p:spPr bwMode="auto">
          <a:xfrm>
            <a:off x="7303532" y="5345315"/>
            <a:ext cx="1426008" cy="0"/>
          </a:xfrm>
          <a:prstGeom prst="line">
            <a:avLst/>
          </a:prstGeom>
          <a:noFill/>
          <a:ln w="28575">
            <a:solidFill>
              <a:schemeClr val="accent2"/>
            </a:solidFill>
            <a:round/>
            <a:tailEnd type="triangle" w="med" len="med"/>
          </a:ln>
        </p:spPr>
      </p:cxnSp>
      <p:sp>
        <p:nvSpPr>
          <p:cNvPr id="20" name="TextBox 19"/>
          <p:cNvSpPr txBox="1"/>
          <p:nvPr/>
        </p:nvSpPr>
        <p:spPr>
          <a:xfrm>
            <a:off x="3500232" y="1254035"/>
            <a:ext cx="214353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症状に認められたTTD</a:t>
            </a:r>
          </a:p>
        </p:txBody>
      </p:sp>
      <p:pic>
        <p:nvPicPr>
          <p:cNvPr id="1026" name="Picture 2"/>
          <p:cNvPicPr>
            <a:picLocks noChangeAspect="1" noChangeArrowheads="1"/>
          </p:cNvPicPr>
          <p:nvPr/>
        </p:nvPicPr>
        <p:blipFill>
          <a:blip r:embed="rId2" cstate="print"/>
          <a:srcRect/>
          <a:stretch>
            <a:fillRect/>
          </a:stretch>
        </p:blipFill>
        <p:spPr bwMode="auto">
          <a:xfrm>
            <a:off x="6110115" y="2524757"/>
            <a:ext cx="1352550" cy="231164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08434" y="4941352"/>
            <a:ext cx="2941503" cy="390525"/>
          </a:xfrm>
          <a:prstGeom prst="rect">
            <a:avLst/>
          </a:prstGeom>
          <a:noFill/>
          <a:ln w="9525">
            <a:noFill/>
            <a:miter lim="800000"/>
            <a:headEnd/>
            <a:tailEnd/>
          </a:ln>
        </p:spPr>
      </p:pic>
      <p:sp>
        <p:nvSpPr>
          <p:cNvPr id="21" name="Rectangle 20"/>
          <p:cNvSpPr/>
          <p:nvPr/>
        </p:nvSpPr>
        <p:spPr>
          <a:xfrm>
            <a:off x="202650" y="1228247"/>
            <a:ext cx="1754006" cy="369332"/>
          </a:xfrm>
          <a:prstGeom prst="rect">
            <a:avLst/>
          </a:prstGeom>
        </p:spPr>
        <p:txBody>
          <a:bodyPr wrap="none">
            <a:spAutoFit/>
          </a:bodyPr>
          <a:lstStyle/>
          <a:p>
            <a:r>
              <a:rPr lang="ja-JP" altLang="en-US" b="1" dirty="0" smtClean="0">
                <a:solidFill>
                  <a:srgbClr val="4D4D4D"/>
                </a:solidFill>
                <a:ea typeface="ＭＳ Ｐゴシック" panose="020B0600070205080204" pitchFamily="50" charset="-128"/>
                <a:cs typeface="MS UI Gothic"/>
              </a:rPr>
              <a:t>主な結果（続き）</a:t>
            </a:r>
            <a:endParaRPr lang="en-US" dirty="0"/>
          </a:p>
        </p:txBody>
      </p:sp>
      <p:sp>
        <p:nvSpPr>
          <p:cNvPr id="22" name="Rectangle 21"/>
          <p:cNvSpPr/>
          <p:nvPr/>
        </p:nvSpPr>
        <p:spPr>
          <a:xfrm>
            <a:off x="159744" y="5704239"/>
            <a:ext cx="7937654" cy="584775"/>
          </a:xfrm>
          <a:prstGeom prst="rect">
            <a:avLst/>
          </a:prstGeom>
        </p:spPr>
        <p:txBody>
          <a:bodyPr wrap="square">
            <a:spAutoFit/>
          </a:bodyPr>
          <a:lstStyle/>
          <a:p>
            <a:r>
              <a:rPr lang="ja-JP" altLang="en-US" sz="1600" b="1" dirty="0" smtClean="0">
                <a:solidFill>
                  <a:srgbClr val="4D4D4D"/>
                </a:solidFill>
                <a:ea typeface="ＭＳ Ｐゴシック" panose="020B0600070205080204" pitchFamily="50" charset="-128"/>
                <a:cs typeface="MS UI Gothic"/>
              </a:rPr>
              <a:t>切除不能</a:t>
            </a:r>
            <a:r>
              <a:rPr lang="en-US" altLang="ja-JP" sz="1600" b="1" dirty="0" smtClean="0">
                <a:solidFill>
                  <a:srgbClr val="4D4D4D"/>
                </a:solidFill>
                <a:ea typeface="ＭＳ Ｐゴシック" panose="020B0600070205080204" pitchFamily="50" charset="-128"/>
                <a:cs typeface="MS UI Gothic"/>
              </a:rPr>
              <a:t>HCC</a:t>
            </a:r>
            <a:r>
              <a:rPr lang="ja-JP" altLang="en-US" sz="1600" b="1" dirty="0" smtClean="0">
                <a:solidFill>
                  <a:srgbClr val="4D4D4D"/>
                </a:solidFill>
                <a:ea typeface="ＭＳ Ｐゴシック" panose="020B0600070205080204" pitchFamily="50" charset="-128"/>
                <a:cs typeface="MS UI Gothic"/>
              </a:rPr>
              <a:t>患者では、アテゾリズマブ＋ベバシズマブは、</a:t>
            </a:r>
            <a:r>
              <a:rPr lang="en-US" altLang="ja-JP" sz="1600" b="1" dirty="0" err="1" smtClean="0">
                <a:solidFill>
                  <a:srgbClr val="4D4D4D"/>
                </a:solidFill>
                <a:ea typeface="ＭＳ Ｐゴシック" panose="020B0600070205080204" pitchFamily="50" charset="-128"/>
                <a:cs typeface="MS UI Gothic"/>
              </a:rPr>
              <a:t>QoL</a:t>
            </a:r>
            <a:r>
              <a:rPr lang="ja-JP" altLang="en-US" sz="1600" b="1" dirty="0" smtClean="0">
                <a:solidFill>
                  <a:srgbClr val="4D4D4D"/>
                </a:solidFill>
                <a:ea typeface="ＭＳ Ｐゴシック" panose="020B0600070205080204" pitchFamily="50" charset="-128"/>
                <a:cs typeface="MS UI Gothic"/>
              </a:rPr>
              <a:t>、機能および重要な症状を含む全ての</a:t>
            </a:r>
            <a:r>
              <a:rPr lang="en-US" altLang="ja-JP" sz="1600" b="1" dirty="0" smtClean="0">
                <a:solidFill>
                  <a:srgbClr val="4D4D4D"/>
                </a:solidFill>
                <a:ea typeface="ＭＳ Ｐゴシック" panose="020B0600070205080204" pitchFamily="50" charset="-128"/>
                <a:cs typeface="MS UI Gothic"/>
              </a:rPr>
              <a:t>PRO</a:t>
            </a:r>
            <a:r>
              <a:rPr lang="ja-JP" altLang="en-US" sz="1600" b="1" dirty="0" smtClean="0">
                <a:solidFill>
                  <a:srgbClr val="4D4D4D"/>
                </a:solidFill>
                <a:ea typeface="ＭＳ Ｐゴシック" panose="020B0600070205080204" pitchFamily="50" charset="-128"/>
                <a:cs typeface="MS UI Gothic"/>
              </a:rPr>
              <a:t>において、ソラフェニブと比較して利益をもたらした</a:t>
            </a:r>
            <a:endParaRPr lang="en-GB" sz="1600" dirty="0">
              <a:ea typeface="ＭＳ Ｐゴシック" panose="020B0600070205080204" pitchFamily="50" charset="-128"/>
            </a:endParaRPr>
          </a:p>
        </p:txBody>
      </p:sp>
      <p:sp>
        <p:nvSpPr>
          <p:cNvPr id="23" name="Rectangle 22"/>
          <p:cNvSpPr/>
          <p:nvPr/>
        </p:nvSpPr>
        <p:spPr>
          <a:xfrm>
            <a:off x="237092" y="5304489"/>
            <a:ext cx="649537" cy="369332"/>
          </a:xfrm>
          <a:prstGeom prst="rect">
            <a:avLst/>
          </a:prstGeom>
        </p:spPr>
        <p:txBody>
          <a:bodyPr wrap="none">
            <a:spAutoFit/>
          </a:bodyPr>
          <a:lstStyle/>
          <a:p>
            <a:r>
              <a:rPr lang="ja-JP" altLang="en-US" b="1" dirty="0" smtClean="0">
                <a:solidFill>
                  <a:srgbClr val="4D4D4D"/>
                </a:solidFill>
                <a:ea typeface="ＭＳ Ｐゴシック" panose="020B0600070205080204" pitchFamily="50" charset="-128"/>
                <a:cs typeface="MS UI Gothic"/>
              </a:rPr>
              <a:t>結論</a:t>
            </a:r>
            <a:endParaRPr lang="en-US" dirty="0"/>
          </a:p>
        </p:txBody>
      </p:sp>
    </p:spTree>
    <p:extLst>
      <p:ext uri="{BB962C8B-B14F-4D97-AF65-F5344CB8AC3E}">
        <p14:creationId xmlns:p14="http://schemas.microsoft.com/office/powerpoint/2010/main" xmlns="" val="245825698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478：進行性肝細胞癌（aHCC）患者を対象としたニボルマブ（NIVO）＋イピリムマブ（IPI）＋カボザンチニブ（CABO）併用療法: CheckMate 040試験から得た結</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果</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Yau T,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latin typeface="+mj-lt"/>
                <a:ea typeface="ＭＳ Ｐゴシック" panose="020B0600070205080204" pitchFamily="50" charset="-128"/>
                <a:cs typeface="MS UI Gothic"/>
              </a:rPr>
              <a:t>治験の目的</a:t>
            </a:r>
          </a:p>
          <a:p>
            <a:r>
              <a:rPr lang="ja-JP" sz="1600" b="0" i="0" strike="noStrike" cap="none" spc="0" baseline="0" dirty="0">
                <a:solidFill>
                  <a:srgbClr val="4D4D4D"/>
                </a:solidFill>
                <a:effectLst/>
                <a:latin typeface="+mj-lt"/>
                <a:ea typeface="ＭＳ Ｐゴシック" panose="020B0600070205080204" pitchFamily="50" charset="-128"/>
                <a:cs typeface="MS UI Gothic"/>
              </a:rPr>
              <a:t>進行性HCC患者を対象に、ニボルマブ＋カボザンチニブ±イピリムマブの有効性および安全性を評価</a:t>
            </a:r>
            <a:endParaRPr lang="en-GB" dirty="0">
              <a:latin typeface="+mj-lt"/>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Yao T, et al. J Clin Oncol 2020; 38(suppl): abstr 478</a:t>
            </a:r>
            <a:endParaRPr lang="en-GB">
              <a:latin typeface="+mj-lt"/>
              <a:ea typeface="ＭＳ Ｐゴシック" panose="020B0600070205080204" pitchFamily="50" charset="-128"/>
            </a:endParaRPr>
          </a:p>
        </p:txBody>
      </p:sp>
      <p:sp>
        <p:nvSpPr>
          <p:cNvPr id="22" name="Oval 14"/>
          <p:cNvSpPr>
            <a:spLocks noChangeArrowheads="1"/>
          </p:cNvSpPr>
          <p:nvPr/>
        </p:nvSpPr>
        <p:spPr bwMode="auto">
          <a:xfrm>
            <a:off x="3614098" y="357406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200" b="1" i="0" strike="noStrike" cap="none" spc="0" baseline="0">
                <a:solidFill>
                  <a:srgbClr val="043882"/>
                </a:solidFill>
                <a:effectLst/>
                <a:latin typeface="+mj-lt"/>
                <a:ea typeface="ＭＳ Ｐゴシック" panose="020B0600070205080204" pitchFamily="50" charset="-128"/>
                <a:cs typeface="MS UI Gothic"/>
              </a:rPr>
              <a:t>R</a:t>
            </a:r>
          </a:p>
          <a:p>
            <a:pPr algn="ctr">
              <a:defRPr/>
            </a:pPr>
            <a:r>
              <a:rPr lang="ja-JP" sz="1200" b="1" i="0" strike="noStrike" cap="none" spc="0" baseline="0">
                <a:solidFill>
                  <a:srgbClr val="043882"/>
                </a:solidFill>
                <a:effectLst/>
                <a:latin typeface="+mj-lt"/>
                <a:ea typeface="ＭＳ Ｐゴシック" panose="020B0600070205080204" pitchFamily="50" charset="-128"/>
                <a:cs typeface="MS UI Gothic"/>
              </a:rPr>
              <a:t>1:1</a:t>
            </a:r>
            <a:endParaRPr lang="en-GB" altLang="zh-CN" sz="1200" b="1">
              <a:solidFill>
                <a:srgbClr val="043882"/>
              </a:solidFill>
              <a:latin typeface="+mj-lt"/>
              <a:ea typeface="ＭＳ Ｐゴシック" panose="020B0600070205080204" pitchFamily="50" charset="-128"/>
            </a:endParaRPr>
          </a:p>
        </p:txBody>
      </p:sp>
      <p:cxnSp>
        <p:nvCxnSpPr>
          <p:cNvPr id="23" name="AutoShape 15"/>
          <p:cNvCxnSpPr>
            <a:cxnSpLocks noChangeShapeType="1"/>
            <a:stCxn id="22" idx="0"/>
            <a:endCxn id="31" idx="1"/>
          </p:cNvCxnSpPr>
          <p:nvPr/>
        </p:nvCxnSpPr>
        <p:spPr bwMode="auto">
          <a:xfrm rot="5400000" flipH="1" flipV="1">
            <a:off x="3942218" y="3020483"/>
            <a:ext cx="517261" cy="589904"/>
          </a:xfrm>
          <a:prstGeom prst="bentConnector2">
            <a:avLst/>
          </a:prstGeom>
          <a:noFill/>
          <a:ln w="57150">
            <a:solidFill>
              <a:schemeClr val="bg2">
                <a:lumMod val="60000"/>
                <a:lumOff val="40000"/>
              </a:schemeClr>
            </a:solidFill>
            <a:round/>
            <a:tailEnd type="triangle" w="med" len="med"/>
          </a:ln>
        </p:spPr>
      </p:cxnSp>
      <p:cxnSp>
        <p:nvCxnSpPr>
          <p:cNvPr id="24" name="AutoShape 16"/>
          <p:cNvCxnSpPr>
            <a:cxnSpLocks noChangeShapeType="1"/>
            <a:stCxn id="22" idx="4"/>
            <a:endCxn id="35" idx="1"/>
          </p:cNvCxnSpPr>
          <p:nvPr/>
        </p:nvCxnSpPr>
        <p:spPr bwMode="auto">
          <a:xfrm rot="16200000" flipH="1">
            <a:off x="3949648" y="4114513"/>
            <a:ext cx="502400" cy="589904"/>
          </a:xfrm>
          <a:prstGeom prst="bentConnector2">
            <a:avLst/>
          </a:prstGeom>
          <a:noFill/>
          <a:ln w="57150">
            <a:solidFill>
              <a:schemeClr val="bg2">
                <a:lumMod val="60000"/>
                <a:lumOff val="40000"/>
              </a:schemeClr>
            </a:solidFill>
            <a:round/>
            <a:tailEnd type="triangle" w="med" len="med"/>
          </a:ln>
        </p:spPr>
      </p:cxnSp>
      <p:sp>
        <p:nvSpPr>
          <p:cNvPr id="26" name="AutoShape 12"/>
          <p:cNvSpPr>
            <a:spLocks noChangeArrowheads="1"/>
          </p:cNvSpPr>
          <p:nvPr/>
        </p:nvSpPr>
        <p:spPr bwMode="auto">
          <a:xfrm>
            <a:off x="8038682" y="2792485"/>
            <a:ext cx="99294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strike="noStrike" cap="none" spc="0" baseline="0" dirty="0">
                <a:solidFill>
                  <a:srgbClr val="FFFFFF"/>
                </a:solidFill>
                <a:effectLst/>
                <a:latin typeface="+mj-lt"/>
                <a:ea typeface="ＭＳ Ｐゴシック" panose="020B0600070205080204" pitchFamily="50" charset="-128"/>
                <a:cs typeface="MS UI Gothic"/>
              </a:rPr>
              <a:t>PD／</a:t>
            </a:r>
            <a:r>
              <a:rPr sz="1800" dirty="0">
                <a:latin typeface="+mj-lt"/>
                <a:ea typeface="ＭＳ Ｐゴシック" panose="020B0600070205080204" pitchFamily="50" charset="-128"/>
              </a:rPr>
              <a:t/>
            </a:r>
            <a:br>
              <a:rPr sz="1800" dirty="0">
                <a:latin typeface="+mj-lt"/>
                <a:ea typeface="ＭＳ Ｐゴシック" panose="020B0600070205080204" pitchFamily="50" charset="-128"/>
              </a:rPr>
            </a:br>
            <a:r>
              <a:rPr lang="ja-JP" sz="1800" b="1" i="0" strike="noStrike" cap="none" spc="0" baseline="0" dirty="0">
                <a:solidFill>
                  <a:srgbClr val="FFFFFF"/>
                </a:solidFill>
                <a:effectLst/>
                <a:latin typeface="+mj-lt"/>
                <a:ea typeface="ＭＳ Ｐゴシック" panose="020B0600070205080204" pitchFamily="50" charset="-128"/>
                <a:cs typeface="MS UI Gothic"/>
              </a:rPr>
              <a:t>毒性</a:t>
            </a:r>
          </a:p>
        </p:txBody>
      </p:sp>
      <p:cxnSp>
        <p:nvCxnSpPr>
          <p:cNvPr id="27" name="AutoShape 19"/>
          <p:cNvCxnSpPr>
            <a:cxnSpLocks noChangeShapeType="1"/>
            <a:stCxn id="32" idx="3"/>
            <a:endCxn id="22" idx="2"/>
          </p:cNvCxnSpPr>
          <p:nvPr/>
        </p:nvCxnSpPr>
        <p:spPr bwMode="auto">
          <a:xfrm flipV="1">
            <a:off x="3434552" y="3866165"/>
            <a:ext cx="179546" cy="1"/>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1" idx="3"/>
            <a:endCxn id="26" idx="1"/>
          </p:cNvCxnSpPr>
          <p:nvPr/>
        </p:nvCxnSpPr>
        <p:spPr bwMode="auto">
          <a:xfrm>
            <a:off x="7702241" y="3056804"/>
            <a:ext cx="336441" cy="0"/>
          </a:xfrm>
          <a:prstGeom prst="straightConnector1">
            <a:avLst/>
          </a:prstGeom>
          <a:noFill/>
          <a:ln w="57150">
            <a:solidFill>
              <a:schemeClr val="bg2">
                <a:lumMod val="60000"/>
                <a:lumOff val="40000"/>
              </a:schemeClr>
            </a:solidFill>
            <a:round/>
            <a:tailEnd type="triangle" w="med" len="med"/>
          </a:ln>
        </p:spPr>
      </p:cxnSp>
      <p:sp>
        <p:nvSpPr>
          <p:cNvPr id="31" name="AutoShape 8"/>
          <p:cNvSpPr>
            <a:spLocks noChangeArrowheads="1"/>
          </p:cNvSpPr>
          <p:nvPr/>
        </p:nvSpPr>
        <p:spPr bwMode="auto">
          <a:xfrm>
            <a:off x="4495800" y="2371205"/>
            <a:ext cx="3206441" cy="137119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700" b="0" i="0" u="sng" strike="noStrike" cap="none" spc="0" baseline="0" dirty="0">
                <a:solidFill>
                  <a:srgbClr val="FFFFFF"/>
                </a:solidFill>
                <a:effectLst/>
                <a:uFill>
                  <a:solidFill>
                    <a:srgbClr val="FFFFFF"/>
                  </a:solidFill>
                </a:uFill>
                <a:latin typeface="+mj-lt"/>
                <a:ea typeface="ＭＳ Ｐゴシック" panose="020B0600070205080204" pitchFamily="50" charset="-128"/>
                <a:cs typeface="MS UI Gothic"/>
              </a:rPr>
              <a:t>三剤併用群</a:t>
            </a:r>
            <a:r>
              <a:rPr sz="1700" dirty="0">
                <a:latin typeface="+mj-lt"/>
                <a:ea typeface="ＭＳ Ｐゴシック" panose="020B0600070205080204" pitchFamily="50" charset="-128"/>
              </a:rPr>
              <a:t/>
            </a:r>
            <a:br>
              <a:rPr sz="1700" dirty="0">
                <a:latin typeface="+mj-lt"/>
                <a:ea typeface="ＭＳ Ｐゴシック" panose="020B0600070205080204" pitchFamily="50" charset="-128"/>
              </a:rPr>
            </a:br>
            <a:r>
              <a:rPr lang="ja-JP" sz="1700" b="0" i="0" strike="noStrike" cap="none" spc="0" baseline="0" dirty="0">
                <a:solidFill>
                  <a:srgbClr val="FFFFFF"/>
                </a:solidFill>
                <a:effectLst/>
                <a:latin typeface="+mj-lt"/>
                <a:ea typeface="ＭＳ Ｐゴシック" panose="020B0600070205080204" pitchFamily="50" charset="-128"/>
                <a:cs typeface="MS UI Gothic"/>
              </a:rPr>
              <a:t>ニボルマブ3 mg/kg q2w＋カボザンチニブ40 mg/日po ＋イピリムマブ1 mg/kg q6w</a:t>
            </a:r>
            <a:endParaRPr lang="en-US" altLang="ja-JP" sz="1700" b="0" i="0" strike="noStrike" cap="none" spc="0" baseline="0" dirty="0">
              <a:solidFill>
                <a:srgbClr val="FFFFFF"/>
              </a:solidFill>
              <a:effectLst/>
              <a:latin typeface="+mj-lt"/>
              <a:ea typeface="ＭＳ Ｐゴシック" panose="020B0600070205080204" pitchFamily="50" charset="-128"/>
              <a:cs typeface="MS UI Gothic"/>
            </a:endParaRPr>
          </a:p>
          <a:p>
            <a:pPr algn="ctr" defTabSz="892175" eaLnBrk="0" hangingPunct="0">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（n = 35）</a:t>
            </a:r>
            <a:endParaRPr lang="en-GB" altLang="zh-CN" sz="1700" dirty="0">
              <a:solidFill>
                <a:srgbClr val="FFFFFF"/>
              </a:solidFill>
              <a:latin typeface="+mj-lt"/>
              <a:ea typeface="ＭＳ Ｐゴシック" panose="020B0600070205080204" pitchFamily="50" charset="-128"/>
            </a:endParaRPr>
          </a:p>
        </p:txBody>
      </p:sp>
      <p:sp>
        <p:nvSpPr>
          <p:cNvPr id="32" name="AutoShape 9"/>
          <p:cNvSpPr>
            <a:spLocks noChangeArrowheads="1"/>
          </p:cNvSpPr>
          <p:nvPr/>
        </p:nvSpPr>
        <p:spPr bwMode="auto">
          <a:xfrm>
            <a:off x="195080" y="2277782"/>
            <a:ext cx="3239472" cy="3176767"/>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主な患者選択基準</a:t>
            </a:r>
            <a:endParaRPr lang="en-GB" altLang="zh-CN" sz="1700" dirty="0">
              <a:solidFill>
                <a:srgbClr val="FFFFFF"/>
              </a:solidFill>
              <a:latin typeface="+mj-lt"/>
              <a:ea typeface="ＭＳ Ｐゴシック" panose="020B0600070205080204" pitchFamily="50" charset="-128"/>
            </a:endParaRPr>
          </a:p>
          <a:p>
            <a:pPr marL="177800" indent="-177800" defTabSz="892175" eaLnBrk="0" hangingPunct="0">
              <a:spcAft>
                <a:spcPct val="30000"/>
              </a:spcAft>
              <a:buFont typeface="Arial" pitchFamily="34" charset="0"/>
              <a:buChar char="•"/>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進行性HCC</a:t>
            </a:r>
          </a:p>
          <a:p>
            <a:pPr marL="177800" indent="-177800" defTabSz="892175" eaLnBrk="0" hangingPunct="0">
              <a:spcAft>
                <a:spcPct val="30000"/>
              </a:spcAft>
              <a:buFont typeface="Arial" pitchFamily="34" charset="0"/>
              <a:buChar char="•"/>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ソラフェニブ未投与、ソラフェニブ投与後の進行またはソラフェニブに忍容性がない</a:t>
            </a:r>
          </a:p>
          <a:p>
            <a:pPr marL="177800" indent="-177800" defTabSz="892175" eaLnBrk="0" hangingPunct="0">
              <a:spcAft>
                <a:spcPct val="30000"/>
              </a:spcAft>
              <a:buFont typeface="Arial" pitchFamily="34" charset="0"/>
              <a:buChar char="•"/>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Child-Pugh分類がA5またはA6</a:t>
            </a:r>
          </a:p>
          <a:p>
            <a:pPr marL="177800" indent="-177800" defTabSz="892175" eaLnBrk="0" hangingPunct="0">
              <a:spcAft>
                <a:spcPct val="30000"/>
              </a:spcAft>
              <a:buFont typeface="Arial" pitchFamily="34" charset="0"/>
              <a:buChar char="•"/>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HBV、HCVまたは非ウイルス性HCC</a:t>
            </a:r>
          </a:p>
          <a:p>
            <a:pPr marL="177800" indent="-177800" defTabSz="892175" eaLnBrk="0" hangingPunct="0">
              <a:spcAft>
                <a:spcPct val="30000"/>
              </a:spcAft>
              <a:buFont typeface="Arial" pitchFamily="34" charset="0"/>
              <a:buChar char="•"/>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ECOG PSが0～1</a:t>
            </a:r>
            <a:endParaRPr lang="en-US" altLang="ja-JP" sz="1700" b="0" i="0" strike="noStrike" cap="none" spc="0" baseline="0" dirty="0">
              <a:solidFill>
                <a:srgbClr val="FFFFFF"/>
              </a:solidFill>
              <a:effectLst/>
              <a:latin typeface="+mj-lt"/>
              <a:ea typeface="ＭＳ Ｐゴシック" panose="020B0600070205080204" pitchFamily="50" charset="-128"/>
              <a:cs typeface="MS UI Gothic"/>
            </a:endParaRPr>
          </a:p>
          <a:p>
            <a:pPr defTabSz="892175" eaLnBrk="0" hangingPunct="0">
              <a:spcAft>
                <a:spcPct val="30000"/>
              </a:spcAft>
              <a:defRPr/>
            </a:pPr>
            <a:r>
              <a:rPr lang="ja-JP" sz="1700" b="0" i="0" strike="noStrike" cap="none" spc="0" baseline="0" dirty="0">
                <a:solidFill>
                  <a:srgbClr val="FFFFFF"/>
                </a:solidFill>
                <a:effectLst/>
                <a:latin typeface="+mj-lt"/>
                <a:ea typeface="ＭＳ Ｐゴシック" panose="020B0600070205080204" pitchFamily="50" charset="-128"/>
                <a:cs typeface="MS UI Gothic"/>
              </a:rPr>
              <a:t>（n = 71）</a:t>
            </a:r>
            <a:endParaRPr lang="en-GB" altLang="zh-CN" sz="1700" dirty="0">
              <a:solidFill>
                <a:srgbClr val="FFFFFF"/>
              </a:solidFill>
              <a:latin typeface="+mj-lt"/>
              <a:ea typeface="ＭＳ Ｐゴシック" panose="020B0600070205080204" pitchFamily="50" charset="-128"/>
            </a:endParaRPr>
          </a:p>
        </p:txBody>
      </p:sp>
      <p:sp>
        <p:nvSpPr>
          <p:cNvPr id="33" name="AutoShape 12"/>
          <p:cNvSpPr>
            <a:spLocks noChangeArrowheads="1"/>
          </p:cNvSpPr>
          <p:nvPr/>
        </p:nvSpPr>
        <p:spPr bwMode="auto">
          <a:xfrm>
            <a:off x="8038682" y="4396346"/>
            <a:ext cx="99294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strike="noStrike" cap="none" spc="0" baseline="0" dirty="0">
                <a:solidFill>
                  <a:srgbClr val="FFFFFF"/>
                </a:solidFill>
                <a:effectLst/>
                <a:latin typeface="+mj-lt"/>
                <a:ea typeface="ＭＳ Ｐゴシック" panose="020B0600070205080204" pitchFamily="50" charset="-128"/>
                <a:cs typeface="MS UI Gothic"/>
              </a:rPr>
              <a:t>PD／</a:t>
            </a:r>
            <a:r>
              <a:rPr sz="1800" dirty="0">
                <a:latin typeface="+mj-lt"/>
                <a:ea typeface="ＭＳ Ｐゴシック" panose="020B0600070205080204" pitchFamily="50" charset="-128"/>
              </a:rPr>
              <a:t/>
            </a:r>
            <a:br>
              <a:rPr sz="1800" dirty="0">
                <a:latin typeface="+mj-lt"/>
                <a:ea typeface="ＭＳ Ｐゴシック" panose="020B0600070205080204" pitchFamily="50" charset="-128"/>
              </a:rPr>
            </a:br>
            <a:r>
              <a:rPr lang="ja-JP" sz="1800" b="1" i="0" strike="noStrike" cap="none" spc="0" baseline="0" dirty="0">
                <a:solidFill>
                  <a:srgbClr val="FFFFFF"/>
                </a:solidFill>
                <a:effectLst/>
                <a:latin typeface="+mj-lt"/>
                <a:ea typeface="ＭＳ Ｐゴシック" panose="020B0600070205080204" pitchFamily="50" charset="-128"/>
                <a:cs typeface="MS UI Gothic"/>
              </a:rPr>
              <a:t>毒性</a:t>
            </a:r>
          </a:p>
        </p:txBody>
      </p:sp>
      <p:cxnSp>
        <p:nvCxnSpPr>
          <p:cNvPr id="34" name="AutoShape 21"/>
          <p:cNvCxnSpPr>
            <a:cxnSpLocks noChangeShapeType="1"/>
            <a:stCxn id="35" idx="3"/>
            <a:endCxn id="33" idx="1"/>
          </p:cNvCxnSpPr>
          <p:nvPr/>
        </p:nvCxnSpPr>
        <p:spPr bwMode="auto">
          <a:xfrm>
            <a:off x="7702241" y="4660665"/>
            <a:ext cx="336441" cy="0"/>
          </a:xfrm>
          <a:prstGeom prst="straightConnector1">
            <a:avLst/>
          </a:prstGeom>
          <a:noFill/>
          <a:ln w="57150">
            <a:solidFill>
              <a:schemeClr val="bg2">
                <a:lumMod val="60000"/>
                <a:lumOff val="40000"/>
              </a:schemeClr>
            </a:solidFill>
            <a:round/>
            <a:tailEnd type="triangle" w="med" len="med"/>
          </a:ln>
        </p:spPr>
      </p:cxnSp>
      <p:sp>
        <p:nvSpPr>
          <p:cNvPr id="35" name="AutoShape 8"/>
          <p:cNvSpPr>
            <a:spLocks noChangeArrowheads="1"/>
          </p:cNvSpPr>
          <p:nvPr/>
        </p:nvSpPr>
        <p:spPr bwMode="auto">
          <a:xfrm>
            <a:off x="4495800" y="3975066"/>
            <a:ext cx="3206441" cy="1371197"/>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700" b="0" i="0" u="sng" strike="noStrike" cap="none" spc="0" baseline="0" dirty="0">
                <a:solidFill>
                  <a:srgbClr val="4D4D4D"/>
                </a:solidFill>
                <a:effectLst/>
                <a:uFill>
                  <a:solidFill>
                    <a:srgbClr val="4D4D4D"/>
                  </a:solidFill>
                </a:uFill>
                <a:latin typeface="+mj-lt"/>
                <a:ea typeface="ＭＳ Ｐゴシック" panose="020B0600070205080204" pitchFamily="50" charset="-128"/>
                <a:cs typeface="MS UI Gothic"/>
              </a:rPr>
              <a:t>二剤併用群</a:t>
            </a:r>
          </a:p>
          <a:p>
            <a:pPr algn="ctr" defTabSz="892175" eaLnBrk="0" hangingPunct="0">
              <a:defRPr/>
            </a:pPr>
            <a:r>
              <a:rPr lang="ja-JP" sz="1700" b="0" i="0" strike="noStrike" cap="none" spc="0" baseline="0" dirty="0">
                <a:solidFill>
                  <a:srgbClr val="4D4D4D"/>
                </a:solidFill>
                <a:effectLst/>
                <a:latin typeface="+mj-lt"/>
                <a:ea typeface="ＭＳ Ｐゴシック" panose="020B0600070205080204" pitchFamily="50" charset="-128"/>
                <a:cs typeface="MS UI Gothic"/>
              </a:rPr>
              <a:t>ニボルマブ240 mg q2w＋カボザンチニブ40 mg/日 po</a:t>
            </a:r>
            <a:endParaRPr lang="en-US" altLang="ja-JP" sz="1700" b="0" i="0" strike="noStrike" cap="none" spc="0" baseline="0" dirty="0">
              <a:solidFill>
                <a:srgbClr val="4D4D4D"/>
              </a:solidFill>
              <a:effectLst/>
              <a:latin typeface="+mj-lt"/>
              <a:ea typeface="ＭＳ Ｐゴシック" panose="020B0600070205080204" pitchFamily="50" charset="-128"/>
              <a:cs typeface="MS UI Gothic"/>
            </a:endParaRPr>
          </a:p>
          <a:p>
            <a:pPr algn="ctr" defTabSz="892175" eaLnBrk="0" hangingPunct="0">
              <a:defRPr/>
            </a:pPr>
            <a:r>
              <a:rPr lang="ja-JP" sz="1700" b="0" i="0" strike="noStrike" cap="none" spc="0" baseline="0" dirty="0">
                <a:solidFill>
                  <a:srgbClr val="4D4D4D"/>
                </a:solidFill>
                <a:effectLst/>
                <a:latin typeface="+mj-lt"/>
                <a:ea typeface="ＭＳ Ｐゴシック" panose="020B0600070205080204" pitchFamily="50" charset="-128"/>
                <a:cs typeface="MS UI Gothic"/>
              </a:rPr>
              <a:t>（n = 36）</a:t>
            </a:r>
            <a:endParaRPr lang="en-GB" altLang="zh-CN" sz="1700" dirty="0">
              <a:solidFill>
                <a:srgbClr val="4D4D4D"/>
              </a:solidFill>
              <a:latin typeface="+mj-lt"/>
              <a:ea typeface="ＭＳ Ｐゴシック" panose="020B0600070205080204" pitchFamily="50" charset="-128"/>
            </a:endParaRPr>
          </a:p>
        </p:txBody>
      </p:sp>
      <p:sp>
        <p:nvSpPr>
          <p:cNvPr id="37" name="Rectangle 9"/>
          <p:cNvSpPr txBox="1">
            <a:spLocks noChangeArrowheads="1"/>
          </p:cNvSpPr>
          <p:nvPr/>
        </p:nvSpPr>
        <p:spPr bwMode="auto">
          <a:xfrm>
            <a:off x="195080" y="5545946"/>
            <a:ext cx="400261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dirty="0">
                <a:solidFill>
                  <a:srgbClr val="A0A0A0"/>
                </a:solidFill>
                <a:effectLst/>
                <a:latin typeface="+mj-lt"/>
                <a:ea typeface="ＭＳ Ｐゴシック" panose="020B0600070205080204" pitchFamily="50" charset="-128"/>
                <a:cs typeface="MS UI Gothic"/>
              </a:rPr>
              <a:t>主要評価項目</a:t>
            </a:r>
          </a:p>
          <a:p>
            <a:pPr>
              <a:buClr>
                <a:srgbClr val="043882"/>
              </a:buClr>
            </a:pPr>
            <a:r>
              <a:rPr lang="ja-JP" sz="1600" b="0" i="0" strike="noStrike" cap="none" spc="0" baseline="0" dirty="0">
                <a:solidFill>
                  <a:srgbClr val="4D4D4D"/>
                </a:solidFill>
                <a:effectLst/>
                <a:latin typeface="+mj-lt"/>
                <a:ea typeface="ＭＳ Ｐゴシック" panose="020B0600070205080204" pitchFamily="50" charset="-128"/>
                <a:cs typeface="MS UI Gothic"/>
              </a:rPr>
              <a:t>安全性、ORR（RECIST第1.1版、治験責任医師による評価）</a:t>
            </a:r>
            <a:endParaRPr lang="en-GB" kern="0" dirty="0">
              <a:latin typeface="+mj-lt"/>
              <a:ea typeface="ＭＳ Ｐゴシック" panose="020B0600070205080204" pitchFamily="50" charset="-128"/>
            </a:endParaRPr>
          </a:p>
        </p:txBody>
      </p:sp>
      <p:sp>
        <p:nvSpPr>
          <p:cNvPr id="38" name="Content Placeholder 26"/>
          <p:cNvSpPr txBox="1"/>
          <p:nvPr/>
        </p:nvSpPr>
        <p:spPr>
          <a:xfrm>
            <a:off x="4648200" y="5545946"/>
            <a:ext cx="4130675" cy="7970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dirty="0">
                <a:solidFill>
                  <a:srgbClr val="A0A0A0"/>
                </a:solidFill>
                <a:effectLst/>
                <a:latin typeface="+mj-lt"/>
                <a:ea typeface="ＭＳ Ｐゴシック" panose="020B0600070205080204" pitchFamily="50" charset="-128"/>
                <a:cs typeface="MS UI Gothic"/>
              </a:rPr>
              <a:t>副次的評価項目</a:t>
            </a:r>
          </a:p>
          <a:p>
            <a:pPr>
              <a:buClr>
                <a:srgbClr val="043882"/>
              </a:buClr>
            </a:pPr>
            <a:r>
              <a:rPr lang="ja-JP" sz="1600" b="0" i="0" strike="noStrike" cap="none" spc="0" baseline="0" dirty="0">
                <a:solidFill>
                  <a:srgbClr val="4D4D4D"/>
                </a:solidFill>
                <a:effectLst/>
                <a:latin typeface="+mj-lt"/>
                <a:ea typeface="ＭＳ Ｐゴシック" panose="020B0600070205080204" pitchFamily="50" charset="-128"/>
                <a:cs typeface="MS UI Gothic"/>
              </a:rPr>
              <a:t>DCR、DoR、TTR、TTP、PFS、OS</a:t>
            </a:r>
            <a:endParaRPr lang="en-GB" kern="0" dirty="0">
              <a:latin typeface="+mj-lt"/>
              <a:ea typeface="ＭＳ Ｐゴシック" panose="020B0600070205080204" pitchFamily="50" charset="-128"/>
            </a:endParaRPr>
          </a:p>
        </p:txBody>
      </p:sp>
    </p:spTree>
    <p:extLst>
      <p:ext uri="{BB962C8B-B14F-4D97-AF65-F5344CB8AC3E}">
        <p14:creationId xmlns:p14="http://schemas.microsoft.com/office/powerpoint/2010/main" xmlns="" val="33603907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strike="noStrike" cap="none" spc="0" baseline="0" dirty="0">
                <a:solidFill>
                  <a:srgbClr val="043882"/>
                </a:solidFill>
                <a:effectLst/>
                <a:latin typeface="+mj-ea"/>
                <a:cs typeface="MS UI Gothic"/>
              </a:rPr>
              <a:t>目次</a:t>
            </a:r>
            <a:endParaRPr lang="en-GB" dirty="0">
              <a:latin typeface="+mj-ea"/>
            </a:endParaRP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b="0" i="0" strike="noStrike" cap="none" spc="0" baseline="0" dirty="0">
                <a:solidFill>
                  <a:srgbClr val="043882"/>
                </a:solidFill>
                <a:effectLst/>
                <a:latin typeface="+mj-ea"/>
                <a:ea typeface="+mj-ea"/>
                <a:cs typeface="MS UI Gothic"/>
              </a:rPr>
              <a:t>食道癌および胃癌</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3" action="ppaction://hlinksldjump"/>
              </a:rPr>
              <a:t>6</a:t>
            </a:r>
            <a:endParaRPr lang="en-GB" sz="1800" dirty="0">
              <a:solidFill>
                <a:schemeClr val="accent1"/>
              </a:solidFill>
              <a:latin typeface="+mj-ea"/>
              <a:ea typeface="+mj-ea"/>
            </a:endParaRPr>
          </a:p>
          <a:p>
            <a:pPr>
              <a:spcAft>
                <a:spcPts val="1200"/>
              </a:spcAft>
              <a:tabLst>
                <a:tab pos="8256588" algn="r"/>
              </a:tabLst>
            </a:pPr>
            <a:r>
              <a:rPr lang="ja-JP" sz="1800" b="0" i="0" strike="noStrike" cap="none" spc="0" baseline="0" dirty="0">
                <a:solidFill>
                  <a:srgbClr val="043882"/>
                </a:solidFill>
                <a:effectLst/>
                <a:latin typeface="+mj-ea"/>
                <a:ea typeface="+mj-ea"/>
                <a:cs typeface="MS UI Gothic"/>
              </a:rPr>
              <a:t>膵癌、小腸癌および肝胆管癌</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4" action="ppaction://hlinksldjump"/>
              </a:rPr>
              <a:t>30</a:t>
            </a:r>
            <a:endParaRPr lang="en-GB" sz="1800" u="sng" dirty="0">
              <a:solidFill>
                <a:schemeClr val="accent1"/>
              </a:solidFill>
              <a:uFill>
                <a:solidFill>
                  <a:schemeClr val="accent1"/>
                </a:solidFill>
              </a:uFill>
              <a:latin typeface="+mj-ea"/>
              <a:ea typeface="+mj-ea"/>
            </a:endParaRPr>
          </a:p>
          <a:p>
            <a:pPr lvl="1">
              <a:spcAft>
                <a:spcPts val="1200"/>
              </a:spcAft>
              <a:tabLst>
                <a:tab pos="8256588" algn="r"/>
              </a:tabLst>
            </a:pPr>
            <a:r>
              <a:rPr lang="ja-JP" sz="1800" b="0" i="0" strike="noStrike" cap="none" spc="0" baseline="0" dirty="0">
                <a:solidFill>
                  <a:srgbClr val="043882"/>
                </a:solidFill>
                <a:effectLst/>
                <a:latin typeface="+mj-ea"/>
                <a:ea typeface="+mj-ea"/>
                <a:cs typeface="MS UI Gothic"/>
              </a:rPr>
              <a:t>膵癌</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5" action="ppaction://hlinksldjump"/>
              </a:rPr>
              <a:t>31</a:t>
            </a:r>
            <a:endParaRPr lang="en-GB" sz="1800" u="sng" dirty="0">
              <a:solidFill>
                <a:schemeClr val="accent1"/>
              </a:solidFill>
              <a:latin typeface="+mj-ea"/>
              <a:ea typeface="+mj-ea"/>
            </a:endParaRPr>
          </a:p>
          <a:p>
            <a:pPr lvl="1">
              <a:spcAft>
                <a:spcPts val="1200"/>
              </a:spcAft>
              <a:tabLst>
                <a:tab pos="8256588" algn="r"/>
              </a:tabLst>
            </a:pPr>
            <a:r>
              <a:rPr lang="ja-JP" sz="1800" b="0" i="0" strike="noStrike" cap="none" spc="0" baseline="0" dirty="0">
                <a:solidFill>
                  <a:srgbClr val="043882"/>
                </a:solidFill>
                <a:effectLst/>
                <a:latin typeface="+mj-ea"/>
                <a:ea typeface="+mj-ea"/>
                <a:cs typeface="MS UI Gothic"/>
              </a:rPr>
              <a:t>肝細胞癌</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6" action="ppaction://hlinksldjump"/>
              </a:rPr>
              <a:t>45</a:t>
            </a:r>
            <a:endParaRPr lang="en-GB" sz="1800" dirty="0">
              <a:solidFill>
                <a:schemeClr val="accent1"/>
              </a:solidFill>
              <a:uFill>
                <a:solidFill>
                  <a:schemeClr val="accent1"/>
                </a:solidFill>
              </a:uFill>
              <a:latin typeface="+mj-ea"/>
              <a:ea typeface="+mj-ea"/>
            </a:endParaRPr>
          </a:p>
          <a:p>
            <a:pPr lvl="1">
              <a:spcAft>
                <a:spcPts val="1200"/>
              </a:spcAft>
              <a:tabLst>
                <a:tab pos="8256588" algn="r"/>
              </a:tabLst>
            </a:pPr>
            <a:r>
              <a:rPr lang="ja-JP" sz="1800" b="0" i="0" strike="noStrike" cap="none" spc="0" baseline="0" dirty="0">
                <a:solidFill>
                  <a:srgbClr val="043882"/>
                </a:solidFill>
                <a:effectLst/>
                <a:latin typeface="+mj-ea"/>
                <a:ea typeface="+mj-ea"/>
                <a:cs typeface="MS UI Gothic"/>
              </a:rPr>
              <a:t>胆道癌</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7" action="ppaction://hlinksldjump"/>
              </a:rPr>
              <a:t>53</a:t>
            </a:r>
            <a:endParaRPr lang="en-GB" sz="1800" u="sng" dirty="0">
              <a:solidFill>
                <a:schemeClr val="accent1"/>
              </a:solidFill>
              <a:uFill>
                <a:solidFill>
                  <a:schemeClr val="accent1"/>
                </a:solidFill>
              </a:uFill>
              <a:latin typeface="+mj-ea"/>
              <a:ea typeface="+mj-ea"/>
            </a:endParaRPr>
          </a:p>
          <a:p>
            <a:pPr lvl="1">
              <a:spcAft>
                <a:spcPts val="1200"/>
              </a:spcAft>
              <a:tabLst>
                <a:tab pos="8256588" algn="r"/>
              </a:tabLst>
            </a:pPr>
            <a:r>
              <a:rPr lang="ja-JP" sz="1800" b="0" i="0" strike="noStrike" cap="none" spc="0" baseline="0" dirty="0">
                <a:solidFill>
                  <a:srgbClr val="043882"/>
                </a:solidFill>
                <a:effectLst/>
                <a:latin typeface="+mj-ea"/>
                <a:ea typeface="+mj-ea"/>
                <a:cs typeface="MS UI Gothic"/>
              </a:rPr>
              <a:t>神経内分泌腫瘍</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8" action="ppaction://hlinksldjump"/>
              </a:rPr>
              <a:t>59</a:t>
            </a:r>
            <a:endParaRPr lang="en-GB" sz="1800" dirty="0">
              <a:solidFill>
                <a:schemeClr val="accent1"/>
              </a:solidFill>
              <a:latin typeface="+mj-ea"/>
              <a:ea typeface="+mj-ea"/>
            </a:endParaRPr>
          </a:p>
          <a:p>
            <a:pPr>
              <a:spcAft>
                <a:spcPts val="1200"/>
              </a:spcAft>
              <a:tabLst>
                <a:tab pos="8256588" algn="r"/>
              </a:tabLst>
            </a:pPr>
            <a:r>
              <a:rPr lang="ja-JP" sz="1800" b="0" i="0" strike="noStrike" cap="none" spc="0" baseline="0" dirty="0">
                <a:solidFill>
                  <a:srgbClr val="043882"/>
                </a:solidFill>
                <a:effectLst/>
                <a:latin typeface="+mj-ea"/>
                <a:ea typeface="+mj-ea"/>
                <a:cs typeface="MS UI Gothic"/>
              </a:rPr>
              <a:t>結腸癌、直腸癌および肛門癌</a:t>
            </a:r>
            <a:r>
              <a:rPr lang="ja-JP" sz="1800" b="0" i="0" u="dotted" strike="noStrike" cap="none" spc="0" baseline="0" dirty="0">
                <a:solidFill>
                  <a:srgbClr val="043882"/>
                </a:solidFill>
                <a:effectLst/>
                <a:uFill>
                  <a:solidFill>
                    <a:srgbClr val="043882"/>
                  </a:solidFill>
                </a:uFill>
                <a:latin typeface="+mj-ea"/>
                <a:ea typeface="+mj-ea"/>
                <a:cs typeface="MS UI Gothic"/>
              </a:rPr>
              <a:t>	</a:t>
            </a:r>
            <a:r>
              <a:rPr lang="ja-JP" sz="1800" b="0" i="0" u="dotted" strike="noStrike" cap="none" spc="0" baseline="0" dirty="0">
                <a:solidFill>
                  <a:srgbClr val="043882"/>
                </a:solidFill>
                <a:effectLst/>
                <a:uFill>
                  <a:solidFill>
                    <a:srgbClr val="043882"/>
                  </a:solidFill>
                </a:uFill>
                <a:latin typeface="+mj-ea"/>
                <a:ea typeface="+mj-ea"/>
                <a:cs typeface="MS UI Gothic"/>
                <a:hlinkClick r:id="rId9" action="ppaction://hlinksldjump"/>
              </a:rPr>
              <a:t>64</a:t>
            </a:r>
            <a:endParaRPr lang="en-GB" sz="1800" u="sng" dirty="0">
              <a:solidFill>
                <a:schemeClr val="accent1"/>
              </a:solidFill>
              <a:uFill>
                <a:solidFill>
                  <a:schemeClr val="accent1"/>
                </a:solidFill>
              </a:uFill>
              <a:latin typeface="+mj-ea"/>
              <a:ea typeface="+mj-ea"/>
            </a:endParaRPr>
          </a:p>
        </p:txBody>
      </p:sp>
      <p:sp>
        <p:nvSpPr>
          <p:cNvPr id="7" name="Text Placeholder 6"/>
          <p:cNvSpPr>
            <a:spLocks noGrp="1"/>
          </p:cNvSpPr>
          <p:nvPr>
            <p:ph type="body" sz="quarter" idx="10"/>
          </p:nvPr>
        </p:nvSpPr>
        <p:spPr>
          <a:xfrm>
            <a:off x="365125" y="6096000"/>
            <a:ext cx="6856769" cy="487363"/>
          </a:xfrm>
        </p:spPr>
        <p:txBody>
          <a:bodyPr/>
          <a:lstStyle/>
          <a:p>
            <a:pPr marL="0" lvl="2" indent="0">
              <a:spcBef>
                <a:spcPts val="600"/>
              </a:spcBef>
              <a:spcAft>
                <a:spcPct val="0"/>
              </a:spcAft>
              <a:buSzPct val="110000"/>
              <a:buNone/>
            </a:pPr>
            <a:r>
              <a:rPr lang="ja-JP" sz="1100" b="0" i="0" strike="noStrike" cap="none" spc="0" baseline="0" dirty="0">
                <a:solidFill>
                  <a:srgbClr val="363636"/>
                </a:solidFill>
                <a:effectLst/>
                <a:latin typeface="+mj-ea"/>
                <a:ea typeface="+mj-ea"/>
                <a:cs typeface="MS UI Gothic"/>
              </a:rPr>
              <a:t>注: セクションに移動するには、番号および「Open Hyper（ハイパーリンクを開く）」を右クリックします</a:t>
            </a:r>
          </a:p>
        </p:txBody>
      </p:sp>
    </p:spTree>
    <p:custDataLst>
      <p:tags r:id="rId1"/>
    </p:custDataLst>
    <p:extLst>
      <p:ext uri="{BB962C8B-B14F-4D97-AF65-F5344CB8AC3E}">
        <p14:creationId xmlns:p14="http://schemas.microsoft.com/office/powerpoint/2010/main" xmlns="" val="23095262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478：進行性肝細胞癌（aHCC）患者を対象としたニボルマブ（NIVO）＋イピリムマブ（IPI）＋カボザンチニブ（CABO）併用療法: CheckMate 040試験から得た結</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果</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Yau T,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Yao T, et al. J Clin Oncol 2020; 38(suppl): abstr 478</a:t>
            </a:r>
            <a:endParaRPr lang="en-GB">
              <a:ea typeface="ＭＳ Ｐゴシック" panose="020B0600070205080204" pitchFamily="50" charset="-128"/>
            </a:endParaRPr>
          </a:p>
        </p:txBody>
      </p:sp>
      <p:sp>
        <p:nvSpPr>
          <p:cNvPr id="7" name="Content Placeholder 2"/>
          <p:cNvSpPr txBox="1"/>
          <p:nvPr/>
        </p:nvSpPr>
        <p:spPr bwMode="auto">
          <a:xfrm>
            <a:off x="365124" y="1254035"/>
            <a:ext cx="8413751" cy="295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strike="noStrike" cap="none" spc="0" baseline="0">
                <a:solidFill>
                  <a:srgbClr val="4D4D4D"/>
                </a:solidFill>
                <a:effectLst/>
                <a:ea typeface="ＭＳ Ｐゴシック" panose="020B0600070205080204" pitchFamily="50" charset="-128"/>
                <a:cs typeface="MS UI Gothic"/>
              </a:rPr>
              <a:t>主な結果</a:t>
            </a:r>
            <a:endParaRPr lang="en-GB" b="1" kern="0">
              <a:ea typeface="ＭＳ Ｐゴシック" panose="020B0600070205080204" pitchFamily="50" charset="-128"/>
            </a:endParaRPr>
          </a:p>
        </p:txBody>
      </p:sp>
      <p:sp>
        <p:nvSpPr>
          <p:cNvPr id="8" name="TextBox 7"/>
          <p:cNvSpPr txBox="1"/>
          <p:nvPr/>
        </p:nvSpPr>
        <p:spPr>
          <a:xfrm>
            <a:off x="3074634" y="1478280"/>
            <a:ext cx="299473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PFS（治験責任医師による評価）</a:t>
            </a:r>
            <a:endParaRPr kumimoji="0" lang="en-GB" sz="1800" b="1"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graphicFrame>
        <p:nvGraphicFramePr>
          <p:cNvPr id="9" name="Table 128">
            <a:extLst>
              <a:ext uri="{FF2B5EF4-FFF2-40B4-BE49-F238E27FC236}">
                <a16:creationId xmlns:a16="http://schemas.microsoft.com/office/drawing/2014/main" xmlns="" id="{C5FBDEE1-4AC4-4AD1-9E7C-5A2378C3AA3E}"/>
              </a:ext>
            </a:extLst>
          </p:cNvPr>
          <p:cNvGraphicFramePr>
            <a:graphicFrameLocks noGrp="1"/>
          </p:cNvGraphicFramePr>
          <p:nvPr>
            <p:extLst>
              <p:ext uri="{D42A27DB-BD31-4B8C-83A1-F6EECF244321}">
                <p14:modId xmlns:p14="http://schemas.microsoft.com/office/powerpoint/2010/main" xmlns="" val="4248519320"/>
              </p:ext>
            </p:extLst>
          </p:nvPr>
        </p:nvGraphicFramePr>
        <p:xfrm>
          <a:off x="4094329" y="1884988"/>
          <a:ext cx="4285397" cy="1036320"/>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xmlns="" val="3029935605"/>
                    </a:ext>
                  </a:extLst>
                </a:gridCol>
                <a:gridCol w="1228299">
                  <a:extLst>
                    <a:ext uri="{9D8B030D-6E8A-4147-A177-3AD203B41FA5}">
                      <a16:colId xmlns:a16="http://schemas.microsoft.com/office/drawing/2014/main" xmlns="" val="3163434377"/>
                    </a:ext>
                  </a:extLst>
                </a:gridCol>
                <a:gridCol w="1228299">
                  <a:extLst>
                    <a:ext uri="{9D8B030D-6E8A-4147-A177-3AD203B41FA5}">
                      <a16:colId xmlns:a16="http://schemas.microsoft.com/office/drawing/2014/main" xmlns="" val="3385916846"/>
                    </a:ext>
                  </a:extLst>
                </a:gridCol>
              </a:tblGrid>
              <a:tr h="373038">
                <a:tc>
                  <a:txBody>
                    <a:bodyPr/>
                    <a:lstStyle/>
                    <a:p>
                      <a:endParaRPr lang="en-GB" sz="1000" dirty="0">
                        <a:solidFill>
                          <a:srgbClr val="4D4D4D"/>
                        </a:solidFill>
                        <a:latin typeface="+mj-ea"/>
                        <a:ea typeface="+mj-ea"/>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1" i="0" strike="noStrike" cap="none" spc="0" baseline="0">
                          <a:solidFill>
                            <a:srgbClr val="C00000"/>
                          </a:solidFill>
                          <a:effectLst/>
                          <a:latin typeface="+mj-ea"/>
                          <a:ea typeface="+mj-ea"/>
                          <a:cs typeface="MS UI Gothic"/>
                        </a:rPr>
                        <a:t>三剤併用群</a:t>
                      </a:r>
                      <a:r>
                        <a:rPr sz="1000">
                          <a:latin typeface="+mj-ea"/>
                          <a:ea typeface="+mj-ea"/>
                        </a:rPr>
                        <a:t/>
                      </a:r>
                      <a:br>
                        <a:rPr sz="1000">
                          <a:latin typeface="+mj-ea"/>
                          <a:ea typeface="+mj-ea"/>
                        </a:rPr>
                      </a:br>
                      <a:r>
                        <a:rPr lang="ja-JP" sz="1000" b="1" i="0" strike="noStrike" cap="none" spc="0" baseline="0">
                          <a:solidFill>
                            <a:srgbClr val="C00000"/>
                          </a:solidFill>
                          <a:effectLst/>
                          <a:latin typeface="+mj-ea"/>
                          <a:ea typeface="+mj-ea"/>
                          <a:cs typeface="MS UI Gothic"/>
                        </a:rPr>
                        <a:t>（n = 35）</a:t>
                      </a:r>
                      <a:endParaRPr lang="en-GB" sz="1000">
                        <a:solidFill>
                          <a:srgbClr val="C00000"/>
                        </a:solidFill>
                        <a:latin typeface="+mj-ea"/>
                        <a:ea typeface="+mj-ea"/>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strike="noStrike" cap="none" spc="0" baseline="0">
                          <a:solidFill>
                            <a:srgbClr val="B2C0D8"/>
                          </a:solidFill>
                          <a:effectLst/>
                          <a:latin typeface="+mj-ea"/>
                          <a:ea typeface="+mj-ea"/>
                          <a:cs typeface="MS UI Gothic"/>
                        </a:rPr>
                        <a:t>二剤併用群</a:t>
                      </a:r>
                      <a:r>
                        <a:rPr sz="1000">
                          <a:latin typeface="+mj-ea"/>
                          <a:ea typeface="+mj-ea"/>
                        </a:rPr>
                        <a:t/>
                      </a:r>
                      <a:br>
                        <a:rPr sz="1000">
                          <a:latin typeface="+mj-ea"/>
                          <a:ea typeface="+mj-ea"/>
                        </a:rPr>
                      </a:br>
                      <a:r>
                        <a:rPr lang="ja-JP" sz="1000" b="1" i="0" strike="noStrike" cap="none" spc="0" baseline="0">
                          <a:solidFill>
                            <a:srgbClr val="B2C0D8"/>
                          </a:solidFill>
                          <a:effectLst/>
                          <a:latin typeface="+mj-ea"/>
                          <a:ea typeface="+mj-ea"/>
                          <a:cs typeface="MS UI Gothic"/>
                        </a:rPr>
                        <a:t>（n = 36）</a:t>
                      </a:r>
                      <a:endParaRPr lang="en-GB" sz="1000">
                        <a:solidFill>
                          <a:schemeClr val="accent2"/>
                        </a:solidFill>
                        <a:latin typeface="+mj-ea"/>
                        <a:ea typeface="+mj-ea"/>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298868"/>
                  </a:ext>
                </a:extLst>
              </a:tr>
              <a:tr h="185420">
                <a:tc>
                  <a:txBody>
                    <a:bodyPr/>
                    <a:lstStyle/>
                    <a:p>
                      <a:r>
                        <a:rPr lang="ja-JP" sz="1000" b="0" i="0" strike="noStrike" cap="none" spc="0" baseline="0" dirty="0">
                          <a:solidFill>
                            <a:srgbClr val="4D4D4D"/>
                          </a:solidFill>
                          <a:effectLst/>
                          <a:latin typeface="+mj-ea"/>
                          <a:ea typeface="+mj-ea"/>
                          <a:cs typeface="MS UI Gothic"/>
                        </a:rPr>
                        <a:t>mPFS、月数（95％CI）</a:t>
                      </a:r>
                      <a:endParaRPr lang="en-GB" sz="1000" dirty="0">
                        <a:solidFill>
                          <a:srgbClr val="4D4D4D"/>
                        </a:solidFill>
                        <a:latin typeface="+mj-ea"/>
                        <a:ea typeface="+mj-ea"/>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a:solidFill>
                            <a:srgbClr val="C00000"/>
                          </a:solidFill>
                          <a:effectLst/>
                          <a:latin typeface="+mj-ea"/>
                          <a:ea typeface="+mj-ea"/>
                          <a:cs typeface="MS UI Gothic"/>
                        </a:rPr>
                        <a:t>6.8（4.0、14.3）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a:solidFill>
                            <a:srgbClr val="B2C0D8"/>
                          </a:solidFill>
                          <a:effectLst/>
                          <a:latin typeface="+mj-ea"/>
                          <a:ea typeface="+mj-ea"/>
                          <a:cs typeface="MS UI Gothic"/>
                        </a:rPr>
                        <a:t>5.4（3.2、10.9）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139632"/>
                  </a:ext>
                </a:extLst>
              </a:tr>
              <a:tr h="185420">
                <a:tc>
                  <a:txBody>
                    <a:bodyPr/>
                    <a:lstStyle/>
                    <a:p>
                      <a:r>
                        <a:rPr lang="ja-JP" sz="1000" b="0" i="0" strike="noStrike" cap="none" spc="0" baseline="0" dirty="0">
                          <a:solidFill>
                            <a:srgbClr val="4D4D4D"/>
                          </a:solidFill>
                          <a:effectLst/>
                          <a:latin typeface="+mj-ea"/>
                          <a:ea typeface="+mj-ea"/>
                          <a:cs typeface="MS UI Gothic"/>
                        </a:rPr>
                        <a:t>事象の発現した患者、</a:t>
                      </a:r>
                      <a:r>
                        <a:rPr lang="en-US" altLang="ja-JP" sz="1000" b="0" i="0" strike="noStrike" cap="none" spc="0" baseline="0" dirty="0">
                          <a:solidFill>
                            <a:srgbClr val="4D4D4D"/>
                          </a:solidFill>
                          <a:effectLst/>
                          <a:latin typeface="+mj-ea"/>
                          <a:ea typeface="+mj-ea"/>
                          <a:cs typeface="MS UI Gothic"/>
                        </a:rPr>
                        <a:t/>
                      </a:r>
                      <a:br>
                        <a:rPr lang="en-US" altLang="ja-JP" sz="1000" b="0" i="0" strike="noStrike" cap="none" spc="0" baseline="0" dirty="0">
                          <a:solidFill>
                            <a:srgbClr val="4D4D4D"/>
                          </a:solidFill>
                          <a:effectLst/>
                          <a:latin typeface="+mj-ea"/>
                          <a:ea typeface="+mj-ea"/>
                          <a:cs typeface="MS UI Gothic"/>
                        </a:rPr>
                      </a:br>
                      <a:r>
                        <a:rPr lang="ja-JP" sz="1000" b="0" i="0" strike="noStrike" cap="none" spc="0" baseline="0" dirty="0">
                          <a:solidFill>
                            <a:srgbClr val="4D4D4D"/>
                          </a:solidFill>
                          <a:effectLst/>
                          <a:latin typeface="+mj-ea"/>
                          <a:ea typeface="+mj-ea"/>
                          <a:cs typeface="MS UI Gothic"/>
                        </a:rPr>
                        <a:t>n（％）</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dirty="0">
                          <a:solidFill>
                            <a:srgbClr val="C00000"/>
                          </a:solidFill>
                          <a:effectLst/>
                          <a:latin typeface="+mj-ea"/>
                          <a:ea typeface="+mj-ea"/>
                          <a:cs typeface="MS UI Gothic"/>
                        </a:rPr>
                        <a:t>22（63）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dirty="0">
                          <a:solidFill>
                            <a:srgbClr val="B2C0D8"/>
                          </a:solidFill>
                          <a:effectLst/>
                          <a:latin typeface="+mj-ea"/>
                          <a:ea typeface="+mj-ea"/>
                          <a:cs typeface="MS UI Gothic"/>
                        </a:rPr>
                        <a:t>30（83）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017464"/>
                  </a:ext>
                </a:extLst>
              </a:tr>
            </a:tbl>
          </a:graphicData>
        </a:graphic>
      </p:graphicFrame>
      <p:sp>
        <p:nvSpPr>
          <p:cNvPr id="28" name="TextBox 10">
            <a:extLst>
              <a:ext uri="{FF2B5EF4-FFF2-40B4-BE49-F238E27FC236}">
                <a16:creationId xmlns:a16="http://schemas.microsoft.com/office/drawing/2014/main" xmlns="" id="{486C3C06-B49C-47BA-9F0E-F58B8A703F6F}"/>
              </a:ext>
            </a:extLst>
          </p:cNvPr>
          <p:cNvSpPr txBox="1"/>
          <p:nvPr/>
        </p:nvSpPr>
        <p:spPr>
          <a:xfrm>
            <a:off x="4698103" y="5079155"/>
            <a:ext cx="795670" cy="3577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期間、月</a:t>
            </a:r>
            <a:endParaRPr lang="en-GB" sz="1400">
              <a:solidFill>
                <a:srgbClr val="4D4D4D"/>
              </a:solidFill>
              <a:ea typeface="ＭＳ Ｐゴシック" panose="020B0600070205080204" pitchFamily="50" charset="-128"/>
              <a:cs typeface="Arial" panose="020B0604020202020204" pitchFamily="34" charset="0"/>
            </a:endParaRPr>
          </a:p>
        </p:txBody>
      </p:sp>
      <p:sp>
        <p:nvSpPr>
          <p:cNvPr id="29" name="Freeform 21">
            <a:extLst>
              <a:ext uri="{FF2B5EF4-FFF2-40B4-BE49-F238E27FC236}">
                <a16:creationId xmlns:a16="http://schemas.microsoft.com/office/drawing/2014/main" xmlns="" id="{099091CA-8470-438F-85B6-2122B7C8D415}"/>
              </a:ext>
            </a:extLst>
          </p:cNvPr>
          <p:cNvSpPr/>
          <p:nvPr/>
        </p:nvSpPr>
        <p:spPr bwMode="auto">
          <a:xfrm>
            <a:off x="1908834" y="1904014"/>
            <a:ext cx="6358237" cy="28116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0" name="Line 6">
            <a:extLst>
              <a:ext uri="{FF2B5EF4-FFF2-40B4-BE49-F238E27FC236}">
                <a16:creationId xmlns:a16="http://schemas.microsoft.com/office/drawing/2014/main" xmlns="" id="{219AC60C-0F62-4FB8-8413-31B3BBDB3F25}"/>
              </a:ext>
            </a:extLst>
          </p:cNvPr>
          <p:cNvSpPr>
            <a:spLocks noChangeShapeType="1"/>
          </p:cNvSpPr>
          <p:nvPr/>
        </p:nvSpPr>
        <p:spPr bwMode="auto">
          <a:xfrm>
            <a:off x="1806573" y="1904014"/>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1" name="Line 7">
            <a:extLst>
              <a:ext uri="{FF2B5EF4-FFF2-40B4-BE49-F238E27FC236}">
                <a16:creationId xmlns:a16="http://schemas.microsoft.com/office/drawing/2014/main" xmlns="" id="{AB3BCE37-91ED-496D-8A09-48040354725E}"/>
              </a:ext>
            </a:extLst>
          </p:cNvPr>
          <p:cNvSpPr>
            <a:spLocks noChangeShapeType="1"/>
          </p:cNvSpPr>
          <p:nvPr/>
        </p:nvSpPr>
        <p:spPr bwMode="auto">
          <a:xfrm>
            <a:off x="1806573" y="2471746"/>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2" name="Line 8">
            <a:extLst>
              <a:ext uri="{FF2B5EF4-FFF2-40B4-BE49-F238E27FC236}">
                <a16:creationId xmlns:a16="http://schemas.microsoft.com/office/drawing/2014/main" xmlns="" id="{0B2FA61A-72EC-49CC-88F0-2A48E3DEF080}"/>
              </a:ext>
            </a:extLst>
          </p:cNvPr>
          <p:cNvSpPr>
            <a:spLocks noChangeShapeType="1"/>
          </p:cNvSpPr>
          <p:nvPr/>
        </p:nvSpPr>
        <p:spPr bwMode="auto">
          <a:xfrm>
            <a:off x="1806573" y="3013990"/>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3" name="Line 9">
            <a:extLst>
              <a:ext uri="{FF2B5EF4-FFF2-40B4-BE49-F238E27FC236}">
                <a16:creationId xmlns:a16="http://schemas.microsoft.com/office/drawing/2014/main" xmlns="" id="{3AE4B448-05ED-43CC-AE8B-4EC8E97ED222}"/>
              </a:ext>
            </a:extLst>
          </p:cNvPr>
          <p:cNvSpPr>
            <a:spLocks noChangeShapeType="1"/>
          </p:cNvSpPr>
          <p:nvPr/>
        </p:nvSpPr>
        <p:spPr bwMode="auto">
          <a:xfrm>
            <a:off x="1806573" y="3573755"/>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4" name="Line 10">
            <a:extLst>
              <a:ext uri="{FF2B5EF4-FFF2-40B4-BE49-F238E27FC236}">
                <a16:creationId xmlns:a16="http://schemas.microsoft.com/office/drawing/2014/main" xmlns="" id="{D300F9E5-0800-443D-920F-D73F90502743}"/>
              </a:ext>
            </a:extLst>
          </p:cNvPr>
          <p:cNvSpPr>
            <a:spLocks noChangeShapeType="1"/>
          </p:cNvSpPr>
          <p:nvPr/>
        </p:nvSpPr>
        <p:spPr bwMode="auto">
          <a:xfrm>
            <a:off x="1806573" y="4121841"/>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5" name="Line 11">
            <a:extLst>
              <a:ext uri="{FF2B5EF4-FFF2-40B4-BE49-F238E27FC236}">
                <a16:creationId xmlns:a16="http://schemas.microsoft.com/office/drawing/2014/main" xmlns="" id="{5DD285B9-51F6-45E7-8E20-C1B12FA6FDCC}"/>
              </a:ext>
            </a:extLst>
          </p:cNvPr>
          <p:cNvSpPr>
            <a:spLocks noChangeShapeType="1"/>
          </p:cNvSpPr>
          <p:nvPr/>
        </p:nvSpPr>
        <p:spPr bwMode="auto">
          <a:xfrm>
            <a:off x="1806573" y="4712806"/>
            <a:ext cx="9894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36" name="TextBox 18">
            <a:extLst>
              <a:ext uri="{FF2B5EF4-FFF2-40B4-BE49-F238E27FC236}">
                <a16:creationId xmlns:a16="http://schemas.microsoft.com/office/drawing/2014/main" xmlns="" id="{9E39D793-C134-4C91-BB7A-53C2F87F263C}"/>
              </a:ext>
            </a:extLst>
          </p:cNvPr>
          <p:cNvSpPr txBox="1"/>
          <p:nvPr/>
        </p:nvSpPr>
        <p:spPr>
          <a:xfrm rot="16200000">
            <a:off x="974413" y="3165777"/>
            <a:ext cx="72031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PFS、％</a:t>
            </a:r>
            <a:endParaRPr lang="en-GB" sz="1400">
              <a:solidFill>
                <a:srgbClr val="4D4D4D"/>
              </a:solidFill>
              <a:ea typeface="ＭＳ Ｐゴシック" panose="020B0600070205080204" pitchFamily="50" charset="-128"/>
              <a:cs typeface="Arial" panose="020B0604020202020204" pitchFamily="34" charset="0"/>
            </a:endParaRPr>
          </a:p>
        </p:txBody>
      </p:sp>
      <p:sp>
        <p:nvSpPr>
          <p:cNvPr id="37" name="TextBox 19">
            <a:extLst>
              <a:ext uri="{FF2B5EF4-FFF2-40B4-BE49-F238E27FC236}">
                <a16:creationId xmlns:a16="http://schemas.microsoft.com/office/drawing/2014/main" xmlns="" id="{E2E73BEF-CA28-4936-AFAE-E4533BA1E5F4}"/>
              </a:ext>
            </a:extLst>
          </p:cNvPr>
          <p:cNvSpPr txBox="1"/>
          <p:nvPr/>
        </p:nvSpPr>
        <p:spPr>
          <a:xfrm>
            <a:off x="1420904" y="1756931"/>
            <a:ext cx="370862"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100</a:t>
            </a:r>
          </a:p>
        </p:txBody>
      </p:sp>
      <p:sp>
        <p:nvSpPr>
          <p:cNvPr id="38" name="TextBox 20">
            <a:extLst>
              <a:ext uri="{FF2B5EF4-FFF2-40B4-BE49-F238E27FC236}">
                <a16:creationId xmlns:a16="http://schemas.microsoft.com/office/drawing/2014/main" xmlns="" id="{36B945E0-ED98-4E6E-B276-DE680C0E106F}"/>
              </a:ext>
            </a:extLst>
          </p:cNvPr>
          <p:cNvSpPr txBox="1"/>
          <p:nvPr/>
        </p:nvSpPr>
        <p:spPr>
          <a:xfrm>
            <a:off x="1520291" y="2326764"/>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80</a:t>
            </a:r>
          </a:p>
        </p:txBody>
      </p:sp>
      <p:sp>
        <p:nvSpPr>
          <p:cNvPr id="39" name="TextBox 21">
            <a:extLst>
              <a:ext uri="{FF2B5EF4-FFF2-40B4-BE49-F238E27FC236}">
                <a16:creationId xmlns:a16="http://schemas.microsoft.com/office/drawing/2014/main" xmlns="" id="{DE756181-9E47-4608-BB69-E790114A9BD6}"/>
              </a:ext>
            </a:extLst>
          </p:cNvPr>
          <p:cNvSpPr txBox="1"/>
          <p:nvPr/>
        </p:nvSpPr>
        <p:spPr>
          <a:xfrm>
            <a:off x="1520291" y="2868758"/>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60</a:t>
            </a:r>
          </a:p>
        </p:txBody>
      </p:sp>
      <p:sp>
        <p:nvSpPr>
          <p:cNvPr id="40" name="TextBox 22">
            <a:extLst>
              <a:ext uri="{FF2B5EF4-FFF2-40B4-BE49-F238E27FC236}">
                <a16:creationId xmlns:a16="http://schemas.microsoft.com/office/drawing/2014/main" xmlns="" id="{6B992E21-05CE-4124-A72F-29A958F19163}"/>
              </a:ext>
            </a:extLst>
          </p:cNvPr>
          <p:cNvSpPr txBox="1"/>
          <p:nvPr/>
        </p:nvSpPr>
        <p:spPr>
          <a:xfrm>
            <a:off x="1520291" y="3428277"/>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40</a:t>
            </a:r>
          </a:p>
        </p:txBody>
      </p:sp>
      <p:sp>
        <p:nvSpPr>
          <p:cNvPr id="41" name="TextBox 23">
            <a:extLst>
              <a:ext uri="{FF2B5EF4-FFF2-40B4-BE49-F238E27FC236}">
                <a16:creationId xmlns:a16="http://schemas.microsoft.com/office/drawing/2014/main" xmlns="" id="{A3BBD057-7B17-4001-A749-A2CC53D62E41}"/>
              </a:ext>
            </a:extLst>
          </p:cNvPr>
          <p:cNvSpPr txBox="1"/>
          <p:nvPr/>
        </p:nvSpPr>
        <p:spPr>
          <a:xfrm>
            <a:off x="1520291" y="3976111"/>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20</a:t>
            </a:r>
          </a:p>
        </p:txBody>
      </p:sp>
      <p:sp>
        <p:nvSpPr>
          <p:cNvPr id="42" name="TextBox 24">
            <a:extLst>
              <a:ext uri="{FF2B5EF4-FFF2-40B4-BE49-F238E27FC236}">
                <a16:creationId xmlns:a16="http://schemas.microsoft.com/office/drawing/2014/main" xmlns="" id="{9C554BAE-B61D-4C8A-84E7-4418F1934F07}"/>
              </a:ext>
            </a:extLst>
          </p:cNvPr>
          <p:cNvSpPr txBox="1"/>
          <p:nvPr/>
        </p:nvSpPr>
        <p:spPr>
          <a:xfrm>
            <a:off x="1619677" y="4566822"/>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ea typeface="ＭＳ Ｐゴシック" panose="020B0600070205080204" pitchFamily="50" charset="-128"/>
                <a:cs typeface="MS UI Gothic"/>
              </a:rPr>
              <a:t>0</a:t>
            </a:r>
          </a:p>
        </p:txBody>
      </p:sp>
      <p:sp>
        <p:nvSpPr>
          <p:cNvPr id="43" name="Line 21">
            <a:extLst>
              <a:ext uri="{FF2B5EF4-FFF2-40B4-BE49-F238E27FC236}">
                <a16:creationId xmlns:a16="http://schemas.microsoft.com/office/drawing/2014/main" xmlns="" id="{24944C3B-4815-4C33-8950-26533C6D24EA}"/>
              </a:ext>
            </a:extLst>
          </p:cNvPr>
          <p:cNvSpPr>
            <a:spLocks noChangeShapeType="1"/>
          </p:cNvSpPr>
          <p:nvPr/>
        </p:nvSpPr>
        <p:spPr bwMode="auto">
          <a:xfrm flipH="1">
            <a:off x="1903592"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cs typeface="Arial" panose="020B0604020202020204" pitchFamily="34" charset="0"/>
            </a:endParaRPr>
          </a:p>
        </p:txBody>
      </p:sp>
      <p:sp>
        <p:nvSpPr>
          <p:cNvPr id="44" name="Line 21">
            <a:extLst>
              <a:ext uri="{FF2B5EF4-FFF2-40B4-BE49-F238E27FC236}">
                <a16:creationId xmlns:a16="http://schemas.microsoft.com/office/drawing/2014/main" xmlns="" id="{1DC08CC7-9B7E-43CF-ADD8-24F097E091D7}"/>
              </a:ext>
            </a:extLst>
          </p:cNvPr>
          <p:cNvSpPr>
            <a:spLocks noChangeShapeType="1"/>
          </p:cNvSpPr>
          <p:nvPr/>
        </p:nvSpPr>
        <p:spPr bwMode="auto">
          <a:xfrm flipH="1">
            <a:off x="4277581"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cs typeface="Arial" panose="020B0604020202020204" pitchFamily="34" charset="0"/>
            </a:endParaRPr>
          </a:p>
        </p:txBody>
      </p:sp>
      <p:sp>
        <p:nvSpPr>
          <p:cNvPr id="45" name="Line 19">
            <a:extLst>
              <a:ext uri="{FF2B5EF4-FFF2-40B4-BE49-F238E27FC236}">
                <a16:creationId xmlns:a16="http://schemas.microsoft.com/office/drawing/2014/main" xmlns="" id="{E7013D2B-6C23-405F-8D50-6F3E8502EA5E}"/>
              </a:ext>
            </a:extLst>
          </p:cNvPr>
          <p:cNvSpPr>
            <a:spLocks noChangeShapeType="1"/>
          </p:cNvSpPr>
          <p:nvPr/>
        </p:nvSpPr>
        <p:spPr bwMode="auto">
          <a:xfrm flipH="1">
            <a:off x="5072908"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46" name="Line 21">
            <a:extLst>
              <a:ext uri="{FF2B5EF4-FFF2-40B4-BE49-F238E27FC236}">
                <a16:creationId xmlns:a16="http://schemas.microsoft.com/office/drawing/2014/main" xmlns="" id="{4D5F8ED8-8D6C-4496-9325-2778F5F4ABB1}"/>
              </a:ext>
            </a:extLst>
          </p:cNvPr>
          <p:cNvSpPr>
            <a:spLocks noChangeShapeType="1"/>
          </p:cNvSpPr>
          <p:nvPr/>
        </p:nvSpPr>
        <p:spPr bwMode="auto">
          <a:xfrm flipH="1">
            <a:off x="5868168"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cs typeface="Arial" panose="020B0604020202020204" pitchFamily="34" charset="0"/>
            </a:endParaRPr>
          </a:p>
        </p:txBody>
      </p:sp>
      <p:sp>
        <p:nvSpPr>
          <p:cNvPr id="47" name="Line 19">
            <a:extLst>
              <a:ext uri="{FF2B5EF4-FFF2-40B4-BE49-F238E27FC236}">
                <a16:creationId xmlns:a16="http://schemas.microsoft.com/office/drawing/2014/main" xmlns="" id="{372DFF83-5D30-48DC-A550-C8CA38E3AEF1}"/>
              </a:ext>
            </a:extLst>
          </p:cNvPr>
          <p:cNvSpPr>
            <a:spLocks noChangeShapeType="1"/>
          </p:cNvSpPr>
          <p:nvPr/>
        </p:nvSpPr>
        <p:spPr bwMode="auto">
          <a:xfrm flipH="1">
            <a:off x="6670215"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48" name="Line 21">
            <a:extLst>
              <a:ext uri="{FF2B5EF4-FFF2-40B4-BE49-F238E27FC236}">
                <a16:creationId xmlns:a16="http://schemas.microsoft.com/office/drawing/2014/main" xmlns="" id="{38716586-83E3-4D8A-84EB-5967338E592B}"/>
              </a:ext>
            </a:extLst>
          </p:cNvPr>
          <p:cNvSpPr>
            <a:spLocks noChangeShapeType="1"/>
          </p:cNvSpPr>
          <p:nvPr/>
        </p:nvSpPr>
        <p:spPr bwMode="auto">
          <a:xfrm flipH="1">
            <a:off x="7436339"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cs typeface="Arial" panose="020B0604020202020204" pitchFamily="34" charset="0"/>
            </a:endParaRPr>
          </a:p>
        </p:txBody>
      </p:sp>
      <p:sp>
        <p:nvSpPr>
          <p:cNvPr id="49" name="Line 19">
            <a:extLst>
              <a:ext uri="{FF2B5EF4-FFF2-40B4-BE49-F238E27FC236}">
                <a16:creationId xmlns:a16="http://schemas.microsoft.com/office/drawing/2014/main" xmlns="" id="{FCBC6037-7C09-4CB3-82A5-C88513AF57A7}"/>
              </a:ext>
            </a:extLst>
          </p:cNvPr>
          <p:cNvSpPr>
            <a:spLocks noChangeShapeType="1"/>
          </p:cNvSpPr>
          <p:nvPr/>
        </p:nvSpPr>
        <p:spPr bwMode="auto">
          <a:xfrm flipH="1">
            <a:off x="8267074"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50" name="TextBox 26">
            <a:extLst>
              <a:ext uri="{FF2B5EF4-FFF2-40B4-BE49-F238E27FC236}">
                <a16:creationId xmlns:a16="http://schemas.microsoft.com/office/drawing/2014/main" xmlns="" id="{BDAAC527-D7E2-44E0-B1CB-B8ACE19D1C80}"/>
              </a:ext>
            </a:extLst>
          </p:cNvPr>
          <p:cNvSpPr txBox="1"/>
          <p:nvPr/>
        </p:nvSpPr>
        <p:spPr>
          <a:xfrm>
            <a:off x="1845192"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0</a:t>
            </a:r>
          </a:p>
        </p:txBody>
      </p:sp>
      <p:sp>
        <p:nvSpPr>
          <p:cNvPr id="51" name="TextBox 30">
            <a:extLst>
              <a:ext uri="{FF2B5EF4-FFF2-40B4-BE49-F238E27FC236}">
                <a16:creationId xmlns:a16="http://schemas.microsoft.com/office/drawing/2014/main" xmlns="" id="{8CA96B0F-EF69-4249-9FE2-6F2945E163A1}"/>
              </a:ext>
            </a:extLst>
          </p:cNvPr>
          <p:cNvSpPr txBox="1"/>
          <p:nvPr/>
        </p:nvSpPr>
        <p:spPr>
          <a:xfrm>
            <a:off x="4219181"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9</a:t>
            </a:r>
          </a:p>
        </p:txBody>
      </p:sp>
      <p:sp>
        <p:nvSpPr>
          <p:cNvPr id="52" name="TextBox 32">
            <a:extLst>
              <a:ext uri="{FF2B5EF4-FFF2-40B4-BE49-F238E27FC236}">
                <a16:creationId xmlns:a16="http://schemas.microsoft.com/office/drawing/2014/main" xmlns="" id="{723E6867-9077-43A6-A019-31AAB28FB2DC}"/>
              </a:ext>
            </a:extLst>
          </p:cNvPr>
          <p:cNvSpPr txBox="1"/>
          <p:nvPr/>
        </p:nvSpPr>
        <p:spPr>
          <a:xfrm>
            <a:off x="4937172"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12</a:t>
            </a:r>
          </a:p>
        </p:txBody>
      </p:sp>
      <p:sp>
        <p:nvSpPr>
          <p:cNvPr id="53" name="TextBox 34">
            <a:extLst>
              <a:ext uri="{FF2B5EF4-FFF2-40B4-BE49-F238E27FC236}">
                <a16:creationId xmlns:a16="http://schemas.microsoft.com/office/drawing/2014/main" xmlns="" id="{F5592A74-42EE-44B1-8959-4A7FFD221CA6}"/>
              </a:ext>
            </a:extLst>
          </p:cNvPr>
          <p:cNvSpPr txBox="1"/>
          <p:nvPr/>
        </p:nvSpPr>
        <p:spPr>
          <a:xfrm>
            <a:off x="5732432"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15</a:t>
            </a:r>
          </a:p>
        </p:txBody>
      </p:sp>
      <p:sp>
        <p:nvSpPr>
          <p:cNvPr id="54" name="TextBox 36">
            <a:extLst>
              <a:ext uri="{FF2B5EF4-FFF2-40B4-BE49-F238E27FC236}">
                <a16:creationId xmlns:a16="http://schemas.microsoft.com/office/drawing/2014/main" xmlns="" id="{B71CE482-FB13-462F-82B7-72F23056B687}"/>
              </a:ext>
            </a:extLst>
          </p:cNvPr>
          <p:cNvSpPr txBox="1"/>
          <p:nvPr/>
        </p:nvSpPr>
        <p:spPr>
          <a:xfrm>
            <a:off x="653447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18</a:t>
            </a:r>
          </a:p>
        </p:txBody>
      </p:sp>
      <p:sp>
        <p:nvSpPr>
          <p:cNvPr id="55" name="TextBox 38">
            <a:extLst>
              <a:ext uri="{FF2B5EF4-FFF2-40B4-BE49-F238E27FC236}">
                <a16:creationId xmlns:a16="http://schemas.microsoft.com/office/drawing/2014/main" xmlns="" id="{3A54F2FA-C30A-49B0-B66D-2CF372030E59}"/>
              </a:ext>
            </a:extLst>
          </p:cNvPr>
          <p:cNvSpPr txBox="1"/>
          <p:nvPr/>
        </p:nvSpPr>
        <p:spPr>
          <a:xfrm>
            <a:off x="730060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21</a:t>
            </a:r>
          </a:p>
        </p:txBody>
      </p:sp>
      <p:sp>
        <p:nvSpPr>
          <p:cNvPr id="56" name="TextBox 40">
            <a:extLst>
              <a:ext uri="{FF2B5EF4-FFF2-40B4-BE49-F238E27FC236}">
                <a16:creationId xmlns:a16="http://schemas.microsoft.com/office/drawing/2014/main" xmlns="" id="{46AD19D4-EACC-4632-BD91-C1C6B5E8093E}"/>
              </a:ext>
            </a:extLst>
          </p:cNvPr>
          <p:cNvSpPr txBox="1"/>
          <p:nvPr/>
        </p:nvSpPr>
        <p:spPr>
          <a:xfrm>
            <a:off x="8131336"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24</a:t>
            </a:r>
          </a:p>
        </p:txBody>
      </p:sp>
      <p:sp>
        <p:nvSpPr>
          <p:cNvPr id="57" name="TextBox 42">
            <a:extLst>
              <a:ext uri="{FF2B5EF4-FFF2-40B4-BE49-F238E27FC236}">
                <a16:creationId xmlns:a16="http://schemas.microsoft.com/office/drawing/2014/main" xmlns="" id="{F1A4E8B6-BE6F-4D85-9075-0A2378CFFDFB}"/>
              </a:ext>
            </a:extLst>
          </p:cNvPr>
          <p:cNvSpPr txBox="1"/>
          <p:nvPr/>
        </p:nvSpPr>
        <p:spPr>
          <a:xfrm>
            <a:off x="722498" y="5135127"/>
            <a:ext cx="944291" cy="3577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400" b="0" i="0" strike="noStrike" cap="none" spc="0" baseline="0">
                <a:solidFill>
                  <a:srgbClr val="4D4D4D"/>
                </a:solidFill>
                <a:effectLst/>
                <a:ea typeface="ＭＳ Ｐゴシック" panose="020B0600070205080204" pitchFamily="50" charset="-128"/>
                <a:cs typeface="MS UI Gothic"/>
              </a:rPr>
              <a:t>リスク例数</a:t>
            </a:r>
          </a:p>
        </p:txBody>
      </p:sp>
      <p:sp>
        <p:nvSpPr>
          <p:cNvPr id="58" name="Line 19">
            <a:extLst>
              <a:ext uri="{FF2B5EF4-FFF2-40B4-BE49-F238E27FC236}">
                <a16:creationId xmlns:a16="http://schemas.microsoft.com/office/drawing/2014/main" xmlns="" id="{30499F4D-2F36-4C75-91EB-D58ADA544E02}"/>
              </a:ext>
            </a:extLst>
          </p:cNvPr>
          <p:cNvSpPr>
            <a:spLocks noChangeShapeType="1"/>
          </p:cNvSpPr>
          <p:nvPr/>
        </p:nvSpPr>
        <p:spPr bwMode="auto">
          <a:xfrm flipH="1">
            <a:off x="3476541"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59" name="TextBox 28">
            <a:extLst>
              <a:ext uri="{FF2B5EF4-FFF2-40B4-BE49-F238E27FC236}">
                <a16:creationId xmlns:a16="http://schemas.microsoft.com/office/drawing/2014/main" xmlns="" id="{1D879590-FC73-4B07-A299-F80B835D3FAA}"/>
              </a:ext>
            </a:extLst>
          </p:cNvPr>
          <p:cNvSpPr txBox="1"/>
          <p:nvPr/>
        </p:nvSpPr>
        <p:spPr>
          <a:xfrm>
            <a:off x="3390497"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6</a:t>
            </a:r>
          </a:p>
        </p:txBody>
      </p:sp>
      <p:sp>
        <p:nvSpPr>
          <p:cNvPr id="60" name="Line 19">
            <a:extLst>
              <a:ext uri="{FF2B5EF4-FFF2-40B4-BE49-F238E27FC236}">
                <a16:creationId xmlns:a16="http://schemas.microsoft.com/office/drawing/2014/main" xmlns="" id="{F29237DF-4D5F-4BF1-AD36-3D102E3C0482}"/>
              </a:ext>
            </a:extLst>
          </p:cNvPr>
          <p:cNvSpPr>
            <a:spLocks noChangeShapeType="1"/>
          </p:cNvSpPr>
          <p:nvPr/>
        </p:nvSpPr>
        <p:spPr bwMode="auto">
          <a:xfrm flipH="1">
            <a:off x="2689708"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a typeface="ＭＳ Ｐゴシック" panose="020B0600070205080204" pitchFamily="50" charset="-128"/>
            </a:endParaRPr>
          </a:p>
        </p:txBody>
      </p:sp>
      <p:sp>
        <p:nvSpPr>
          <p:cNvPr id="61" name="TextBox 28">
            <a:extLst>
              <a:ext uri="{FF2B5EF4-FFF2-40B4-BE49-F238E27FC236}">
                <a16:creationId xmlns:a16="http://schemas.microsoft.com/office/drawing/2014/main" xmlns="" id="{85106116-BD1D-46BD-8B70-B96B169F8DA5}"/>
              </a:ext>
            </a:extLst>
          </p:cNvPr>
          <p:cNvSpPr txBox="1"/>
          <p:nvPr/>
        </p:nvSpPr>
        <p:spPr>
          <a:xfrm>
            <a:off x="2603664"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ea typeface="ＭＳ Ｐゴシック" panose="020B0600070205080204" pitchFamily="50" charset="-128"/>
                <a:cs typeface="MS UI Gothic"/>
              </a:rPr>
              <a:t>3</a:t>
            </a:r>
          </a:p>
        </p:txBody>
      </p:sp>
      <p:grpSp>
        <p:nvGrpSpPr>
          <p:cNvPr id="83" name="Group 82"/>
          <p:cNvGrpSpPr/>
          <p:nvPr/>
        </p:nvGrpSpPr>
        <p:grpSpPr>
          <a:xfrm>
            <a:off x="687566" y="5655509"/>
            <a:ext cx="7720550" cy="288147"/>
            <a:chOff x="687566" y="5423087"/>
            <a:chExt cx="7720550" cy="288147"/>
          </a:xfrm>
        </p:grpSpPr>
        <p:sp>
          <p:nvSpPr>
            <p:cNvPr id="10" name="TextBox 46">
              <a:extLst>
                <a:ext uri="{FF2B5EF4-FFF2-40B4-BE49-F238E27FC236}">
                  <a16:creationId xmlns:a16="http://schemas.microsoft.com/office/drawing/2014/main" xmlns="" id="{D64C4B6E-D07D-4275-B1DD-D553A3DF1649}"/>
                </a:ext>
              </a:extLst>
            </p:cNvPr>
            <p:cNvSpPr txBox="1"/>
            <p:nvPr/>
          </p:nvSpPr>
          <p:spPr>
            <a:xfrm>
              <a:off x="185049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36</a:t>
              </a:r>
            </a:p>
          </p:txBody>
        </p:sp>
        <p:sp>
          <p:nvSpPr>
            <p:cNvPr id="11" name="TextBox 48">
              <a:extLst>
                <a:ext uri="{FF2B5EF4-FFF2-40B4-BE49-F238E27FC236}">
                  <a16:creationId xmlns:a16="http://schemas.microsoft.com/office/drawing/2014/main" xmlns="" id="{A1AE02C6-F793-4713-B34E-3867A160E322}"/>
                </a:ext>
              </a:extLst>
            </p:cNvPr>
            <p:cNvSpPr txBox="1"/>
            <p:nvPr/>
          </p:nvSpPr>
          <p:spPr>
            <a:xfrm>
              <a:off x="4224488"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12</a:t>
              </a:r>
            </a:p>
          </p:txBody>
        </p:sp>
        <p:sp>
          <p:nvSpPr>
            <p:cNvPr id="12" name="TextBox 49">
              <a:extLst>
                <a:ext uri="{FF2B5EF4-FFF2-40B4-BE49-F238E27FC236}">
                  <a16:creationId xmlns:a16="http://schemas.microsoft.com/office/drawing/2014/main" xmlns="" id="{0C946443-D646-4A77-AFF3-972FF8F362E6}"/>
                </a:ext>
              </a:extLst>
            </p:cNvPr>
            <p:cNvSpPr txBox="1"/>
            <p:nvPr/>
          </p:nvSpPr>
          <p:spPr>
            <a:xfrm>
              <a:off x="4986863"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9</a:t>
              </a:r>
            </a:p>
          </p:txBody>
        </p:sp>
        <p:sp>
          <p:nvSpPr>
            <p:cNvPr id="13" name="TextBox 50">
              <a:extLst>
                <a:ext uri="{FF2B5EF4-FFF2-40B4-BE49-F238E27FC236}">
                  <a16:creationId xmlns:a16="http://schemas.microsoft.com/office/drawing/2014/main" xmlns="" id="{BE2F19C6-4ECE-4AD8-BA61-51FC4F598738}"/>
                </a:ext>
              </a:extLst>
            </p:cNvPr>
            <p:cNvSpPr txBox="1"/>
            <p:nvPr/>
          </p:nvSpPr>
          <p:spPr>
            <a:xfrm>
              <a:off x="5782123"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6</a:t>
              </a:r>
            </a:p>
          </p:txBody>
        </p:sp>
        <p:sp>
          <p:nvSpPr>
            <p:cNvPr id="14" name="TextBox 51">
              <a:extLst>
                <a:ext uri="{FF2B5EF4-FFF2-40B4-BE49-F238E27FC236}">
                  <a16:creationId xmlns:a16="http://schemas.microsoft.com/office/drawing/2014/main" xmlns="" id="{6C23C3F4-D931-4945-9932-22100E737258}"/>
                </a:ext>
              </a:extLst>
            </p:cNvPr>
            <p:cNvSpPr txBox="1"/>
            <p:nvPr/>
          </p:nvSpPr>
          <p:spPr>
            <a:xfrm>
              <a:off x="6584171"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2</a:t>
              </a:r>
            </a:p>
          </p:txBody>
        </p:sp>
        <p:sp>
          <p:nvSpPr>
            <p:cNvPr id="15" name="TextBox 52">
              <a:extLst>
                <a:ext uri="{FF2B5EF4-FFF2-40B4-BE49-F238E27FC236}">
                  <a16:creationId xmlns:a16="http://schemas.microsoft.com/office/drawing/2014/main" xmlns="" id="{51810B56-E92E-40DD-8860-B7322EA0040E}"/>
                </a:ext>
              </a:extLst>
            </p:cNvPr>
            <p:cNvSpPr txBox="1"/>
            <p:nvPr/>
          </p:nvSpPr>
          <p:spPr>
            <a:xfrm>
              <a:off x="7350294"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2</a:t>
              </a:r>
            </a:p>
          </p:txBody>
        </p:sp>
        <p:sp>
          <p:nvSpPr>
            <p:cNvPr id="16" name="TextBox 53">
              <a:extLst>
                <a:ext uri="{FF2B5EF4-FFF2-40B4-BE49-F238E27FC236}">
                  <a16:creationId xmlns:a16="http://schemas.microsoft.com/office/drawing/2014/main" xmlns="" id="{03D654DE-072D-485F-8ED7-354B8B37C0A4}"/>
                </a:ext>
              </a:extLst>
            </p:cNvPr>
            <p:cNvSpPr txBox="1"/>
            <p:nvPr/>
          </p:nvSpPr>
          <p:spPr>
            <a:xfrm>
              <a:off x="8236026"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0</a:t>
              </a:r>
            </a:p>
          </p:txBody>
        </p:sp>
        <p:sp>
          <p:nvSpPr>
            <p:cNvPr id="17" name="TextBox 54">
              <a:extLst>
                <a:ext uri="{FF2B5EF4-FFF2-40B4-BE49-F238E27FC236}">
                  <a16:creationId xmlns:a16="http://schemas.microsoft.com/office/drawing/2014/main" xmlns="" id="{382E2B07-6A4C-4013-A369-8B8A2BCCA1D9}"/>
                </a:ext>
              </a:extLst>
            </p:cNvPr>
            <p:cNvSpPr txBox="1"/>
            <p:nvPr/>
          </p:nvSpPr>
          <p:spPr>
            <a:xfrm>
              <a:off x="687566" y="5423087"/>
              <a:ext cx="961961"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B2C0D8"/>
                  </a:solidFill>
                  <a:effectLst/>
                  <a:ea typeface="ＭＳ Ｐゴシック" panose="020B0600070205080204" pitchFamily="50" charset="-128"/>
                  <a:cs typeface="MS UI Gothic"/>
                </a:rPr>
                <a:t>二剤併用群</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19" name="TextBox 47">
              <a:extLst>
                <a:ext uri="{FF2B5EF4-FFF2-40B4-BE49-F238E27FC236}">
                  <a16:creationId xmlns:a16="http://schemas.microsoft.com/office/drawing/2014/main" xmlns="" id="{672C8A93-782F-46A2-AE55-05EB26FCEE0E}"/>
                </a:ext>
              </a:extLst>
            </p:cNvPr>
            <p:cNvSpPr txBox="1"/>
            <p:nvPr/>
          </p:nvSpPr>
          <p:spPr>
            <a:xfrm>
              <a:off x="3340804"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14</a:t>
              </a:r>
            </a:p>
          </p:txBody>
        </p:sp>
        <p:sp>
          <p:nvSpPr>
            <p:cNvPr id="62" name="TextBox 47">
              <a:extLst>
                <a:ext uri="{FF2B5EF4-FFF2-40B4-BE49-F238E27FC236}">
                  <a16:creationId xmlns:a16="http://schemas.microsoft.com/office/drawing/2014/main" xmlns="" id="{C87CB6F0-E476-46E2-86BE-FB4576460226}"/>
                </a:ext>
              </a:extLst>
            </p:cNvPr>
            <p:cNvSpPr txBox="1"/>
            <p:nvPr/>
          </p:nvSpPr>
          <p:spPr>
            <a:xfrm>
              <a:off x="2553971"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ea typeface="ＭＳ Ｐゴシック" panose="020B0600070205080204" pitchFamily="50" charset="-128"/>
                  <a:cs typeface="MS UI Gothic"/>
                </a:rPr>
                <a:t>24</a:t>
              </a:r>
            </a:p>
          </p:txBody>
        </p:sp>
      </p:grpSp>
      <p:grpSp>
        <p:nvGrpSpPr>
          <p:cNvPr id="84" name="Group 83"/>
          <p:cNvGrpSpPr/>
          <p:nvPr/>
        </p:nvGrpSpPr>
        <p:grpSpPr>
          <a:xfrm>
            <a:off x="670234" y="5405535"/>
            <a:ext cx="7737884" cy="288147"/>
            <a:chOff x="670234" y="5869562"/>
            <a:chExt cx="7737884" cy="288147"/>
          </a:xfrm>
        </p:grpSpPr>
        <p:sp>
          <p:nvSpPr>
            <p:cNvPr id="18" name="TextBox 57">
              <a:extLst>
                <a:ext uri="{FF2B5EF4-FFF2-40B4-BE49-F238E27FC236}">
                  <a16:creationId xmlns:a16="http://schemas.microsoft.com/office/drawing/2014/main" xmlns="" id="{D5915C9A-2F6C-453E-AE22-11BA500819A0}"/>
                </a:ext>
              </a:extLst>
            </p:cNvPr>
            <p:cNvSpPr txBox="1"/>
            <p:nvPr/>
          </p:nvSpPr>
          <p:spPr>
            <a:xfrm>
              <a:off x="1850498"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35</a:t>
              </a:r>
            </a:p>
          </p:txBody>
        </p:sp>
        <p:sp>
          <p:nvSpPr>
            <p:cNvPr id="20" name="TextBox 58">
              <a:extLst>
                <a:ext uri="{FF2B5EF4-FFF2-40B4-BE49-F238E27FC236}">
                  <a16:creationId xmlns:a16="http://schemas.microsoft.com/office/drawing/2014/main" xmlns="" id="{2B1D6C2F-E95B-46E0-927B-D4127DD773BD}"/>
                </a:ext>
              </a:extLst>
            </p:cNvPr>
            <p:cNvSpPr txBox="1"/>
            <p:nvPr/>
          </p:nvSpPr>
          <p:spPr>
            <a:xfrm>
              <a:off x="3340804"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17</a:t>
              </a:r>
            </a:p>
          </p:txBody>
        </p:sp>
        <p:sp>
          <p:nvSpPr>
            <p:cNvPr id="21" name="TextBox 59">
              <a:extLst>
                <a:ext uri="{FF2B5EF4-FFF2-40B4-BE49-F238E27FC236}">
                  <a16:creationId xmlns:a16="http://schemas.microsoft.com/office/drawing/2014/main" xmlns="" id="{D7E0B4D4-0196-4A8E-9459-0701E60E0F32}"/>
                </a:ext>
              </a:extLst>
            </p:cNvPr>
            <p:cNvSpPr txBox="1"/>
            <p:nvPr/>
          </p:nvSpPr>
          <p:spPr>
            <a:xfrm>
              <a:off x="4224488"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13</a:t>
              </a:r>
            </a:p>
          </p:txBody>
        </p:sp>
        <p:sp>
          <p:nvSpPr>
            <p:cNvPr id="22" name="TextBox 60">
              <a:extLst>
                <a:ext uri="{FF2B5EF4-FFF2-40B4-BE49-F238E27FC236}">
                  <a16:creationId xmlns:a16="http://schemas.microsoft.com/office/drawing/2014/main" xmlns="" id="{8786E818-F150-42B7-84F9-D79EFBED211E}"/>
                </a:ext>
              </a:extLst>
            </p:cNvPr>
            <p:cNvSpPr txBox="1"/>
            <p:nvPr/>
          </p:nvSpPr>
          <p:spPr>
            <a:xfrm>
              <a:off x="4943840" y="5869562"/>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11</a:t>
              </a:r>
            </a:p>
          </p:txBody>
        </p:sp>
        <p:sp>
          <p:nvSpPr>
            <p:cNvPr id="23" name="TextBox 61">
              <a:extLst>
                <a:ext uri="{FF2B5EF4-FFF2-40B4-BE49-F238E27FC236}">
                  <a16:creationId xmlns:a16="http://schemas.microsoft.com/office/drawing/2014/main" xmlns="" id="{E52F9675-5D98-4EE7-9E2A-2F952E81F6BE}"/>
                </a:ext>
              </a:extLst>
            </p:cNvPr>
            <p:cNvSpPr txBox="1"/>
            <p:nvPr/>
          </p:nvSpPr>
          <p:spPr>
            <a:xfrm>
              <a:off x="5782124" y="5869562"/>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9</a:t>
              </a:r>
            </a:p>
          </p:txBody>
        </p:sp>
        <p:sp>
          <p:nvSpPr>
            <p:cNvPr id="24" name="TextBox 62">
              <a:extLst>
                <a:ext uri="{FF2B5EF4-FFF2-40B4-BE49-F238E27FC236}">
                  <a16:creationId xmlns:a16="http://schemas.microsoft.com/office/drawing/2014/main" xmlns="" id="{6EBA0437-0FE9-4254-BA34-943527058BDB}"/>
                </a:ext>
              </a:extLst>
            </p:cNvPr>
            <p:cNvSpPr txBox="1"/>
            <p:nvPr/>
          </p:nvSpPr>
          <p:spPr>
            <a:xfrm>
              <a:off x="6584171" y="5869562"/>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5</a:t>
              </a:r>
            </a:p>
          </p:txBody>
        </p:sp>
        <p:sp>
          <p:nvSpPr>
            <p:cNvPr id="25" name="TextBox 63">
              <a:extLst>
                <a:ext uri="{FF2B5EF4-FFF2-40B4-BE49-F238E27FC236}">
                  <a16:creationId xmlns:a16="http://schemas.microsoft.com/office/drawing/2014/main" xmlns="" id="{10F49E8B-8583-4533-BCF9-EEC48D54BF41}"/>
                </a:ext>
              </a:extLst>
            </p:cNvPr>
            <p:cNvSpPr txBox="1"/>
            <p:nvPr/>
          </p:nvSpPr>
          <p:spPr>
            <a:xfrm>
              <a:off x="7350295" y="5869562"/>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1</a:t>
              </a:r>
            </a:p>
          </p:txBody>
        </p:sp>
        <p:sp>
          <p:nvSpPr>
            <p:cNvPr id="26" name="TextBox 64">
              <a:extLst>
                <a:ext uri="{FF2B5EF4-FFF2-40B4-BE49-F238E27FC236}">
                  <a16:creationId xmlns:a16="http://schemas.microsoft.com/office/drawing/2014/main" xmlns="" id="{E2BD6814-8342-49C7-90E8-1B6739E3DC9D}"/>
                </a:ext>
              </a:extLst>
            </p:cNvPr>
            <p:cNvSpPr txBox="1"/>
            <p:nvPr/>
          </p:nvSpPr>
          <p:spPr>
            <a:xfrm>
              <a:off x="8236028" y="5869562"/>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0</a:t>
              </a:r>
            </a:p>
          </p:txBody>
        </p:sp>
        <p:sp>
          <p:nvSpPr>
            <p:cNvPr id="27" name="TextBox 65">
              <a:extLst>
                <a:ext uri="{FF2B5EF4-FFF2-40B4-BE49-F238E27FC236}">
                  <a16:creationId xmlns:a16="http://schemas.microsoft.com/office/drawing/2014/main" xmlns="" id="{A8081961-74FC-4768-814B-830F6BF93D39}"/>
                </a:ext>
              </a:extLst>
            </p:cNvPr>
            <p:cNvSpPr txBox="1"/>
            <p:nvPr/>
          </p:nvSpPr>
          <p:spPr>
            <a:xfrm>
              <a:off x="670234" y="5869562"/>
              <a:ext cx="961961"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C00000"/>
                  </a:solidFill>
                  <a:effectLst/>
                  <a:ea typeface="ＭＳ Ｐゴシック" panose="020B0600070205080204" pitchFamily="50" charset="-128"/>
                  <a:cs typeface="MS UI Gothic"/>
                </a:rPr>
                <a:t>三剤併用群</a:t>
              </a:r>
              <a:endParaRPr lang="en-GB" sz="1400">
                <a:solidFill>
                  <a:srgbClr val="C00000"/>
                </a:solidFill>
                <a:ea typeface="ＭＳ Ｐゴシック" panose="020B0600070205080204" pitchFamily="50" charset="-128"/>
                <a:cs typeface="Arial" panose="020B0604020202020204" pitchFamily="34" charset="0"/>
              </a:endParaRPr>
            </a:p>
          </p:txBody>
        </p:sp>
        <p:sp>
          <p:nvSpPr>
            <p:cNvPr id="63" name="TextBox 58">
              <a:extLst>
                <a:ext uri="{FF2B5EF4-FFF2-40B4-BE49-F238E27FC236}">
                  <a16:creationId xmlns:a16="http://schemas.microsoft.com/office/drawing/2014/main" xmlns="" id="{081072E7-D54E-4DD6-8CC9-62C67E5C8019}"/>
                </a:ext>
              </a:extLst>
            </p:cNvPr>
            <p:cNvSpPr txBox="1"/>
            <p:nvPr/>
          </p:nvSpPr>
          <p:spPr>
            <a:xfrm>
              <a:off x="2553972"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ea typeface="ＭＳ Ｐゴシック" panose="020B0600070205080204" pitchFamily="50" charset="-128"/>
                  <a:cs typeface="MS UI Gothic"/>
                </a:rPr>
                <a:t>25</a:t>
              </a:r>
            </a:p>
          </p:txBody>
        </p:sp>
      </p:grpSp>
      <p:sp>
        <p:nvSpPr>
          <p:cNvPr id="64" name="Graphic 130">
            <a:extLst>
              <a:ext uri="{FF2B5EF4-FFF2-40B4-BE49-F238E27FC236}">
                <a16:creationId xmlns:a16="http://schemas.microsoft.com/office/drawing/2014/main" xmlns="" id="{FF54DE91-B8A8-40EA-B662-F1CA4F71BB2A}"/>
              </a:ext>
            </a:extLst>
          </p:cNvPr>
          <p:cNvSpPr/>
          <p:nvPr/>
        </p:nvSpPr>
        <p:spPr>
          <a:xfrm>
            <a:off x="1921712" y="1904013"/>
            <a:ext cx="6209624" cy="2538000"/>
          </a:xfrm>
          <a:custGeom>
            <a:avLst/>
            <a:gdLst>
              <a:gd name="connsiteX0" fmla="*/ 9142472 w 9135008"/>
              <a:gd name="connsiteY0" fmla="*/ 3734448 h 3731327"/>
              <a:gd name="connsiteX1" fmla="*/ 6503003 w 9135008"/>
              <a:gd name="connsiteY1" fmla="*/ 3734448 h 3731327"/>
              <a:gd name="connsiteX2" fmla="*/ 6503003 w 9135008"/>
              <a:gd name="connsiteY2" fmla="*/ 3587560 h 3731327"/>
              <a:gd name="connsiteX3" fmla="*/ 6369475 w 9135008"/>
              <a:gd name="connsiteY3" fmla="*/ 3587560 h 3731327"/>
              <a:gd name="connsiteX4" fmla="*/ 6369475 w 9135008"/>
              <a:gd name="connsiteY4" fmla="*/ 3431770 h 3731327"/>
              <a:gd name="connsiteX5" fmla="*/ 6329411 w 9135008"/>
              <a:gd name="connsiteY5" fmla="*/ 3431770 h 3731327"/>
              <a:gd name="connsiteX6" fmla="*/ 6329411 w 9135008"/>
              <a:gd name="connsiteY6" fmla="*/ 3307143 h 3731327"/>
              <a:gd name="connsiteX7" fmla="*/ 5781930 w 9135008"/>
              <a:gd name="connsiteY7" fmla="*/ 3307143 h 3731327"/>
              <a:gd name="connsiteX8" fmla="*/ 5781930 w 9135008"/>
              <a:gd name="connsiteY8" fmla="*/ 3173607 h 3731327"/>
              <a:gd name="connsiteX9" fmla="*/ 5287867 w 9135008"/>
              <a:gd name="connsiteY9" fmla="*/ 3173607 h 3731327"/>
              <a:gd name="connsiteX10" fmla="*/ 5287867 w 9135008"/>
              <a:gd name="connsiteY10" fmla="*/ 3031178 h 3731327"/>
              <a:gd name="connsiteX11" fmla="*/ 4468872 w 9135008"/>
              <a:gd name="connsiteY11" fmla="*/ 3031178 h 3731327"/>
              <a:gd name="connsiteX12" fmla="*/ 4468872 w 9135008"/>
              <a:gd name="connsiteY12" fmla="*/ 2906543 h 3731327"/>
              <a:gd name="connsiteX13" fmla="*/ 4241863 w 9135008"/>
              <a:gd name="connsiteY13" fmla="*/ 2906543 h 3731327"/>
              <a:gd name="connsiteX14" fmla="*/ 4241863 w 9135008"/>
              <a:gd name="connsiteY14" fmla="*/ 2786367 h 3731327"/>
              <a:gd name="connsiteX15" fmla="*/ 4201808 w 9135008"/>
              <a:gd name="connsiteY15" fmla="*/ 2786367 h 3731327"/>
              <a:gd name="connsiteX16" fmla="*/ 4201808 w 9135008"/>
              <a:gd name="connsiteY16" fmla="*/ 2666191 h 3731327"/>
              <a:gd name="connsiteX17" fmla="*/ 3178057 w 9135008"/>
              <a:gd name="connsiteY17" fmla="*/ 2666191 h 3731327"/>
              <a:gd name="connsiteX18" fmla="*/ 3178057 w 9135008"/>
              <a:gd name="connsiteY18" fmla="*/ 2541556 h 3731327"/>
              <a:gd name="connsiteX19" fmla="*/ 2857585 w 9135008"/>
              <a:gd name="connsiteY19" fmla="*/ 2541556 h 3731327"/>
              <a:gd name="connsiteX20" fmla="*/ 2857585 w 9135008"/>
              <a:gd name="connsiteY20" fmla="*/ 2430281 h 3731327"/>
              <a:gd name="connsiteX21" fmla="*/ 2145414 w 9135008"/>
              <a:gd name="connsiteY21" fmla="*/ 2430281 h 3731327"/>
              <a:gd name="connsiteX22" fmla="*/ 2145414 w 9135008"/>
              <a:gd name="connsiteY22" fmla="*/ 2301205 h 3731327"/>
              <a:gd name="connsiteX23" fmla="*/ 2105350 w 9135008"/>
              <a:gd name="connsiteY23" fmla="*/ 2301205 h 3731327"/>
              <a:gd name="connsiteX24" fmla="*/ 2105350 w 9135008"/>
              <a:gd name="connsiteY24" fmla="*/ 2185470 h 3731327"/>
              <a:gd name="connsiteX25" fmla="*/ 2083097 w 9135008"/>
              <a:gd name="connsiteY25" fmla="*/ 2185470 h 3731327"/>
              <a:gd name="connsiteX26" fmla="*/ 2083097 w 9135008"/>
              <a:gd name="connsiteY26" fmla="*/ 2051943 h 3731327"/>
              <a:gd name="connsiteX27" fmla="*/ 1998526 w 9135008"/>
              <a:gd name="connsiteY27" fmla="*/ 2051943 h 3731327"/>
              <a:gd name="connsiteX28" fmla="*/ 1998526 w 9135008"/>
              <a:gd name="connsiteY28" fmla="*/ 1922857 h 3731327"/>
              <a:gd name="connsiteX29" fmla="*/ 1967372 w 9135008"/>
              <a:gd name="connsiteY29" fmla="*/ 1922857 h 3731327"/>
              <a:gd name="connsiteX30" fmla="*/ 1967372 w 9135008"/>
              <a:gd name="connsiteY30" fmla="*/ 1811582 h 3731327"/>
              <a:gd name="connsiteX31" fmla="*/ 1931758 w 9135008"/>
              <a:gd name="connsiteY31" fmla="*/ 1811582 h 3731327"/>
              <a:gd name="connsiteX32" fmla="*/ 1931758 w 9135008"/>
              <a:gd name="connsiteY32" fmla="*/ 1682505 h 3731327"/>
              <a:gd name="connsiteX33" fmla="*/ 1611286 w 9135008"/>
              <a:gd name="connsiteY33" fmla="*/ 1682505 h 3731327"/>
              <a:gd name="connsiteX34" fmla="*/ 1611286 w 9135008"/>
              <a:gd name="connsiteY34" fmla="*/ 1446595 h 3731327"/>
              <a:gd name="connsiteX35" fmla="*/ 1357574 w 9135008"/>
              <a:gd name="connsiteY35" fmla="*/ 1446595 h 3731327"/>
              <a:gd name="connsiteX36" fmla="*/ 1357574 w 9135008"/>
              <a:gd name="connsiteY36" fmla="*/ 1339771 h 3731327"/>
              <a:gd name="connsiteX37" fmla="*/ 1224046 w 9135008"/>
              <a:gd name="connsiteY37" fmla="*/ 1339771 h 3731327"/>
              <a:gd name="connsiteX38" fmla="*/ 1224046 w 9135008"/>
              <a:gd name="connsiteY38" fmla="*/ 1201784 h 3731327"/>
              <a:gd name="connsiteX39" fmla="*/ 1072707 w 9135008"/>
              <a:gd name="connsiteY39" fmla="*/ 1201784 h 3731327"/>
              <a:gd name="connsiteX40" fmla="*/ 1072707 w 9135008"/>
              <a:gd name="connsiteY40" fmla="*/ 965883 h 3731327"/>
              <a:gd name="connsiteX41" fmla="*/ 1028192 w 9135008"/>
              <a:gd name="connsiteY41" fmla="*/ 965883 h 3731327"/>
              <a:gd name="connsiteX42" fmla="*/ 1028192 w 9135008"/>
              <a:gd name="connsiteY42" fmla="*/ 703268 h 3731327"/>
              <a:gd name="connsiteX43" fmla="*/ 756681 w 9135008"/>
              <a:gd name="connsiteY43" fmla="*/ 703268 h 3731327"/>
              <a:gd name="connsiteX44" fmla="*/ 756681 w 9135008"/>
              <a:gd name="connsiteY44" fmla="*/ 578638 h 3731327"/>
              <a:gd name="connsiteX45" fmla="*/ 529677 w 9135008"/>
              <a:gd name="connsiteY45" fmla="*/ 578638 h 3731327"/>
              <a:gd name="connsiteX46" fmla="*/ 529677 w 9135008"/>
              <a:gd name="connsiteY46" fmla="*/ 471812 h 3731327"/>
              <a:gd name="connsiteX47" fmla="*/ 507421 w 9135008"/>
              <a:gd name="connsiteY47" fmla="*/ 471812 h 3731327"/>
              <a:gd name="connsiteX48" fmla="*/ 507421 w 9135008"/>
              <a:gd name="connsiteY48" fmla="*/ 356086 h 3731327"/>
              <a:gd name="connsiteX49" fmla="*/ 454008 w 9135008"/>
              <a:gd name="connsiteY49" fmla="*/ 356086 h 3731327"/>
              <a:gd name="connsiteX50" fmla="*/ 454008 w 9135008"/>
              <a:gd name="connsiteY50" fmla="*/ 111276 h 3731327"/>
              <a:gd name="connsiteX51" fmla="*/ 422851 w 9135008"/>
              <a:gd name="connsiteY51" fmla="*/ 111276 h 3731327"/>
              <a:gd name="connsiteX52" fmla="*/ 422851 w 9135008"/>
              <a:gd name="connsiteY52" fmla="*/ 0 h 3731327"/>
              <a:gd name="connsiteX53" fmla="*/ 0 w 9135008"/>
              <a:gd name="connsiteY53" fmla="*/ 0 h 37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35008" h="3731326">
                <a:moveTo>
                  <a:pt x="9142472" y="3734448"/>
                </a:moveTo>
                <a:lnTo>
                  <a:pt x="6503003" y="3734448"/>
                </a:lnTo>
                <a:lnTo>
                  <a:pt x="6503003" y="3587560"/>
                </a:lnTo>
                <a:lnTo>
                  <a:pt x="6369475" y="3587560"/>
                </a:lnTo>
                <a:lnTo>
                  <a:pt x="6369475" y="3431770"/>
                </a:lnTo>
                <a:lnTo>
                  <a:pt x="6329411" y="3431770"/>
                </a:lnTo>
                <a:lnTo>
                  <a:pt x="6329411" y="3307143"/>
                </a:lnTo>
                <a:lnTo>
                  <a:pt x="5781930" y="3307143"/>
                </a:lnTo>
                <a:lnTo>
                  <a:pt x="5781930" y="3173607"/>
                </a:lnTo>
                <a:lnTo>
                  <a:pt x="5287867" y="3173607"/>
                </a:lnTo>
                <a:lnTo>
                  <a:pt x="5287867" y="3031178"/>
                </a:lnTo>
                <a:lnTo>
                  <a:pt x="4468872" y="3031178"/>
                </a:lnTo>
                <a:lnTo>
                  <a:pt x="4468872" y="2906543"/>
                </a:lnTo>
                <a:lnTo>
                  <a:pt x="4241863" y="2906543"/>
                </a:lnTo>
                <a:lnTo>
                  <a:pt x="4241863" y="2786367"/>
                </a:lnTo>
                <a:lnTo>
                  <a:pt x="4201808" y="2786367"/>
                </a:lnTo>
                <a:lnTo>
                  <a:pt x="4201808" y="2666191"/>
                </a:lnTo>
                <a:lnTo>
                  <a:pt x="3178057" y="2666191"/>
                </a:lnTo>
                <a:lnTo>
                  <a:pt x="3178057" y="2541556"/>
                </a:lnTo>
                <a:lnTo>
                  <a:pt x="2857585" y="2541556"/>
                </a:lnTo>
                <a:lnTo>
                  <a:pt x="2857585" y="2430281"/>
                </a:lnTo>
                <a:lnTo>
                  <a:pt x="2145414" y="2430281"/>
                </a:lnTo>
                <a:lnTo>
                  <a:pt x="2145414" y="2301205"/>
                </a:lnTo>
                <a:lnTo>
                  <a:pt x="2105350" y="2301205"/>
                </a:lnTo>
                <a:lnTo>
                  <a:pt x="2105350" y="2185470"/>
                </a:lnTo>
                <a:lnTo>
                  <a:pt x="2083097" y="2185470"/>
                </a:lnTo>
                <a:lnTo>
                  <a:pt x="2083097" y="2051943"/>
                </a:lnTo>
                <a:lnTo>
                  <a:pt x="1998526" y="2051943"/>
                </a:lnTo>
                <a:lnTo>
                  <a:pt x="1998526" y="1922857"/>
                </a:lnTo>
                <a:lnTo>
                  <a:pt x="1967372" y="1922857"/>
                </a:lnTo>
                <a:lnTo>
                  <a:pt x="1967372" y="1811582"/>
                </a:lnTo>
                <a:lnTo>
                  <a:pt x="1931758" y="1811582"/>
                </a:lnTo>
                <a:lnTo>
                  <a:pt x="1931758" y="1682505"/>
                </a:lnTo>
                <a:lnTo>
                  <a:pt x="1611286" y="1682505"/>
                </a:lnTo>
                <a:lnTo>
                  <a:pt x="1611286" y="1446595"/>
                </a:lnTo>
                <a:lnTo>
                  <a:pt x="1357574" y="1446595"/>
                </a:lnTo>
                <a:lnTo>
                  <a:pt x="1357574" y="1339771"/>
                </a:lnTo>
                <a:lnTo>
                  <a:pt x="1224046" y="1339771"/>
                </a:lnTo>
                <a:lnTo>
                  <a:pt x="1224046" y="1201784"/>
                </a:lnTo>
                <a:lnTo>
                  <a:pt x="1072707" y="1201784"/>
                </a:lnTo>
                <a:lnTo>
                  <a:pt x="1072707" y="965883"/>
                </a:lnTo>
                <a:lnTo>
                  <a:pt x="1028192" y="965883"/>
                </a:lnTo>
                <a:lnTo>
                  <a:pt x="1028192" y="703268"/>
                </a:lnTo>
                <a:lnTo>
                  <a:pt x="756681" y="703268"/>
                </a:lnTo>
                <a:lnTo>
                  <a:pt x="756681" y="578638"/>
                </a:lnTo>
                <a:lnTo>
                  <a:pt x="529677" y="578638"/>
                </a:lnTo>
                <a:lnTo>
                  <a:pt x="529677" y="471812"/>
                </a:lnTo>
                <a:lnTo>
                  <a:pt x="507421" y="471812"/>
                </a:lnTo>
                <a:lnTo>
                  <a:pt x="507421" y="356086"/>
                </a:lnTo>
                <a:lnTo>
                  <a:pt x="454008" y="356086"/>
                </a:lnTo>
                <a:lnTo>
                  <a:pt x="454008" y="111276"/>
                </a:lnTo>
                <a:lnTo>
                  <a:pt x="422851" y="111276"/>
                </a:lnTo>
                <a:lnTo>
                  <a:pt x="422851" y="0"/>
                </a:lnTo>
                <a:lnTo>
                  <a:pt x="0" y="0"/>
                </a:lnTo>
              </a:path>
            </a:pathLst>
          </a:custGeom>
          <a:noFill/>
          <a:ln w="25400" cap="flat">
            <a:solidFill>
              <a:schemeClr val="accent2"/>
            </a:solidFill>
            <a:prstDash val="solid"/>
            <a:miter/>
          </a:ln>
        </p:spPr>
        <p:txBody>
          <a:bodyPr rtlCol="0" anchor="ctr"/>
          <a:lstStyle/>
          <a:p>
            <a:endParaRPr lang="en-GB">
              <a:latin typeface="+mn-lt"/>
              <a:ea typeface="ＭＳ Ｐゴシック" panose="020B0600070205080204" pitchFamily="50" charset="-128"/>
            </a:endParaRPr>
          </a:p>
        </p:txBody>
      </p:sp>
      <p:sp>
        <p:nvSpPr>
          <p:cNvPr id="65" name="Oval 64">
            <a:extLst>
              <a:ext uri="{FF2B5EF4-FFF2-40B4-BE49-F238E27FC236}">
                <a16:creationId xmlns:a16="http://schemas.microsoft.com/office/drawing/2014/main" xmlns="" id="{AE282246-6281-438E-B756-98A70D36DC7C}"/>
              </a:ext>
            </a:extLst>
          </p:cNvPr>
          <p:cNvSpPr>
            <a:spLocks noChangeAspect="1"/>
          </p:cNvSpPr>
          <p:nvPr/>
        </p:nvSpPr>
        <p:spPr>
          <a:xfrm>
            <a:off x="8050907"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66" name="Oval 65">
            <a:extLst>
              <a:ext uri="{FF2B5EF4-FFF2-40B4-BE49-F238E27FC236}">
                <a16:creationId xmlns:a16="http://schemas.microsoft.com/office/drawing/2014/main" xmlns="" id="{56E5C3D2-A01A-4E54-B1E3-B266F2AD4E78}"/>
              </a:ext>
            </a:extLst>
          </p:cNvPr>
          <p:cNvSpPr>
            <a:spLocks noChangeAspect="1"/>
          </p:cNvSpPr>
          <p:nvPr/>
        </p:nvSpPr>
        <p:spPr>
          <a:xfrm>
            <a:off x="7758414"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67" name="Oval 66">
            <a:extLst>
              <a:ext uri="{FF2B5EF4-FFF2-40B4-BE49-F238E27FC236}">
                <a16:creationId xmlns:a16="http://schemas.microsoft.com/office/drawing/2014/main" xmlns="" id="{A56992DA-16FA-4DA4-80F8-66A19B94268D}"/>
              </a:ext>
            </a:extLst>
          </p:cNvPr>
          <p:cNvSpPr>
            <a:spLocks noChangeAspect="1"/>
          </p:cNvSpPr>
          <p:nvPr/>
        </p:nvSpPr>
        <p:spPr>
          <a:xfrm>
            <a:off x="6520157"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68" name="Oval 67">
            <a:extLst>
              <a:ext uri="{FF2B5EF4-FFF2-40B4-BE49-F238E27FC236}">
                <a16:creationId xmlns:a16="http://schemas.microsoft.com/office/drawing/2014/main" xmlns="" id="{265168AF-91AF-43FF-890C-3584A0519D57}"/>
              </a:ext>
            </a:extLst>
          </p:cNvPr>
          <p:cNvSpPr>
            <a:spLocks noChangeAspect="1"/>
          </p:cNvSpPr>
          <p:nvPr/>
        </p:nvSpPr>
        <p:spPr>
          <a:xfrm>
            <a:off x="5539948" y="400943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69" name="Oval 68">
            <a:extLst>
              <a:ext uri="{FF2B5EF4-FFF2-40B4-BE49-F238E27FC236}">
                <a16:creationId xmlns:a16="http://schemas.microsoft.com/office/drawing/2014/main" xmlns="" id="{BB22F1C7-409B-4832-AE1A-7CA87742D3E5}"/>
              </a:ext>
            </a:extLst>
          </p:cNvPr>
          <p:cNvSpPr>
            <a:spLocks noChangeAspect="1"/>
          </p:cNvSpPr>
          <p:nvPr/>
        </p:nvSpPr>
        <p:spPr>
          <a:xfrm>
            <a:off x="2375624" y="224295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70" name="Oval 69">
            <a:extLst>
              <a:ext uri="{FF2B5EF4-FFF2-40B4-BE49-F238E27FC236}">
                <a16:creationId xmlns:a16="http://schemas.microsoft.com/office/drawing/2014/main" xmlns="" id="{90BF5521-5F4B-451A-82D9-E01BCD4B7885}"/>
              </a:ext>
            </a:extLst>
          </p:cNvPr>
          <p:cNvSpPr>
            <a:spLocks noChangeAspect="1"/>
          </p:cNvSpPr>
          <p:nvPr/>
        </p:nvSpPr>
        <p:spPr>
          <a:xfrm>
            <a:off x="1916768" y="185785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a typeface="ＭＳ Ｐゴシック" panose="020B0600070205080204" pitchFamily="50" charset="-128"/>
            </a:endParaRPr>
          </a:p>
        </p:txBody>
      </p:sp>
      <p:sp>
        <p:nvSpPr>
          <p:cNvPr id="71" name="TextBox 54">
            <a:extLst>
              <a:ext uri="{FF2B5EF4-FFF2-40B4-BE49-F238E27FC236}">
                <a16:creationId xmlns:a16="http://schemas.microsoft.com/office/drawing/2014/main" xmlns="" id="{50FD901C-6D34-4C7D-91EE-FC7ABE53A3E3}"/>
              </a:ext>
            </a:extLst>
          </p:cNvPr>
          <p:cNvSpPr txBox="1"/>
          <p:nvPr/>
        </p:nvSpPr>
        <p:spPr>
          <a:xfrm>
            <a:off x="7389047" y="4461035"/>
            <a:ext cx="783983"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B2C0D8"/>
                </a:solidFill>
                <a:effectLst/>
                <a:ea typeface="ＭＳ Ｐゴシック" panose="020B0600070205080204" pitchFamily="50" charset="-128"/>
                <a:cs typeface="MS UI Gothic"/>
              </a:rPr>
              <a:t>二剤併用</a:t>
            </a:r>
            <a:endParaRPr lang="en-US" sz="1400">
              <a:solidFill>
                <a:schemeClr val="accent2"/>
              </a:solidFill>
              <a:ea typeface="ＭＳ Ｐゴシック" panose="020B0600070205080204" pitchFamily="50" charset="-128"/>
              <a:cs typeface="Arial" panose="020B0604020202020204" pitchFamily="34" charset="0"/>
            </a:endParaRPr>
          </a:p>
        </p:txBody>
      </p:sp>
      <p:sp>
        <p:nvSpPr>
          <p:cNvPr id="72" name="TextBox 65">
            <a:extLst>
              <a:ext uri="{FF2B5EF4-FFF2-40B4-BE49-F238E27FC236}">
                <a16:creationId xmlns:a16="http://schemas.microsoft.com/office/drawing/2014/main" xmlns="" id="{2F2A459A-09E9-4AEF-AB7D-8FC3F7729E09}"/>
              </a:ext>
            </a:extLst>
          </p:cNvPr>
          <p:cNvSpPr txBox="1"/>
          <p:nvPr/>
        </p:nvSpPr>
        <p:spPr>
          <a:xfrm>
            <a:off x="7387586" y="3486733"/>
            <a:ext cx="783983"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C00000"/>
                </a:solidFill>
                <a:effectLst/>
                <a:ea typeface="ＭＳ Ｐゴシック" panose="020B0600070205080204" pitchFamily="50" charset="-128"/>
                <a:cs typeface="MS UI Gothic"/>
              </a:rPr>
              <a:t>三剤併用</a:t>
            </a:r>
            <a:endParaRPr lang="en-GB" sz="1400">
              <a:solidFill>
                <a:srgbClr val="C00000"/>
              </a:solidFill>
              <a:ea typeface="ＭＳ Ｐゴシック" panose="020B0600070205080204" pitchFamily="50" charset="-128"/>
              <a:cs typeface="Arial" panose="020B0604020202020204" pitchFamily="34" charset="0"/>
            </a:endParaRPr>
          </a:p>
        </p:txBody>
      </p:sp>
      <p:sp>
        <p:nvSpPr>
          <p:cNvPr id="73" name="Graphic 140">
            <a:extLst>
              <a:ext uri="{FF2B5EF4-FFF2-40B4-BE49-F238E27FC236}">
                <a16:creationId xmlns:a16="http://schemas.microsoft.com/office/drawing/2014/main" xmlns="" id="{AC49D69D-9F4E-4C2B-8523-47FF4CB2333E}"/>
              </a:ext>
            </a:extLst>
          </p:cNvPr>
          <p:cNvSpPr/>
          <p:nvPr/>
        </p:nvSpPr>
        <p:spPr>
          <a:xfrm>
            <a:off x="1921712" y="1904014"/>
            <a:ext cx="6249856" cy="1947094"/>
          </a:xfrm>
          <a:custGeom>
            <a:avLst/>
            <a:gdLst>
              <a:gd name="connsiteX0" fmla="*/ 9141944 w 9135061"/>
              <a:gd name="connsiteY0" fmla="*/ 2800996 h 2797724"/>
              <a:gd name="connsiteX1" fmla="*/ 5486946 w 9135061"/>
              <a:gd name="connsiteY1" fmla="*/ 2800996 h 2797724"/>
              <a:gd name="connsiteX2" fmla="*/ 5486946 w 9135061"/>
              <a:gd name="connsiteY2" fmla="*/ 2668252 h 2797724"/>
              <a:gd name="connsiteX3" fmla="*/ 4473633 w 9135061"/>
              <a:gd name="connsiteY3" fmla="*/ 2668252 h 2797724"/>
              <a:gd name="connsiteX4" fmla="*/ 4473633 w 9135061"/>
              <a:gd name="connsiteY4" fmla="*/ 2531074 h 2797724"/>
              <a:gd name="connsiteX5" fmla="*/ 3743516 w 9135061"/>
              <a:gd name="connsiteY5" fmla="*/ 2531074 h 2797724"/>
              <a:gd name="connsiteX6" fmla="*/ 3743516 w 9135061"/>
              <a:gd name="connsiteY6" fmla="*/ 2398329 h 2797724"/>
              <a:gd name="connsiteX7" fmla="*/ 3168266 w 9135061"/>
              <a:gd name="connsiteY7" fmla="*/ 2398329 h 2797724"/>
              <a:gd name="connsiteX8" fmla="*/ 3168266 w 9135061"/>
              <a:gd name="connsiteY8" fmla="*/ 2274425 h 2797724"/>
              <a:gd name="connsiteX9" fmla="*/ 2685950 w 9135061"/>
              <a:gd name="connsiteY9" fmla="*/ 2274425 h 2797724"/>
              <a:gd name="connsiteX10" fmla="*/ 2685950 w 9135061"/>
              <a:gd name="connsiteY10" fmla="*/ 2146105 h 2797724"/>
              <a:gd name="connsiteX11" fmla="*/ 2597450 w 9135061"/>
              <a:gd name="connsiteY11" fmla="*/ 2146105 h 2797724"/>
              <a:gd name="connsiteX12" fmla="*/ 2597450 w 9135061"/>
              <a:gd name="connsiteY12" fmla="*/ 2031059 h 2797724"/>
              <a:gd name="connsiteX13" fmla="*/ 2473555 w 9135061"/>
              <a:gd name="connsiteY13" fmla="*/ 2031059 h 2797724"/>
              <a:gd name="connsiteX14" fmla="*/ 2473555 w 9135061"/>
              <a:gd name="connsiteY14" fmla="*/ 1902730 h 2797724"/>
              <a:gd name="connsiteX15" fmla="*/ 2128407 w 9135061"/>
              <a:gd name="connsiteY15" fmla="*/ 1902730 h 2797724"/>
              <a:gd name="connsiteX16" fmla="*/ 2128407 w 9135061"/>
              <a:gd name="connsiteY16" fmla="*/ 1672637 h 2797724"/>
              <a:gd name="connsiteX17" fmla="*/ 2115133 w 9135061"/>
              <a:gd name="connsiteY17" fmla="*/ 1672637 h 2797724"/>
              <a:gd name="connsiteX18" fmla="*/ 2115133 w 9135061"/>
              <a:gd name="connsiteY18" fmla="*/ 1637232 h 2797724"/>
              <a:gd name="connsiteX19" fmla="*/ 2093002 w 9135061"/>
              <a:gd name="connsiteY19" fmla="*/ 1637232 h 2797724"/>
              <a:gd name="connsiteX20" fmla="*/ 2093002 w 9135061"/>
              <a:gd name="connsiteY20" fmla="*/ 1491214 h 2797724"/>
              <a:gd name="connsiteX21" fmla="*/ 1553157 w 9135061"/>
              <a:gd name="connsiteY21" fmla="*/ 1491214 h 2797724"/>
              <a:gd name="connsiteX22" fmla="*/ 1553157 w 9135061"/>
              <a:gd name="connsiteY22" fmla="*/ 1367310 h 2797724"/>
              <a:gd name="connsiteX23" fmla="*/ 1531035 w 9135061"/>
              <a:gd name="connsiteY23" fmla="*/ 1367310 h 2797724"/>
              <a:gd name="connsiteX24" fmla="*/ 1531035 w 9135061"/>
              <a:gd name="connsiteY24" fmla="*/ 1225716 h 2797724"/>
              <a:gd name="connsiteX25" fmla="*/ 1495638 w 9135061"/>
              <a:gd name="connsiteY25" fmla="*/ 1225716 h 2797724"/>
              <a:gd name="connsiteX26" fmla="*/ 1495638 w 9135061"/>
              <a:gd name="connsiteY26" fmla="*/ 1101812 h 2797724"/>
              <a:gd name="connsiteX27" fmla="*/ 1367310 w 9135061"/>
              <a:gd name="connsiteY27" fmla="*/ 1101812 h 2797724"/>
              <a:gd name="connsiteX28" fmla="*/ 1367310 w 9135061"/>
              <a:gd name="connsiteY28" fmla="*/ 969067 h 2797724"/>
              <a:gd name="connsiteX29" fmla="*/ 1097387 w 9135061"/>
              <a:gd name="connsiteY29" fmla="*/ 969067 h 2797724"/>
              <a:gd name="connsiteX30" fmla="*/ 1097387 w 9135061"/>
              <a:gd name="connsiteY30" fmla="*/ 805342 h 2797724"/>
              <a:gd name="connsiteX31" fmla="*/ 1004464 w 9135061"/>
              <a:gd name="connsiteY31" fmla="*/ 805342 h 2797724"/>
              <a:gd name="connsiteX32" fmla="*/ 1004464 w 9135061"/>
              <a:gd name="connsiteY32" fmla="*/ 606220 h 2797724"/>
              <a:gd name="connsiteX33" fmla="*/ 530995 w 9135061"/>
              <a:gd name="connsiteY33" fmla="*/ 606220 h 2797724"/>
              <a:gd name="connsiteX34" fmla="*/ 530995 w 9135061"/>
              <a:gd name="connsiteY34" fmla="*/ 482321 h 2797724"/>
              <a:gd name="connsiteX35" fmla="*/ 486745 w 9135061"/>
              <a:gd name="connsiteY35" fmla="*/ 482321 h 2797724"/>
              <a:gd name="connsiteX36" fmla="*/ 486745 w 9135061"/>
              <a:gd name="connsiteY36" fmla="*/ 353997 h 2797724"/>
              <a:gd name="connsiteX37" fmla="*/ 455771 w 9135061"/>
              <a:gd name="connsiteY37" fmla="*/ 353997 h 2797724"/>
              <a:gd name="connsiteX38" fmla="*/ 455771 w 9135061"/>
              <a:gd name="connsiteY38" fmla="*/ 115049 h 2797724"/>
              <a:gd name="connsiteX39" fmla="*/ 433646 w 9135061"/>
              <a:gd name="connsiteY39" fmla="*/ 115049 h 2797724"/>
              <a:gd name="connsiteX40" fmla="*/ 433646 w 9135061"/>
              <a:gd name="connsiteY40" fmla="*/ 0 h 2797724"/>
              <a:gd name="connsiteX41" fmla="*/ 0 w 9135061"/>
              <a:gd name="connsiteY41" fmla="*/ 0 h 279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35061" h="2797724">
                <a:moveTo>
                  <a:pt x="9141944" y="2800996"/>
                </a:moveTo>
                <a:lnTo>
                  <a:pt x="5486946" y="2800996"/>
                </a:lnTo>
                <a:lnTo>
                  <a:pt x="5486946" y="2668252"/>
                </a:lnTo>
                <a:lnTo>
                  <a:pt x="4473633" y="2668252"/>
                </a:lnTo>
                <a:lnTo>
                  <a:pt x="4473633" y="2531074"/>
                </a:lnTo>
                <a:lnTo>
                  <a:pt x="3743516" y="2531074"/>
                </a:lnTo>
                <a:lnTo>
                  <a:pt x="3743516" y="2398329"/>
                </a:lnTo>
                <a:lnTo>
                  <a:pt x="3168266" y="2398329"/>
                </a:lnTo>
                <a:lnTo>
                  <a:pt x="3168266" y="2274425"/>
                </a:lnTo>
                <a:lnTo>
                  <a:pt x="2685950" y="2274425"/>
                </a:lnTo>
                <a:lnTo>
                  <a:pt x="2685950" y="2146105"/>
                </a:lnTo>
                <a:lnTo>
                  <a:pt x="2597450" y="2146105"/>
                </a:lnTo>
                <a:lnTo>
                  <a:pt x="2597450" y="2031059"/>
                </a:lnTo>
                <a:lnTo>
                  <a:pt x="2473555" y="2031059"/>
                </a:lnTo>
                <a:lnTo>
                  <a:pt x="2473555" y="1902730"/>
                </a:lnTo>
                <a:lnTo>
                  <a:pt x="2128407" y="1902730"/>
                </a:lnTo>
                <a:lnTo>
                  <a:pt x="2128407" y="1672637"/>
                </a:lnTo>
                <a:lnTo>
                  <a:pt x="2115133" y="1672637"/>
                </a:lnTo>
                <a:lnTo>
                  <a:pt x="2115133" y="1637232"/>
                </a:lnTo>
                <a:lnTo>
                  <a:pt x="2093002" y="1637232"/>
                </a:lnTo>
                <a:lnTo>
                  <a:pt x="2093002" y="1491214"/>
                </a:lnTo>
                <a:lnTo>
                  <a:pt x="1553157" y="1491214"/>
                </a:lnTo>
                <a:lnTo>
                  <a:pt x="1553157" y="1367310"/>
                </a:lnTo>
                <a:lnTo>
                  <a:pt x="1531035" y="1367310"/>
                </a:lnTo>
                <a:lnTo>
                  <a:pt x="1531035" y="1225716"/>
                </a:lnTo>
                <a:lnTo>
                  <a:pt x="1495638" y="1225716"/>
                </a:lnTo>
                <a:lnTo>
                  <a:pt x="1495638" y="1101812"/>
                </a:lnTo>
                <a:lnTo>
                  <a:pt x="1367310" y="1101812"/>
                </a:lnTo>
                <a:lnTo>
                  <a:pt x="1367310" y="969067"/>
                </a:lnTo>
                <a:lnTo>
                  <a:pt x="1097387" y="969067"/>
                </a:lnTo>
                <a:lnTo>
                  <a:pt x="1097387" y="805342"/>
                </a:lnTo>
                <a:lnTo>
                  <a:pt x="1004464" y="805342"/>
                </a:lnTo>
                <a:lnTo>
                  <a:pt x="1004464" y="606220"/>
                </a:lnTo>
                <a:lnTo>
                  <a:pt x="530995" y="606220"/>
                </a:lnTo>
                <a:lnTo>
                  <a:pt x="530995" y="482321"/>
                </a:lnTo>
                <a:lnTo>
                  <a:pt x="486745" y="482321"/>
                </a:lnTo>
                <a:lnTo>
                  <a:pt x="486745" y="353997"/>
                </a:lnTo>
                <a:lnTo>
                  <a:pt x="455771" y="353997"/>
                </a:lnTo>
                <a:lnTo>
                  <a:pt x="455771" y="115049"/>
                </a:lnTo>
                <a:lnTo>
                  <a:pt x="433646" y="115049"/>
                </a:lnTo>
                <a:lnTo>
                  <a:pt x="433646" y="0"/>
                </a:lnTo>
                <a:lnTo>
                  <a:pt x="0" y="0"/>
                </a:lnTo>
              </a:path>
            </a:pathLst>
          </a:custGeom>
          <a:noFill/>
          <a:ln w="25400" cap="flat">
            <a:solidFill>
              <a:srgbClr val="B60D27"/>
            </a:solidFill>
            <a:prstDash val="solid"/>
            <a:miter/>
          </a:ln>
        </p:spPr>
        <p:txBody>
          <a:bodyPr rtlCol="0" anchor="ctr"/>
          <a:lstStyle/>
          <a:p>
            <a:endParaRPr lang="en-GB">
              <a:latin typeface="+mn-lt"/>
              <a:ea typeface="ＭＳ Ｐゴシック" panose="020B0600070205080204" pitchFamily="50" charset="-128"/>
            </a:endParaRPr>
          </a:p>
        </p:txBody>
      </p:sp>
      <p:sp>
        <p:nvSpPr>
          <p:cNvPr id="74" name="Oval 73">
            <a:extLst>
              <a:ext uri="{FF2B5EF4-FFF2-40B4-BE49-F238E27FC236}">
                <a16:creationId xmlns:a16="http://schemas.microsoft.com/office/drawing/2014/main" xmlns="" id="{C54E9960-99B4-42B9-9CD0-B04E1333D600}"/>
              </a:ext>
            </a:extLst>
          </p:cNvPr>
          <p:cNvSpPr>
            <a:spLocks noChangeAspect="1"/>
          </p:cNvSpPr>
          <p:nvPr/>
        </p:nvSpPr>
        <p:spPr>
          <a:xfrm>
            <a:off x="808005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75" name="Oval 74">
            <a:extLst>
              <a:ext uri="{FF2B5EF4-FFF2-40B4-BE49-F238E27FC236}">
                <a16:creationId xmlns:a16="http://schemas.microsoft.com/office/drawing/2014/main" xmlns="" id="{97421F0E-8144-434F-80BE-4AAA10F89DC1}"/>
              </a:ext>
            </a:extLst>
          </p:cNvPr>
          <p:cNvSpPr>
            <a:spLocks noChangeAspect="1"/>
          </p:cNvSpPr>
          <p:nvPr/>
        </p:nvSpPr>
        <p:spPr>
          <a:xfrm>
            <a:off x="713136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76" name="Oval 75">
            <a:extLst>
              <a:ext uri="{FF2B5EF4-FFF2-40B4-BE49-F238E27FC236}">
                <a16:creationId xmlns:a16="http://schemas.microsoft.com/office/drawing/2014/main" xmlns="" id="{2A2F1A74-CC4D-4843-806F-935598460B8E}"/>
              </a:ext>
            </a:extLst>
          </p:cNvPr>
          <p:cNvSpPr>
            <a:spLocks noChangeAspect="1"/>
          </p:cNvSpPr>
          <p:nvPr/>
        </p:nvSpPr>
        <p:spPr>
          <a:xfrm>
            <a:off x="6979040"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77" name="Oval 76">
            <a:extLst>
              <a:ext uri="{FF2B5EF4-FFF2-40B4-BE49-F238E27FC236}">
                <a16:creationId xmlns:a16="http://schemas.microsoft.com/office/drawing/2014/main" xmlns="" id="{D250A5BA-47FF-4AE6-91A3-D91ABB88A229}"/>
              </a:ext>
            </a:extLst>
          </p:cNvPr>
          <p:cNvSpPr>
            <a:spLocks noChangeAspect="1"/>
          </p:cNvSpPr>
          <p:nvPr/>
        </p:nvSpPr>
        <p:spPr>
          <a:xfrm>
            <a:off x="6871096"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78" name="Oval 77">
            <a:extLst>
              <a:ext uri="{FF2B5EF4-FFF2-40B4-BE49-F238E27FC236}">
                <a16:creationId xmlns:a16="http://schemas.microsoft.com/office/drawing/2014/main" xmlns="" id="{0EB46F18-898F-4F32-B9BE-4D142E43FB6F}"/>
              </a:ext>
            </a:extLst>
          </p:cNvPr>
          <p:cNvSpPr>
            <a:spLocks noChangeAspect="1"/>
          </p:cNvSpPr>
          <p:nvPr/>
        </p:nvSpPr>
        <p:spPr>
          <a:xfrm>
            <a:off x="6362698"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79" name="Oval 78">
            <a:extLst>
              <a:ext uri="{FF2B5EF4-FFF2-40B4-BE49-F238E27FC236}">
                <a16:creationId xmlns:a16="http://schemas.microsoft.com/office/drawing/2014/main" xmlns="" id="{3481AF63-1D9D-4726-BA06-E9B1756B0480}"/>
              </a:ext>
            </a:extLst>
          </p:cNvPr>
          <p:cNvSpPr>
            <a:spLocks noChangeAspect="1"/>
          </p:cNvSpPr>
          <p:nvPr/>
        </p:nvSpPr>
        <p:spPr>
          <a:xfrm>
            <a:off x="6254754"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80" name="Oval 79">
            <a:extLst>
              <a:ext uri="{FF2B5EF4-FFF2-40B4-BE49-F238E27FC236}">
                <a16:creationId xmlns:a16="http://schemas.microsoft.com/office/drawing/2014/main" xmlns="" id="{1F0E5AAA-F7AC-48BA-8B6D-5A6C256EB02E}"/>
              </a:ext>
            </a:extLst>
          </p:cNvPr>
          <p:cNvSpPr>
            <a:spLocks noChangeAspect="1"/>
          </p:cNvSpPr>
          <p:nvPr/>
        </p:nvSpPr>
        <p:spPr>
          <a:xfrm>
            <a:off x="606501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81" name="Oval 80">
            <a:extLst>
              <a:ext uri="{FF2B5EF4-FFF2-40B4-BE49-F238E27FC236}">
                <a16:creationId xmlns:a16="http://schemas.microsoft.com/office/drawing/2014/main" xmlns="" id="{5BA34D14-0101-4DCD-A436-E86ED19B6429}"/>
              </a:ext>
            </a:extLst>
          </p:cNvPr>
          <p:cNvSpPr>
            <a:spLocks noChangeAspect="1"/>
          </p:cNvSpPr>
          <p:nvPr/>
        </p:nvSpPr>
        <p:spPr>
          <a:xfrm>
            <a:off x="5566645" y="369232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
        <p:nvSpPr>
          <p:cNvPr id="82" name="Oval 81">
            <a:extLst>
              <a:ext uri="{FF2B5EF4-FFF2-40B4-BE49-F238E27FC236}">
                <a16:creationId xmlns:a16="http://schemas.microsoft.com/office/drawing/2014/main" xmlns="" id="{2748368E-E866-4906-BECC-211218B4222F}"/>
              </a:ext>
            </a:extLst>
          </p:cNvPr>
          <p:cNvSpPr>
            <a:spLocks noChangeAspect="1"/>
          </p:cNvSpPr>
          <p:nvPr/>
        </p:nvSpPr>
        <p:spPr>
          <a:xfrm>
            <a:off x="2667753" y="25334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a typeface="ＭＳ Ｐゴシック" panose="020B0600070205080204" pitchFamily="50" charset="-128"/>
            </a:endParaRPr>
          </a:p>
        </p:txBody>
      </p:sp>
    </p:spTree>
    <p:extLst>
      <p:ext uri="{BB962C8B-B14F-4D97-AF65-F5344CB8AC3E}">
        <p14:creationId xmlns:p14="http://schemas.microsoft.com/office/powerpoint/2010/main" xmlns="" val="326381863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962446" cy="807720"/>
          </a:xfrm>
        </p:spPr>
        <p:txBody>
          <a:bodyPr/>
          <a:lstStyle/>
          <a:p>
            <a:r>
              <a:rPr lang="en-US" altLang="ja-JP" dirty="0">
                <a:solidFill>
                  <a:srgbClr val="043882"/>
                </a:solidFill>
                <a:latin typeface="+mn-lt"/>
                <a:ea typeface="ＭＳ Ｐゴシック" panose="020B0600070205080204" pitchFamily="50" charset="-128"/>
                <a:cs typeface="MS UI Gothic"/>
              </a:rPr>
              <a:t>478</a:t>
            </a:r>
            <a:r>
              <a:rPr lang="ja-JP" altLang="en-US" dirty="0">
                <a:solidFill>
                  <a:srgbClr val="043882"/>
                </a:solidFill>
                <a:latin typeface="+mn-lt"/>
                <a:ea typeface="ＭＳ Ｐゴシック" panose="020B0600070205080204" pitchFamily="50" charset="-128"/>
                <a:cs typeface="MS UI Gothic"/>
              </a:rPr>
              <a:t>：進行性肝細胞癌（</a:t>
            </a:r>
            <a:r>
              <a:rPr lang="en-US" altLang="ja-JP" dirty="0" err="1">
                <a:solidFill>
                  <a:srgbClr val="043882"/>
                </a:solidFill>
                <a:latin typeface="+mn-lt"/>
                <a:ea typeface="ＭＳ Ｐゴシック" panose="020B0600070205080204" pitchFamily="50" charset="-128"/>
                <a:cs typeface="MS UI Gothic"/>
              </a:rPr>
              <a:t>aHCC</a:t>
            </a:r>
            <a:r>
              <a:rPr lang="ja-JP" altLang="en-US" dirty="0">
                <a:solidFill>
                  <a:srgbClr val="043882"/>
                </a:solidFill>
                <a:latin typeface="+mn-lt"/>
                <a:ea typeface="ＭＳ Ｐゴシック" panose="020B0600070205080204" pitchFamily="50" charset="-128"/>
                <a:cs typeface="MS UI Gothic"/>
              </a:rPr>
              <a:t>）患者を対象としたニボルマブ（</a:t>
            </a:r>
            <a:r>
              <a:rPr lang="en-US" altLang="ja-JP" dirty="0">
                <a:solidFill>
                  <a:srgbClr val="043882"/>
                </a:solidFill>
                <a:latin typeface="+mn-lt"/>
                <a:ea typeface="ＭＳ Ｐゴシック" panose="020B0600070205080204" pitchFamily="50" charset="-128"/>
                <a:cs typeface="MS UI Gothic"/>
              </a:rPr>
              <a:t>NIVO</a:t>
            </a:r>
            <a:r>
              <a:rPr lang="ja-JP" altLang="en-US" dirty="0">
                <a:solidFill>
                  <a:srgbClr val="043882"/>
                </a:solidFill>
                <a:latin typeface="+mn-lt"/>
                <a:ea typeface="ＭＳ Ｐゴシック" panose="020B0600070205080204" pitchFamily="50" charset="-128"/>
                <a:cs typeface="MS UI Gothic"/>
              </a:rPr>
              <a:t>）＋イピリムマブ（</a:t>
            </a:r>
            <a:r>
              <a:rPr lang="en-US" altLang="ja-JP" dirty="0">
                <a:solidFill>
                  <a:srgbClr val="043882"/>
                </a:solidFill>
                <a:latin typeface="+mn-lt"/>
                <a:ea typeface="ＭＳ Ｐゴシック" panose="020B0600070205080204" pitchFamily="50" charset="-128"/>
                <a:cs typeface="MS UI Gothic"/>
              </a:rPr>
              <a:t>IPI</a:t>
            </a:r>
            <a:r>
              <a:rPr lang="ja-JP" altLang="en-US" dirty="0">
                <a:solidFill>
                  <a:srgbClr val="043882"/>
                </a:solidFill>
                <a:latin typeface="+mn-lt"/>
                <a:ea typeface="ＭＳ Ｐゴシック" panose="020B0600070205080204" pitchFamily="50" charset="-128"/>
                <a:cs typeface="MS UI Gothic"/>
              </a:rPr>
              <a:t>）＋カボザンチニブ（</a:t>
            </a:r>
            <a:r>
              <a:rPr lang="en-US" altLang="ja-JP" dirty="0">
                <a:solidFill>
                  <a:srgbClr val="043882"/>
                </a:solidFill>
                <a:latin typeface="+mn-lt"/>
                <a:ea typeface="ＭＳ Ｐゴシック" panose="020B0600070205080204" pitchFamily="50" charset="-128"/>
                <a:cs typeface="MS UI Gothic"/>
              </a:rPr>
              <a:t>CABO</a:t>
            </a:r>
            <a:r>
              <a:rPr lang="ja-JP" altLang="en-US" dirty="0">
                <a:solidFill>
                  <a:srgbClr val="043882"/>
                </a:solidFill>
                <a:latin typeface="+mn-lt"/>
                <a:ea typeface="ＭＳ Ｐゴシック" panose="020B0600070205080204" pitchFamily="50" charset="-128"/>
                <a:cs typeface="MS UI Gothic"/>
              </a:rPr>
              <a:t>）併用療法</a:t>
            </a:r>
            <a:r>
              <a:rPr lang="en-US" altLang="ja-JP" dirty="0">
                <a:solidFill>
                  <a:srgbClr val="043882"/>
                </a:solidFill>
                <a:latin typeface="+mn-lt"/>
                <a:ea typeface="ＭＳ Ｐゴシック" panose="020B0600070205080204" pitchFamily="50" charset="-128"/>
                <a:cs typeface="MS UI Gothic"/>
              </a:rPr>
              <a:t>: CheckMate 040</a:t>
            </a:r>
            <a:r>
              <a:rPr lang="ja-JP" altLang="en-US" dirty="0">
                <a:solidFill>
                  <a:srgbClr val="043882"/>
                </a:solidFill>
                <a:latin typeface="+mn-lt"/>
                <a:ea typeface="ＭＳ Ｐゴシック" panose="020B0600070205080204" pitchFamily="50" charset="-128"/>
                <a:cs typeface="MS UI Gothic"/>
              </a:rPr>
              <a:t>試験から得た結果</a:t>
            </a:r>
            <a:r>
              <a:rPr lang="en-GB" altLang="ja-JP" dirty="0">
                <a:solidFill>
                  <a:srgbClr val="043882"/>
                </a:solidFill>
                <a:latin typeface="+mn-lt"/>
                <a:ea typeface="ＭＳ Ｐゴシック" panose="020B0600070205080204" pitchFamily="50" charset="-128"/>
                <a:cs typeface="MS UI Gothic"/>
              </a:rPr>
              <a:t/>
            </a:r>
            <a:br>
              <a:rPr lang="en-GB" altLang="ja-JP" dirty="0">
                <a:solidFill>
                  <a:srgbClr val="043882"/>
                </a:solidFill>
                <a:latin typeface="+mn-lt"/>
                <a:ea typeface="ＭＳ Ｐゴシック" panose="020B0600070205080204" pitchFamily="50" charset="-128"/>
                <a:cs typeface="MS UI Gothic"/>
              </a:rPr>
            </a:br>
            <a:r>
              <a:rPr lang="ja-JP" altLang="en-US" dirty="0">
                <a:solidFill>
                  <a:srgbClr val="043882"/>
                </a:solidFill>
                <a:latin typeface="+mn-lt"/>
                <a:ea typeface="ＭＳ Ｐゴシック" panose="020B0600070205080204" pitchFamily="50" charset="-128"/>
                <a:cs typeface="MS UI Gothic"/>
              </a:rPr>
              <a:t>－</a:t>
            </a:r>
            <a:r>
              <a:rPr lang="en-US" altLang="ja-JP" dirty="0">
                <a:solidFill>
                  <a:srgbClr val="043882"/>
                </a:solidFill>
                <a:latin typeface="+mn-lt"/>
                <a:ea typeface="ＭＳ Ｐゴシック" panose="020B0600070205080204" pitchFamily="50" charset="-128"/>
                <a:cs typeface="MS UI Gothic"/>
              </a:rPr>
              <a:t>Yau T, et al.</a:t>
            </a:r>
            <a:endParaRPr lang="en-GB" dirty="0">
              <a:latin typeface="+mn-lt"/>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j-ea"/>
                <a:ea typeface="+mj-ea"/>
                <a:cs typeface="MS UI Gothic"/>
              </a:rPr>
              <a:t>主な結果（続き）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Yao T, et al. J Clin Oncol 2020; 38(suppl): abstr 478</a:t>
            </a:r>
            <a:endParaRPr lang="en-GB">
              <a:latin typeface="+mj-ea"/>
              <a:ea typeface="+mj-ea"/>
            </a:endParaRPr>
          </a:p>
        </p:txBody>
      </p:sp>
      <p:graphicFrame>
        <p:nvGraphicFramePr>
          <p:cNvPr id="7" name="Table 128">
            <a:extLst>
              <a:ext uri="{FF2B5EF4-FFF2-40B4-BE49-F238E27FC236}">
                <a16:creationId xmlns:a16="http://schemas.microsoft.com/office/drawing/2014/main" xmlns="" id="{A2C79AA5-40C3-4F59-B2A8-EF88C72724DB}"/>
              </a:ext>
            </a:extLst>
          </p:cNvPr>
          <p:cNvGraphicFramePr>
            <a:graphicFrameLocks noGrp="1"/>
          </p:cNvGraphicFramePr>
          <p:nvPr>
            <p:extLst>
              <p:ext uri="{D42A27DB-BD31-4B8C-83A1-F6EECF244321}">
                <p14:modId xmlns:p14="http://schemas.microsoft.com/office/powerpoint/2010/main" xmlns="" val="2115041025"/>
              </p:ext>
            </p:extLst>
          </p:nvPr>
        </p:nvGraphicFramePr>
        <p:xfrm>
          <a:off x="1992790" y="3531512"/>
          <a:ext cx="4285180" cy="1127760"/>
        </p:xfrm>
        <a:graphic>
          <a:graphicData uri="http://schemas.openxmlformats.org/drawingml/2006/table">
            <a:tbl>
              <a:tblPr firstRow="1" bandRow="1">
                <a:tableStyleId>{5C22544A-7EE6-4342-B048-85BDC9FD1C3A}</a:tableStyleId>
              </a:tblPr>
              <a:tblGrid>
                <a:gridCol w="2010043">
                  <a:extLst>
                    <a:ext uri="{9D8B030D-6E8A-4147-A177-3AD203B41FA5}">
                      <a16:colId xmlns:a16="http://schemas.microsoft.com/office/drawing/2014/main" xmlns="" val="3029935605"/>
                    </a:ext>
                  </a:extLst>
                </a:gridCol>
                <a:gridCol w="1156996">
                  <a:extLst>
                    <a:ext uri="{9D8B030D-6E8A-4147-A177-3AD203B41FA5}">
                      <a16:colId xmlns:a16="http://schemas.microsoft.com/office/drawing/2014/main" xmlns="" val="3163434377"/>
                    </a:ext>
                  </a:extLst>
                </a:gridCol>
                <a:gridCol w="1118141">
                  <a:extLst>
                    <a:ext uri="{9D8B030D-6E8A-4147-A177-3AD203B41FA5}">
                      <a16:colId xmlns:a16="http://schemas.microsoft.com/office/drawing/2014/main" xmlns="" val="3802475919"/>
                    </a:ext>
                  </a:extLst>
                </a:gridCol>
              </a:tblGrid>
              <a:tr h="373038">
                <a:tc>
                  <a:txBody>
                    <a:bodyPr/>
                    <a:lstStyle/>
                    <a:p>
                      <a:endParaRPr lang="en-GB" sz="1000">
                        <a:solidFill>
                          <a:srgbClr val="4D4D4D"/>
                        </a:solidFill>
                        <a:latin typeface="+mn-lt"/>
                        <a:ea typeface="ＭＳ Ｐゴシック" panose="020B060007020508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1" i="0" strike="noStrike" cap="none" spc="0" baseline="0" dirty="0">
                          <a:solidFill>
                            <a:srgbClr val="C00000"/>
                          </a:solidFill>
                          <a:effectLst/>
                          <a:latin typeface="+mn-lt"/>
                          <a:ea typeface="ＭＳ Ｐゴシック" panose="020B0600070205080204" pitchFamily="50" charset="-128"/>
                          <a:cs typeface="MS UI Gothic"/>
                        </a:rPr>
                        <a:t>三剤併用群</a:t>
                      </a:r>
                      <a:r>
                        <a:rPr sz="1000" dirty="0">
                          <a:latin typeface="+mn-lt"/>
                          <a:ea typeface="ＭＳ Ｐゴシック" panose="020B0600070205080204" pitchFamily="50" charset="-128"/>
                        </a:rPr>
                        <a:t/>
                      </a:r>
                      <a:br>
                        <a:rPr sz="1000" dirty="0">
                          <a:latin typeface="+mn-lt"/>
                          <a:ea typeface="ＭＳ Ｐゴシック" panose="020B0600070205080204" pitchFamily="50" charset="-128"/>
                        </a:rPr>
                      </a:br>
                      <a:r>
                        <a:rPr lang="ja-JP" sz="1000" b="1" i="0" strike="noStrike" cap="none" spc="0" baseline="0" dirty="0">
                          <a:solidFill>
                            <a:srgbClr val="C00000"/>
                          </a:solidFill>
                          <a:effectLst/>
                          <a:latin typeface="+mn-lt"/>
                          <a:ea typeface="ＭＳ Ｐゴシック" panose="020B0600070205080204" pitchFamily="50" charset="-128"/>
                          <a:cs typeface="MS UI Gothic"/>
                        </a:rPr>
                        <a:t>（n = 35）</a:t>
                      </a:r>
                      <a:endParaRPr lang="en-GB" sz="1000" dirty="0">
                        <a:solidFill>
                          <a:srgbClr val="C00000"/>
                        </a:solidFill>
                        <a:latin typeface="+mn-lt"/>
                        <a:ea typeface="ＭＳ Ｐゴシック" panose="020B060007020508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strike="noStrike" cap="none" spc="0" baseline="0">
                          <a:solidFill>
                            <a:srgbClr val="B2C0D8"/>
                          </a:solidFill>
                          <a:effectLst/>
                          <a:latin typeface="+mn-lt"/>
                          <a:ea typeface="ＭＳ Ｐゴシック" panose="020B0600070205080204" pitchFamily="50" charset="-128"/>
                          <a:cs typeface="MS UI Gothic"/>
                        </a:rPr>
                        <a:t>二剤併用群</a:t>
                      </a:r>
                      <a:r>
                        <a:rPr sz="1000">
                          <a:latin typeface="+mn-lt"/>
                          <a:ea typeface="ＭＳ Ｐゴシック" panose="020B0600070205080204" pitchFamily="50" charset="-128"/>
                        </a:rPr>
                        <a:t/>
                      </a:r>
                      <a:br>
                        <a:rPr sz="1000">
                          <a:latin typeface="+mn-lt"/>
                          <a:ea typeface="ＭＳ Ｐゴシック" panose="020B0600070205080204" pitchFamily="50" charset="-128"/>
                        </a:rPr>
                      </a:br>
                      <a:r>
                        <a:rPr lang="ja-JP" sz="1000" b="1" i="0" strike="noStrike" cap="none" spc="0" baseline="0">
                          <a:solidFill>
                            <a:srgbClr val="B2C0D8"/>
                          </a:solidFill>
                          <a:effectLst/>
                          <a:latin typeface="+mn-lt"/>
                          <a:ea typeface="ＭＳ Ｐゴシック" panose="020B0600070205080204" pitchFamily="50" charset="-128"/>
                          <a:cs typeface="MS UI Gothic"/>
                        </a:rPr>
                        <a:t>（n = 36）</a:t>
                      </a:r>
                      <a:endParaRPr lang="en-GB" sz="1000">
                        <a:solidFill>
                          <a:schemeClr val="accent2"/>
                        </a:solidFill>
                        <a:latin typeface="+mn-lt"/>
                        <a:ea typeface="ＭＳ Ｐゴシック" panose="020B060007020508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298868"/>
                  </a:ext>
                </a:extLst>
              </a:tr>
              <a:tr h="185420">
                <a:tc>
                  <a:txBody>
                    <a:bodyPr/>
                    <a:lstStyle/>
                    <a:p>
                      <a:r>
                        <a:rPr lang="ja-JP" sz="1000" b="0" i="0" strike="noStrike" cap="none" spc="0" baseline="0" dirty="0">
                          <a:solidFill>
                            <a:srgbClr val="4D4D4D"/>
                          </a:solidFill>
                          <a:effectLst/>
                          <a:latin typeface="+mn-lt"/>
                          <a:ea typeface="ＭＳ Ｐゴシック" panose="020B0600070205080204" pitchFamily="50" charset="-128"/>
                          <a:cs typeface="MS UI Gothic"/>
                        </a:rPr>
                        <a:t>mOS、月</a:t>
                      </a:r>
                      <a:r>
                        <a:rPr lang="ja-JP" sz="10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10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0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000" b="0" i="0" strike="noStrike" cap="none" spc="0" baseline="0" dirty="0">
                          <a:solidFill>
                            <a:srgbClr val="4D4D4D"/>
                          </a:solidFill>
                          <a:effectLst/>
                          <a:latin typeface="+mn-lt"/>
                          <a:ea typeface="ＭＳ Ｐゴシック" panose="020B0600070205080204" pitchFamily="50" charset="-128"/>
                          <a:cs typeface="MS UI Gothic"/>
                        </a:rPr>
                        <a:t>95％CI）</a:t>
                      </a:r>
                      <a:endParaRPr lang="en-GB" sz="1000" dirty="0">
                        <a:solidFill>
                          <a:srgbClr val="4D4D4D"/>
                        </a:solidFill>
                        <a:latin typeface="+mn-lt"/>
                        <a:ea typeface="ＭＳ Ｐゴシック" panose="020B060007020508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dirty="0">
                          <a:solidFill>
                            <a:srgbClr val="C00000"/>
                          </a:solidFill>
                          <a:effectLst/>
                          <a:latin typeface="+mn-lt"/>
                          <a:ea typeface="ＭＳ Ｐゴシック" panose="020B0600070205080204" pitchFamily="50" charset="-128"/>
                          <a:cs typeface="MS UI Gothic"/>
                        </a:rPr>
                        <a:t>N</a:t>
                      </a:r>
                      <a:r>
                        <a:rPr lang="ja-JP" sz="1000" b="0" i="0" strike="noStrike" cap="none" spc="0" baseline="0" dirty="0" smtClean="0">
                          <a:solidFill>
                            <a:srgbClr val="C00000"/>
                          </a:solidFill>
                          <a:effectLst/>
                          <a:latin typeface="+mn-lt"/>
                          <a:ea typeface="ＭＳ Ｐゴシック" panose="020B0600070205080204" pitchFamily="50" charset="-128"/>
                          <a:cs typeface="MS UI Gothic"/>
                        </a:rPr>
                        <a:t>A</a:t>
                      </a:r>
                      <a:r>
                        <a:rPr lang="en-GB" altLang="ja-JP" sz="1000" b="0" i="0" strike="noStrike" cap="none" spc="0" baseline="0" dirty="0" smtClean="0">
                          <a:solidFill>
                            <a:srgbClr val="C00000"/>
                          </a:solidFill>
                          <a:effectLst/>
                          <a:latin typeface="+mn-lt"/>
                          <a:ea typeface="ＭＳ Ｐゴシック" panose="020B0600070205080204" pitchFamily="50" charset="-128"/>
                          <a:cs typeface="MS UI Gothic"/>
                        </a:rPr>
                        <a:t> </a:t>
                      </a:r>
                      <a:r>
                        <a:rPr lang="ja-JP" sz="1000" b="0" i="0" strike="noStrike" cap="none" spc="0" baseline="0" dirty="0" smtClean="0">
                          <a:solidFill>
                            <a:srgbClr val="C00000"/>
                          </a:solidFill>
                          <a:effectLst/>
                          <a:latin typeface="+mn-lt"/>
                          <a:ea typeface="ＭＳ Ｐゴシック" panose="020B0600070205080204" pitchFamily="50" charset="-128"/>
                          <a:cs typeface="MS UI Gothic"/>
                        </a:rPr>
                        <a:t>（</a:t>
                      </a:r>
                      <a:r>
                        <a:rPr lang="ja-JP" sz="1000" b="0" i="0" strike="noStrike" cap="none" spc="0" baseline="0" dirty="0">
                          <a:solidFill>
                            <a:srgbClr val="C00000"/>
                          </a:solidFill>
                          <a:effectLst/>
                          <a:latin typeface="+mn-lt"/>
                          <a:ea typeface="ＭＳ Ｐゴシック" panose="020B0600070205080204" pitchFamily="50" charset="-128"/>
                          <a:cs typeface="MS UI Gothic"/>
                        </a:rPr>
                        <a:t>15.1、NR）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dirty="0">
                          <a:solidFill>
                            <a:srgbClr val="B2C0D8"/>
                          </a:solidFill>
                          <a:effectLst/>
                          <a:latin typeface="+mn-lt"/>
                          <a:ea typeface="ＭＳ Ｐゴシック" panose="020B0600070205080204" pitchFamily="50" charset="-128"/>
                          <a:cs typeface="MS UI Gothic"/>
                        </a:rPr>
                        <a:t>21.</a:t>
                      </a:r>
                      <a:r>
                        <a:rPr lang="ja-JP" sz="1000" b="0" i="0" strike="noStrike" cap="none" spc="0" baseline="0" dirty="0" smtClean="0">
                          <a:solidFill>
                            <a:srgbClr val="B2C0D8"/>
                          </a:solidFill>
                          <a:effectLst/>
                          <a:latin typeface="+mn-lt"/>
                          <a:ea typeface="ＭＳ Ｐゴシック" panose="020B0600070205080204" pitchFamily="50" charset="-128"/>
                          <a:cs typeface="MS UI Gothic"/>
                        </a:rPr>
                        <a:t>5</a:t>
                      </a:r>
                      <a:r>
                        <a:rPr lang="en-GB" altLang="ja-JP" sz="10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0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000" b="0" i="0" strike="noStrike" cap="none" spc="0" baseline="0" dirty="0">
                          <a:solidFill>
                            <a:srgbClr val="B2C0D8"/>
                          </a:solidFill>
                          <a:effectLst/>
                          <a:latin typeface="+mn-lt"/>
                          <a:ea typeface="ＭＳ Ｐゴシック" panose="020B0600070205080204" pitchFamily="50" charset="-128"/>
                          <a:cs typeface="MS UI Gothic"/>
                        </a:rPr>
                        <a:t>13.1、NR）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139632"/>
                  </a:ext>
                </a:extLst>
              </a:tr>
              <a:tr h="121920">
                <a:tc>
                  <a:txBody>
                    <a:bodyPr/>
                    <a:lstStyle/>
                    <a:p>
                      <a:r>
                        <a:rPr lang="ja-JP" sz="1000" b="0" i="0" strike="noStrike" cap="none" spc="0" baseline="0" dirty="0">
                          <a:solidFill>
                            <a:srgbClr val="4D4D4D"/>
                          </a:solidFill>
                          <a:effectLst/>
                          <a:latin typeface="+mn-lt"/>
                          <a:ea typeface="ＭＳ Ｐゴシック" panose="020B0600070205080204" pitchFamily="50" charset="-128"/>
                          <a:cs typeface="MS UI Gothic"/>
                        </a:rPr>
                        <a:t>事象の発現した患者、</a:t>
                      </a:r>
                      <a:r>
                        <a:rPr lang="ja-JP" sz="10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0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0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000" b="0" i="0" strike="noStrike" cap="none" spc="0" baseline="0" dirty="0">
                          <a:solidFill>
                            <a:srgbClr val="4D4D4D"/>
                          </a:solidFill>
                          <a:effectLst/>
                          <a:latin typeface="+mn-lt"/>
                          <a:ea typeface="ＭＳ Ｐゴシック" panose="020B0600070205080204" pitchFamily="50" charset="-128"/>
                          <a:cs typeface="MS UI Gothic"/>
                        </a:rPr>
                        <a:t>％）</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dirty="0">
                          <a:solidFill>
                            <a:srgbClr val="C00000"/>
                          </a:solidFill>
                          <a:effectLst/>
                          <a:latin typeface="+mn-lt"/>
                          <a:ea typeface="ＭＳ Ｐゴシック" panose="020B0600070205080204" pitchFamily="50" charset="-128"/>
                          <a:cs typeface="MS UI Gothic"/>
                        </a:rPr>
                        <a:t>1</a:t>
                      </a:r>
                      <a:r>
                        <a:rPr lang="ja-JP" sz="1000" b="0" i="0" strike="noStrike" cap="none" spc="0" baseline="0" dirty="0" smtClean="0">
                          <a:solidFill>
                            <a:srgbClr val="C00000"/>
                          </a:solidFill>
                          <a:effectLst/>
                          <a:latin typeface="+mn-lt"/>
                          <a:ea typeface="ＭＳ Ｐゴシック" panose="020B0600070205080204" pitchFamily="50" charset="-128"/>
                          <a:cs typeface="MS UI Gothic"/>
                        </a:rPr>
                        <a:t>4</a:t>
                      </a:r>
                      <a:r>
                        <a:rPr lang="en-GB" altLang="ja-JP" sz="1000" b="0" i="0" strike="noStrike" cap="none" spc="0" baseline="0" dirty="0" smtClean="0">
                          <a:solidFill>
                            <a:srgbClr val="C00000"/>
                          </a:solidFill>
                          <a:effectLst/>
                          <a:latin typeface="+mn-lt"/>
                          <a:ea typeface="ＭＳ Ｐゴシック" panose="020B0600070205080204" pitchFamily="50" charset="-128"/>
                          <a:cs typeface="MS UI Gothic"/>
                        </a:rPr>
                        <a:t> </a:t>
                      </a:r>
                      <a:r>
                        <a:rPr lang="ja-JP" sz="1000" b="0" i="0" strike="noStrike" cap="none" spc="0" baseline="0" dirty="0" smtClean="0">
                          <a:solidFill>
                            <a:srgbClr val="C00000"/>
                          </a:solidFill>
                          <a:effectLst/>
                          <a:latin typeface="+mn-lt"/>
                          <a:ea typeface="ＭＳ Ｐゴシック" panose="020B0600070205080204" pitchFamily="50" charset="-128"/>
                          <a:cs typeface="MS UI Gothic"/>
                        </a:rPr>
                        <a:t>（</a:t>
                      </a:r>
                      <a:r>
                        <a:rPr lang="ja-JP" sz="1000" b="0" i="0" strike="noStrike" cap="none" spc="0" baseline="0" dirty="0">
                          <a:solidFill>
                            <a:srgbClr val="C00000"/>
                          </a:solidFill>
                          <a:effectLst/>
                          <a:latin typeface="+mn-lt"/>
                          <a:ea typeface="ＭＳ Ｐゴシック" panose="020B0600070205080204" pitchFamily="50" charset="-128"/>
                          <a:cs typeface="MS UI Gothic"/>
                        </a:rPr>
                        <a:t>40）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dirty="0">
                          <a:solidFill>
                            <a:srgbClr val="B2C0D8"/>
                          </a:solidFill>
                          <a:effectLst/>
                          <a:latin typeface="+mn-lt"/>
                          <a:ea typeface="ＭＳ Ｐゴシック" panose="020B0600070205080204" pitchFamily="50" charset="-128"/>
                          <a:cs typeface="MS UI Gothic"/>
                        </a:rPr>
                        <a:t>1</a:t>
                      </a:r>
                      <a:r>
                        <a:rPr lang="ja-JP" sz="1000" b="0" i="0" strike="noStrike" cap="none" spc="0" baseline="0" dirty="0" smtClean="0">
                          <a:solidFill>
                            <a:srgbClr val="B2C0D8"/>
                          </a:solidFill>
                          <a:effectLst/>
                          <a:latin typeface="+mn-lt"/>
                          <a:ea typeface="ＭＳ Ｐゴシック" panose="020B0600070205080204" pitchFamily="50" charset="-128"/>
                          <a:cs typeface="MS UI Gothic"/>
                        </a:rPr>
                        <a:t>6</a:t>
                      </a:r>
                      <a:r>
                        <a:rPr lang="en-GB" altLang="ja-JP" sz="10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0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000" b="0" i="0" strike="noStrike" cap="none" spc="0" baseline="0" dirty="0">
                          <a:solidFill>
                            <a:srgbClr val="B2C0D8"/>
                          </a:solidFill>
                          <a:effectLst/>
                          <a:latin typeface="+mn-lt"/>
                          <a:ea typeface="ＭＳ Ｐゴシック" panose="020B0600070205080204" pitchFamily="50" charset="-128"/>
                          <a:cs typeface="MS UI Gothic"/>
                        </a:rPr>
                        <a:t>44）</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017464"/>
                  </a:ext>
                </a:extLst>
              </a:tr>
              <a:tr h="121920">
                <a:tc>
                  <a:txBody>
                    <a:bodyPr/>
                    <a:lstStyle/>
                    <a:p>
                      <a:r>
                        <a:rPr lang="ja-JP" sz="1000" b="0" i="0" strike="noStrike" cap="none" spc="0" baseline="0" dirty="0">
                          <a:solidFill>
                            <a:srgbClr val="4D4D4D"/>
                          </a:solidFill>
                          <a:effectLst/>
                          <a:latin typeface="+mn-lt"/>
                          <a:ea typeface="ＭＳ Ｐゴシック" panose="020B0600070205080204" pitchFamily="50" charset="-128"/>
                          <a:cs typeface="MS UI Gothic"/>
                        </a:rPr>
                        <a:t>15ヵ月時点のOS率、</a:t>
                      </a:r>
                      <a:r>
                        <a:rPr lang="ja-JP" sz="10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0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0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000" b="0" i="0" strike="noStrike" cap="none" spc="0" baseline="0" dirty="0">
                          <a:solidFill>
                            <a:srgbClr val="4D4D4D"/>
                          </a:solidFill>
                          <a:effectLst/>
                          <a:latin typeface="+mn-lt"/>
                          <a:ea typeface="ＭＳ Ｐゴシック" panose="020B0600070205080204" pitchFamily="50" charset="-128"/>
                          <a:cs typeface="MS UI Gothic"/>
                        </a:rPr>
                        <a:t>95％CI）</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dirty="0">
                          <a:solidFill>
                            <a:srgbClr val="C00000"/>
                          </a:solidFill>
                          <a:effectLst/>
                          <a:latin typeface="+mn-lt"/>
                          <a:ea typeface="ＭＳ Ｐゴシック" panose="020B0600070205080204" pitchFamily="50" charset="-128"/>
                          <a:cs typeface="MS UI Gothic"/>
                        </a:rPr>
                        <a:t>7</a:t>
                      </a:r>
                      <a:r>
                        <a:rPr lang="ja-JP" sz="1000" b="0" i="0" strike="noStrike" cap="none" spc="0" baseline="0" dirty="0" smtClean="0">
                          <a:solidFill>
                            <a:srgbClr val="C00000"/>
                          </a:solidFill>
                          <a:effectLst/>
                          <a:latin typeface="+mn-lt"/>
                          <a:ea typeface="ＭＳ Ｐゴシック" panose="020B0600070205080204" pitchFamily="50" charset="-128"/>
                          <a:cs typeface="MS UI Gothic"/>
                        </a:rPr>
                        <a:t>0</a:t>
                      </a:r>
                      <a:r>
                        <a:rPr lang="en-GB" altLang="ja-JP" sz="1000" b="0" i="0" strike="noStrike" cap="none" spc="0" baseline="0" dirty="0" smtClean="0">
                          <a:solidFill>
                            <a:srgbClr val="C00000"/>
                          </a:solidFill>
                          <a:effectLst/>
                          <a:latin typeface="+mn-lt"/>
                          <a:ea typeface="ＭＳ Ｐゴシック" panose="020B0600070205080204" pitchFamily="50" charset="-128"/>
                          <a:cs typeface="MS UI Gothic"/>
                        </a:rPr>
                        <a:t> </a:t>
                      </a:r>
                      <a:r>
                        <a:rPr lang="ja-JP" sz="1000" b="0" i="0" strike="noStrike" cap="none" spc="0" baseline="0" dirty="0" smtClean="0">
                          <a:solidFill>
                            <a:srgbClr val="C00000"/>
                          </a:solidFill>
                          <a:effectLst/>
                          <a:latin typeface="+mn-lt"/>
                          <a:ea typeface="ＭＳ Ｐゴシック" panose="020B0600070205080204" pitchFamily="50" charset="-128"/>
                          <a:cs typeface="MS UI Gothic"/>
                        </a:rPr>
                        <a:t>（</a:t>
                      </a:r>
                      <a:r>
                        <a:rPr lang="ja-JP" sz="1000" b="0" i="0" strike="noStrike" cap="none" spc="0" baseline="0" dirty="0">
                          <a:solidFill>
                            <a:srgbClr val="C00000"/>
                          </a:solidFill>
                          <a:effectLst/>
                          <a:latin typeface="+mn-lt"/>
                          <a:ea typeface="ＭＳ Ｐゴシック" panose="020B0600070205080204" pitchFamily="50" charset="-128"/>
                          <a:cs typeface="MS UI Gothic"/>
                        </a:rPr>
                        <a:t>51、83）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dirty="0">
                          <a:solidFill>
                            <a:srgbClr val="B2C0D8"/>
                          </a:solidFill>
                          <a:effectLst/>
                          <a:latin typeface="+mn-lt"/>
                          <a:ea typeface="ＭＳ Ｐゴシック" panose="020B0600070205080204" pitchFamily="50" charset="-128"/>
                          <a:cs typeface="MS UI Gothic"/>
                        </a:rPr>
                        <a:t>6</a:t>
                      </a:r>
                      <a:r>
                        <a:rPr lang="ja-JP" sz="1000" b="0" i="0" strike="noStrike" cap="none" spc="0" baseline="0" dirty="0" smtClean="0">
                          <a:solidFill>
                            <a:srgbClr val="B2C0D8"/>
                          </a:solidFill>
                          <a:effectLst/>
                          <a:latin typeface="+mn-lt"/>
                          <a:ea typeface="ＭＳ Ｐゴシック" panose="020B0600070205080204" pitchFamily="50" charset="-128"/>
                          <a:cs typeface="MS UI Gothic"/>
                        </a:rPr>
                        <a:t>4</a:t>
                      </a:r>
                      <a:r>
                        <a:rPr lang="en-GB" altLang="ja-JP" sz="10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10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1000" b="0" i="0" strike="noStrike" cap="none" spc="0" baseline="0" dirty="0">
                          <a:solidFill>
                            <a:srgbClr val="B2C0D8"/>
                          </a:solidFill>
                          <a:effectLst/>
                          <a:latin typeface="+mn-lt"/>
                          <a:ea typeface="ＭＳ Ｐゴシック" panose="020B0600070205080204" pitchFamily="50" charset="-128"/>
                          <a:cs typeface="MS UI Gothic"/>
                        </a:rPr>
                        <a:t>45、78）</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752774"/>
                  </a:ext>
                </a:extLst>
              </a:tr>
            </a:tbl>
          </a:graphicData>
        </a:graphic>
      </p:graphicFrame>
      <p:sp>
        <p:nvSpPr>
          <p:cNvPr id="8" name="TextBox 7"/>
          <p:cNvSpPr txBox="1"/>
          <p:nvPr/>
        </p:nvSpPr>
        <p:spPr>
          <a:xfrm>
            <a:off x="4331390" y="1478280"/>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ea"/>
                <a:ea typeface="+mj-ea"/>
                <a:cs typeface="MS UI Gothic"/>
              </a:rPr>
              <a:t>OS</a:t>
            </a:r>
            <a:endParaRPr kumimoji="0" lang="en-GB" sz="1800" b="1" i="0" u="none" strike="noStrike" kern="1200" cap="none" spc="0" normalizeH="0" baseline="0" noProof="0">
              <a:ln>
                <a:noFill/>
              </a:ln>
              <a:solidFill>
                <a:srgbClr val="4D4D4D"/>
              </a:solidFill>
              <a:effectLst/>
              <a:uLnTx/>
              <a:uFillTx/>
              <a:latin typeface="+mj-ea"/>
              <a:ea typeface="+mj-ea"/>
            </a:endParaRPr>
          </a:p>
        </p:txBody>
      </p:sp>
      <p:sp>
        <p:nvSpPr>
          <p:cNvPr id="23" name="Freeform 21">
            <a:extLst>
              <a:ext uri="{FF2B5EF4-FFF2-40B4-BE49-F238E27FC236}">
                <a16:creationId xmlns:a16="http://schemas.microsoft.com/office/drawing/2014/main" xmlns="" id="{5D24DC68-C76C-4A0D-8F1B-8CE4AD74845D}"/>
              </a:ext>
            </a:extLst>
          </p:cNvPr>
          <p:cNvSpPr/>
          <p:nvPr/>
        </p:nvSpPr>
        <p:spPr bwMode="auto">
          <a:xfrm>
            <a:off x="1908834" y="1904014"/>
            <a:ext cx="6358237" cy="28116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24" name="Line 6">
            <a:extLst>
              <a:ext uri="{FF2B5EF4-FFF2-40B4-BE49-F238E27FC236}">
                <a16:creationId xmlns:a16="http://schemas.microsoft.com/office/drawing/2014/main" xmlns="" id="{2B10EDEB-4846-4870-979E-42226F3DEC96}"/>
              </a:ext>
            </a:extLst>
          </p:cNvPr>
          <p:cNvSpPr>
            <a:spLocks noChangeShapeType="1"/>
          </p:cNvSpPr>
          <p:nvPr/>
        </p:nvSpPr>
        <p:spPr bwMode="auto">
          <a:xfrm>
            <a:off x="1806573" y="1904014"/>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25" name="Line 7">
            <a:extLst>
              <a:ext uri="{FF2B5EF4-FFF2-40B4-BE49-F238E27FC236}">
                <a16:creationId xmlns:a16="http://schemas.microsoft.com/office/drawing/2014/main" xmlns="" id="{CCC1A6F5-819E-46AB-848B-796DF3B930B2}"/>
              </a:ext>
            </a:extLst>
          </p:cNvPr>
          <p:cNvSpPr>
            <a:spLocks noChangeShapeType="1"/>
          </p:cNvSpPr>
          <p:nvPr/>
        </p:nvSpPr>
        <p:spPr bwMode="auto">
          <a:xfrm>
            <a:off x="1806573" y="2471746"/>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26" name="Line 8">
            <a:extLst>
              <a:ext uri="{FF2B5EF4-FFF2-40B4-BE49-F238E27FC236}">
                <a16:creationId xmlns:a16="http://schemas.microsoft.com/office/drawing/2014/main" xmlns="" id="{71F0E27D-8DE0-4A8B-9DCD-2513E95208F1}"/>
              </a:ext>
            </a:extLst>
          </p:cNvPr>
          <p:cNvSpPr>
            <a:spLocks noChangeShapeType="1"/>
          </p:cNvSpPr>
          <p:nvPr/>
        </p:nvSpPr>
        <p:spPr bwMode="auto">
          <a:xfrm>
            <a:off x="1806573" y="3013990"/>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27" name="Line 9">
            <a:extLst>
              <a:ext uri="{FF2B5EF4-FFF2-40B4-BE49-F238E27FC236}">
                <a16:creationId xmlns:a16="http://schemas.microsoft.com/office/drawing/2014/main" xmlns="" id="{79FF1D38-B7B8-4F93-96FE-715E632F3F11}"/>
              </a:ext>
            </a:extLst>
          </p:cNvPr>
          <p:cNvSpPr>
            <a:spLocks noChangeShapeType="1"/>
          </p:cNvSpPr>
          <p:nvPr/>
        </p:nvSpPr>
        <p:spPr bwMode="auto">
          <a:xfrm>
            <a:off x="1806573" y="3573755"/>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28" name="Line 10">
            <a:extLst>
              <a:ext uri="{FF2B5EF4-FFF2-40B4-BE49-F238E27FC236}">
                <a16:creationId xmlns:a16="http://schemas.microsoft.com/office/drawing/2014/main" xmlns="" id="{109C9C77-AD2F-4658-92DA-C56C81993F7B}"/>
              </a:ext>
            </a:extLst>
          </p:cNvPr>
          <p:cNvSpPr>
            <a:spLocks noChangeShapeType="1"/>
          </p:cNvSpPr>
          <p:nvPr/>
        </p:nvSpPr>
        <p:spPr bwMode="auto">
          <a:xfrm>
            <a:off x="1806573" y="4121841"/>
            <a:ext cx="98949" cy="0"/>
          </a:xfrm>
          <a:prstGeom prst="line">
            <a:avLst/>
          </a:prstGeom>
          <a:noFill/>
          <a:ln w="19050" cap="flat">
            <a:solidFill>
              <a:srgbClr val="363636"/>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29" name="Line 11">
            <a:extLst>
              <a:ext uri="{FF2B5EF4-FFF2-40B4-BE49-F238E27FC236}">
                <a16:creationId xmlns:a16="http://schemas.microsoft.com/office/drawing/2014/main" xmlns="" id="{18D6F046-866F-4317-A147-2E476127B2BA}"/>
              </a:ext>
            </a:extLst>
          </p:cNvPr>
          <p:cNvSpPr>
            <a:spLocks noChangeShapeType="1"/>
          </p:cNvSpPr>
          <p:nvPr/>
        </p:nvSpPr>
        <p:spPr bwMode="auto">
          <a:xfrm>
            <a:off x="1806573" y="4712806"/>
            <a:ext cx="9894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30" name="TextBox 18">
            <a:extLst>
              <a:ext uri="{FF2B5EF4-FFF2-40B4-BE49-F238E27FC236}">
                <a16:creationId xmlns:a16="http://schemas.microsoft.com/office/drawing/2014/main" xmlns="" id="{0D88E412-0E6E-4250-8566-4A51562A594C}"/>
              </a:ext>
            </a:extLst>
          </p:cNvPr>
          <p:cNvSpPr txBox="1"/>
          <p:nvPr/>
        </p:nvSpPr>
        <p:spPr>
          <a:xfrm rot="16200000">
            <a:off x="988840" y="3165777"/>
            <a:ext cx="691463"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latin typeface="+mj-ea"/>
                <a:ea typeface="+mj-ea"/>
                <a:cs typeface="MS UI Gothic"/>
              </a:rPr>
              <a:t>OS、％</a:t>
            </a:r>
            <a:endParaRPr lang="en-GB" sz="1400">
              <a:solidFill>
                <a:srgbClr val="4D4D4D"/>
              </a:solidFill>
              <a:latin typeface="+mj-ea"/>
              <a:ea typeface="+mj-ea"/>
              <a:cs typeface="Arial" panose="020B0604020202020204" pitchFamily="34" charset="0"/>
            </a:endParaRPr>
          </a:p>
        </p:txBody>
      </p:sp>
      <p:sp>
        <p:nvSpPr>
          <p:cNvPr id="31" name="TextBox 19">
            <a:extLst>
              <a:ext uri="{FF2B5EF4-FFF2-40B4-BE49-F238E27FC236}">
                <a16:creationId xmlns:a16="http://schemas.microsoft.com/office/drawing/2014/main" xmlns="" id="{22710C58-49FA-4140-84D3-6F37A9AD4D8C}"/>
              </a:ext>
            </a:extLst>
          </p:cNvPr>
          <p:cNvSpPr txBox="1"/>
          <p:nvPr/>
        </p:nvSpPr>
        <p:spPr>
          <a:xfrm>
            <a:off x="1420874" y="1756931"/>
            <a:ext cx="370862"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latin typeface="+mj-ea"/>
                <a:ea typeface="+mj-ea"/>
                <a:cs typeface="MS UI Gothic"/>
              </a:rPr>
              <a:t>100</a:t>
            </a:r>
          </a:p>
        </p:txBody>
      </p:sp>
      <p:sp>
        <p:nvSpPr>
          <p:cNvPr id="32" name="TextBox 20">
            <a:extLst>
              <a:ext uri="{FF2B5EF4-FFF2-40B4-BE49-F238E27FC236}">
                <a16:creationId xmlns:a16="http://schemas.microsoft.com/office/drawing/2014/main" xmlns="" id="{3A979E9E-9C08-4A3E-8360-54146BAF2A6E}"/>
              </a:ext>
            </a:extLst>
          </p:cNvPr>
          <p:cNvSpPr txBox="1"/>
          <p:nvPr/>
        </p:nvSpPr>
        <p:spPr>
          <a:xfrm>
            <a:off x="1520261" y="2326764"/>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latin typeface="+mj-ea"/>
                <a:ea typeface="+mj-ea"/>
                <a:cs typeface="MS UI Gothic"/>
              </a:rPr>
              <a:t>80</a:t>
            </a:r>
          </a:p>
        </p:txBody>
      </p:sp>
      <p:sp>
        <p:nvSpPr>
          <p:cNvPr id="33" name="TextBox 21">
            <a:extLst>
              <a:ext uri="{FF2B5EF4-FFF2-40B4-BE49-F238E27FC236}">
                <a16:creationId xmlns:a16="http://schemas.microsoft.com/office/drawing/2014/main" xmlns="" id="{1165C7C8-1743-4C8B-8326-DCFCF247599E}"/>
              </a:ext>
            </a:extLst>
          </p:cNvPr>
          <p:cNvSpPr txBox="1"/>
          <p:nvPr/>
        </p:nvSpPr>
        <p:spPr>
          <a:xfrm>
            <a:off x="1520261" y="2868758"/>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latin typeface="+mj-ea"/>
                <a:ea typeface="+mj-ea"/>
                <a:cs typeface="MS UI Gothic"/>
              </a:rPr>
              <a:t>60</a:t>
            </a:r>
          </a:p>
        </p:txBody>
      </p:sp>
      <p:sp>
        <p:nvSpPr>
          <p:cNvPr id="34" name="TextBox 22">
            <a:extLst>
              <a:ext uri="{FF2B5EF4-FFF2-40B4-BE49-F238E27FC236}">
                <a16:creationId xmlns:a16="http://schemas.microsoft.com/office/drawing/2014/main" xmlns="" id="{31855470-6944-404F-B84A-933EECDAFF18}"/>
              </a:ext>
            </a:extLst>
          </p:cNvPr>
          <p:cNvSpPr txBox="1"/>
          <p:nvPr/>
        </p:nvSpPr>
        <p:spPr>
          <a:xfrm>
            <a:off x="1520261" y="3428277"/>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latin typeface="+mj-ea"/>
                <a:ea typeface="+mj-ea"/>
                <a:cs typeface="MS UI Gothic"/>
              </a:rPr>
              <a:t>40</a:t>
            </a:r>
          </a:p>
        </p:txBody>
      </p:sp>
      <p:sp>
        <p:nvSpPr>
          <p:cNvPr id="35" name="TextBox 23">
            <a:extLst>
              <a:ext uri="{FF2B5EF4-FFF2-40B4-BE49-F238E27FC236}">
                <a16:creationId xmlns:a16="http://schemas.microsoft.com/office/drawing/2014/main" xmlns="" id="{8F4D59C4-C0C3-425E-850A-8EB05F34DFEC}"/>
              </a:ext>
            </a:extLst>
          </p:cNvPr>
          <p:cNvSpPr txBox="1"/>
          <p:nvPr/>
        </p:nvSpPr>
        <p:spPr>
          <a:xfrm>
            <a:off x="1520261" y="3976111"/>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latin typeface="+mj-ea"/>
                <a:ea typeface="+mj-ea"/>
                <a:cs typeface="MS UI Gothic"/>
              </a:rPr>
              <a:t>20</a:t>
            </a:r>
          </a:p>
        </p:txBody>
      </p:sp>
      <p:sp>
        <p:nvSpPr>
          <p:cNvPr id="36" name="TextBox 24">
            <a:extLst>
              <a:ext uri="{FF2B5EF4-FFF2-40B4-BE49-F238E27FC236}">
                <a16:creationId xmlns:a16="http://schemas.microsoft.com/office/drawing/2014/main" xmlns="" id="{BA14A943-D80D-43A4-AFE9-B065B1EB3428}"/>
              </a:ext>
            </a:extLst>
          </p:cNvPr>
          <p:cNvSpPr txBox="1"/>
          <p:nvPr/>
        </p:nvSpPr>
        <p:spPr>
          <a:xfrm>
            <a:off x="1619677" y="4566822"/>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4D4D4D"/>
                </a:solidFill>
                <a:effectLst/>
                <a:latin typeface="+mj-ea"/>
                <a:ea typeface="+mj-ea"/>
                <a:cs typeface="MS UI Gothic"/>
              </a:rPr>
              <a:t>0</a:t>
            </a:r>
          </a:p>
        </p:txBody>
      </p:sp>
      <p:sp>
        <p:nvSpPr>
          <p:cNvPr id="37" name="Line 21">
            <a:extLst>
              <a:ext uri="{FF2B5EF4-FFF2-40B4-BE49-F238E27FC236}">
                <a16:creationId xmlns:a16="http://schemas.microsoft.com/office/drawing/2014/main" xmlns="" id="{D84BDA6C-FAFD-41FD-85D2-A41EBFCE36C6}"/>
              </a:ext>
            </a:extLst>
          </p:cNvPr>
          <p:cNvSpPr>
            <a:spLocks noChangeShapeType="1"/>
          </p:cNvSpPr>
          <p:nvPr/>
        </p:nvSpPr>
        <p:spPr bwMode="auto">
          <a:xfrm flipH="1">
            <a:off x="1903592" y="470314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cs typeface="Arial" panose="020B0604020202020204" pitchFamily="34" charset="0"/>
            </a:endParaRPr>
          </a:p>
        </p:txBody>
      </p:sp>
      <p:sp>
        <p:nvSpPr>
          <p:cNvPr id="38" name="Line 21">
            <a:extLst>
              <a:ext uri="{FF2B5EF4-FFF2-40B4-BE49-F238E27FC236}">
                <a16:creationId xmlns:a16="http://schemas.microsoft.com/office/drawing/2014/main" xmlns="" id="{9C78D27D-C35B-49B4-AD7D-5F971EC4BDF4}"/>
              </a:ext>
            </a:extLst>
          </p:cNvPr>
          <p:cNvSpPr>
            <a:spLocks noChangeShapeType="1"/>
          </p:cNvSpPr>
          <p:nvPr/>
        </p:nvSpPr>
        <p:spPr bwMode="auto">
          <a:xfrm flipH="1">
            <a:off x="4026121"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cs typeface="Arial" panose="020B0604020202020204" pitchFamily="34" charset="0"/>
            </a:endParaRPr>
          </a:p>
        </p:txBody>
      </p:sp>
      <p:sp>
        <p:nvSpPr>
          <p:cNvPr id="39" name="Line 19">
            <a:extLst>
              <a:ext uri="{FF2B5EF4-FFF2-40B4-BE49-F238E27FC236}">
                <a16:creationId xmlns:a16="http://schemas.microsoft.com/office/drawing/2014/main" xmlns="" id="{B56DFC42-671A-4E7B-A02A-BD387194D5A6}"/>
              </a:ext>
            </a:extLst>
          </p:cNvPr>
          <p:cNvSpPr>
            <a:spLocks noChangeShapeType="1"/>
          </p:cNvSpPr>
          <p:nvPr/>
        </p:nvSpPr>
        <p:spPr bwMode="auto">
          <a:xfrm flipH="1">
            <a:off x="4741438"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40" name="Line 21">
            <a:extLst>
              <a:ext uri="{FF2B5EF4-FFF2-40B4-BE49-F238E27FC236}">
                <a16:creationId xmlns:a16="http://schemas.microsoft.com/office/drawing/2014/main" xmlns="" id="{097E152E-126E-4B18-A09C-C3CF96678C00}"/>
              </a:ext>
            </a:extLst>
          </p:cNvPr>
          <p:cNvSpPr>
            <a:spLocks noChangeShapeType="1"/>
          </p:cNvSpPr>
          <p:nvPr/>
        </p:nvSpPr>
        <p:spPr bwMode="auto">
          <a:xfrm flipH="1">
            <a:off x="5445258"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cs typeface="Arial" panose="020B0604020202020204" pitchFamily="34" charset="0"/>
            </a:endParaRPr>
          </a:p>
        </p:txBody>
      </p:sp>
      <p:sp>
        <p:nvSpPr>
          <p:cNvPr id="41" name="Line 19">
            <a:extLst>
              <a:ext uri="{FF2B5EF4-FFF2-40B4-BE49-F238E27FC236}">
                <a16:creationId xmlns:a16="http://schemas.microsoft.com/office/drawing/2014/main" xmlns="" id="{6507398F-5C66-44EA-8535-6B2B5E3A4D9B}"/>
              </a:ext>
            </a:extLst>
          </p:cNvPr>
          <p:cNvSpPr>
            <a:spLocks noChangeShapeType="1"/>
          </p:cNvSpPr>
          <p:nvPr/>
        </p:nvSpPr>
        <p:spPr bwMode="auto">
          <a:xfrm flipH="1">
            <a:off x="6155865"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42" name="Line 19">
            <a:extLst>
              <a:ext uri="{FF2B5EF4-FFF2-40B4-BE49-F238E27FC236}">
                <a16:creationId xmlns:a16="http://schemas.microsoft.com/office/drawing/2014/main" xmlns="" id="{CD264D1B-8B64-4092-8DE7-EFAA4131B906}"/>
              </a:ext>
            </a:extLst>
          </p:cNvPr>
          <p:cNvSpPr>
            <a:spLocks noChangeShapeType="1"/>
          </p:cNvSpPr>
          <p:nvPr/>
        </p:nvSpPr>
        <p:spPr bwMode="auto">
          <a:xfrm flipH="1">
            <a:off x="8267074"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43" name="TextBox 26">
            <a:extLst>
              <a:ext uri="{FF2B5EF4-FFF2-40B4-BE49-F238E27FC236}">
                <a16:creationId xmlns:a16="http://schemas.microsoft.com/office/drawing/2014/main" xmlns="" id="{FC483EB0-85CB-4E13-A7DB-FEE46977D18D}"/>
              </a:ext>
            </a:extLst>
          </p:cNvPr>
          <p:cNvSpPr txBox="1"/>
          <p:nvPr/>
        </p:nvSpPr>
        <p:spPr>
          <a:xfrm>
            <a:off x="1845192"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0</a:t>
            </a:r>
          </a:p>
        </p:txBody>
      </p:sp>
      <p:sp>
        <p:nvSpPr>
          <p:cNvPr id="44" name="TextBox 30">
            <a:extLst>
              <a:ext uri="{FF2B5EF4-FFF2-40B4-BE49-F238E27FC236}">
                <a16:creationId xmlns:a16="http://schemas.microsoft.com/office/drawing/2014/main" xmlns="" id="{82601F74-3F63-404F-8BD9-C8D9F6D48595}"/>
              </a:ext>
            </a:extLst>
          </p:cNvPr>
          <p:cNvSpPr txBox="1"/>
          <p:nvPr/>
        </p:nvSpPr>
        <p:spPr>
          <a:xfrm>
            <a:off x="3967721"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9</a:t>
            </a:r>
          </a:p>
        </p:txBody>
      </p:sp>
      <p:sp>
        <p:nvSpPr>
          <p:cNvPr id="45" name="TextBox 32">
            <a:extLst>
              <a:ext uri="{FF2B5EF4-FFF2-40B4-BE49-F238E27FC236}">
                <a16:creationId xmlns:a16="http://schemas.microsoft.com/office/drawing/2014/main" xmlns="" id="{49346472-5BA3-419B-967A-A76F70BD0411}"/>
              </a:ext>
            </a:extLst>
          </p:cNvPr>
          <p:cNvSpPr txBox="1"/>
          <p:nvPr/>
        </p:nvSpPr>
        <p:spPr>
          <a:xfrm>
            <a:off x="4605702"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12</a:t>
            </a:r>
          </a:p>
        </p:txBody>
      </p:sp>
      <p:sp>
        <p:nvSpPr>
          <p:cNvPr id="46" name="TextBox 34">
            <a:extLst>
              <a:ext uri="{FF2B5EF4-FFF2-40B4-BE49-F238E27FC236}">
                <a16:creationId xmlns:a16="http://schemas.microsoft.com/office/drawing/2014/main" xmlns="" id="{AC2F0339-2257-4237-9533-9DB913D92931}"/>
              </a:ext>
            </a:extLst>
          </p:cNvPr>
          <p:cNvSpPr txBox="1"/>
          <p:nvPr/>
        </p:nvSpPr>
        <p:spPr>
          <a:xfrm>
            <a:off x="530952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15</a:t>
            </a:r>
          </a:p>
        </p:txBody>
      </p:sp>
      <p:sp>
        <p:nvSpPr>
          <p:cNvPr id="47" name="TextBox 36">
            <a:extLst>
              <a:ext uri="{FF2B5EF4-FFF2-40B4-BE49-F238E27FC236}">
                <a16:creationId xmlns:a16="http://schemas.microsoft.com/office/drawing/2014/main" xmlns="" id="{CE20D912-896C-4A15-972B-A697A468136E}"/>
              </a:ext>
            </a:extLst>
          </p:cNvPr>
          <p:cNvSpPr txBox="1"/>
          <p:nvPr/>
        </p:nvSpPr>
        <p:spPr>
          <a:xfrm>
            <a:off x="602012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18</a:t>
            </a:r>
          </a:p>
        </p:txBody>
      </p:sp>
      <p:sp>
        <p:nvSpPr>
          <p:cNvPr id="50" name="Line 21">
            <a:extLst>
              <a:ext uri="{FF2B5EF4-FFF2-40B4-BE49-F238E27FC236}">
                <a16:creationId xmlns:a16="http://schemas.microsoft.com/office/drawing/2014/main" xmlns="" id="{61A013FC-5588-425F-A88E-711541D4538C}"/>
              </a:ext>
            </a:extLst>
          </p:cNvPr>
          <p:cNvSpPr>
            <a:spLocks noChangeShapeType="1"/>
          </p:cNvSpPr>
          <p:nvPr/>
        </p:nvSpPr>
        <p:spPr bwMode="auto">
          <a:xfrm flipH="1">
            <a:off x="7572923"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cs typeface="Arial" panose="020B0604020202020204" pitchFamily="34" charset="0"/>
            </a:endParaRPr>
          </a:p>
        </p:txBody>
      </p:sp>
      <p:sp>
        <p:nvSpPr>
          <p:cNvPr id="51" name="TextBox 38">
            <a:extLst>
              <a:ext uri="{FF2B5EF4-FFF2-40B4-BE49-F238E27FC236}">
                <a16:creationId xmlns:a16="http://schemas.microsoft.com/office/drawing/2014/main" xmlns="" id="{61AD29DC-D66F-4BE7-921C-B8A21210ED42}"/>
              </a:ext>
            </a:extLst>
          </p:cNvPr>
          <p:cNvSpPr txBox="1"/>
          <p:nvPr/>
        </p:nvSpPr>
        <p:spPr>
          <a:xfrm>
            <a:off x="743718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24</a:t>
            </a:r>
          </a:p>
        </p:txBody>
      </p:sp>
      <p:sp>
        <p:nvSpPr>
          <p:cNvPr id="52" name="TextBox 40">
            <a:extLst>
              <a:ext uri="{FF2B5EF4-FFF2-40B4-BE49-F238E27FC236}">
                <a16:creationId xmlns:a16="http://schemas.microsoft.com/office/drawing/2014/main" xmlns="" id="{F3F5C39A-D202-48F9-B6AA-ECFEBB29E9DE}"/>
              </a:ext>
            </a:extLst>
          </p:cNvPr>
          <p:cNvSpPr txBox="1"/>
          <p:nvPr/>
        </p:nvSpPr>
        <p:spPr>
          <a:xfrm>
            <a:off x="8131336"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27</a:t>
            </a:r>
          </a:p>
        </p:txBody>
      </p:sp>
      <p:sp>
        <p:nvSpPr>
          <p:cNvPr id="53" name="Line 19">
            <a:extLst>
              <a:ext uri="{FF2B5EF4-FFF2-40B4-BE49-F238E27FC236}">
                <a16:creationId xmlns:a16="http://schemas.microsoft.com/office/drawing/2014/main" xmlns="" id="{4304F1BB-6042-4A52-B85B-E28386D81BC5}"/>
              </a:ext>
            </a:extLst>
          </p:cNvPr>
          <p:cNvSpPr>
            <a:spLocks noChangeShapeType="1"/>
          </p:cNvSpPr>
          <p:nvPr/>
        </p:nvSpPr>
        <p:spPr bwMode="auto">
          <a:xfrm flipH="1">
            <a:off x="3327951"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54" name="TextBox 28">
            <a:extLst>
              <a:ext uri="{FF2B5EF4-FFF2-40B4-BE49-F238E27FC236}">
                <a16:creationId xmlns:a16="http://schemas.microsoft.com/office/drawing/2014/main" xmlns="" id="{7C6F0204-B576-41AC-81D5-92BBA7E95881}"/>
              </a:ext>
            </a:extLst>
          </p:cNvPr>
          <p:cNvSpPr txBox="1"/>
          <p:nvPr/>
        </p:nvSpPr>
        <p:spPr>
          <a:xfrm>
            <a:off x="3241907"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6</a:t>
            </a:r>
          </a:p>
        </p:txBody>
      </p:sp>
      <p:sp>
        <p:nvSpPr>
          <p:cNvPr id="55" name="Line 19">
            <a:extLst>
              <a:ext uri="{FF2B5EF4-FFF2-40B4-BE49-F238E27FC236}">
                <a16:creationId xmlns:a16="http://schemas.microsoft.com/office/drawing/2014/main" xmlns="" id="{EB2F5CFA-1A90-4EDF-98B7-5F77461BF5AA}"/>
              </a:ext>
            </a:extLst>
          </p:cNvPr>
          <p:cNvSpPr>
            <a:spLocks noChangeShapeType="1"/>
          </p:cNvSpPr>
          <p:nvPr/>
        </p:nvSpPr>
        <p:spPr bwMode="auto">
          <a:xfrm flipH="1">
            <a:off x="2617318"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endParaRPr>
          </a:p>
        </p:txBody>
      </p:sp>
      <p:sp>
        <p:nvSpPr>
          <p:cNvPr id="56" name="TextBox 28">
            <a:extLst>
              <a:ext uri="{FF2B5EF4-FFF2-40B4-BE49-F238E27FC236}">
                <a16:creationId xmlns:a16="http://schemas.microsoft.com/office/drawing/2014/main" xmlns="" id="{455F89B6-27FF-48C5-BACD-4465974CDE08}"/>
              </a:ext>
            </a:extLst>
          </p:cNvPr>
          <p:cNvSpPr txBox="1"/>
          <p:nvPr/>
        </p:nvSpPr>
        <p:spPr>
          <a:xfrm>
            <a:off x="2531274" y="4770568"/>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3</a:t>
            </a:r>
          </a:p>
        </p:txBody>
      </p:sp>
      <p:sp>
        <p:nvSpPr>
          <p:cNvPr id="59" name="TextBox 54">
            <a:extLst>
              <a:ext uri="{FF2B5EF4-FFF2-40B4-BE49-F238E27FC236}">
                <a16:creationId xmlns:a16="http://schemas.microsoft.com/office/drawing/2014/main" xmlns="" id="{28242711-B940-47ED-9A8C-4DB9D755E2B6}"/>
              </a:ext>
            </a:extLst>
          </p:cNvPr>
          <p:cNvSpPr txBox="1"/>
          <p:nvPr/>
        </p:nvSpPr>
        <p:spPr>
          <a:xfrm>
            <a:off x="7057415" y="3695596"/>
            <a:ext cx="961961"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B2C0D8"/>
                </a:solidFill>
                <a:effectLst/>
                <a:latin typeface="+mj-ea"/>
                <a:ea typeface="+mj-ea"/>
                <a:cs typeface="MS UI Gothic"/>
              </a:rPr>
              <a:t>二剤併用群</a:t>
            </a:r>
            <a:endParaRPr lang="en-US" sz="1400">
              <a:solidFill>
                <a:schemeClr val="accent2"/>
              </a:solidFill>
              <a:latin typeface="+mj-ea"/>
              <a:ea typeface="+mj-ea"/>
              <a:cs typeface="Arial" panose="020B0604020202020204" pitchFamily="34" charset="0"/>
            </a:endParaRPr>
          </a:p>
        </p:txBody>
      </p:sp>
      <p:sp>
        <p:nvSpPr>
          <p:cNvPr id="60" name="Oval 59">
            <a:extLst>
              <a:ext uri="{FF2B5EF4-FFF2-40B4-BE49-F238E27FC236}">
                <a16:creationId xmlns:a16="http://schemas.microsoft.com/office/drawing/2014/main" xmlns="" id="{D12B122F-C835-420B-B058-D9001738EB00}"/>
              </a:ext>
            </a:extLst>
          </p:cNvPr>
          <p:cNvSpPr>
            <a:spLocks noChangeAspect="1"/>
          </p:cNvSpPr>
          <p:nvPr/>
        </p:nvSpPr>
        <p:spPr>
          <a:xfrm>
            <a:off x="7456332" y="313102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1" name="Oval 60">
            <a:extLst>
              <a:ext uri="{FF2B5EF4-FFF2-40B4-BE49-F238E27FC236}">
                <a16:creationId xmlns:a16="http://schemas.microsoft.com/office/drawing/2014/main" xmlns="" id="{6600F892-34B7-4D18-AB28-2149C2255380}"/>
              </a:ext>
            </a:extLst>
          </p:cNvPr>
          <p:cNvSpPr>
            <a:spLocks noChangeAspect="1"/>
          </p:cNvSpPr>
          <p:nvPr/>
        </p:nvSpPr>
        <p:spPr>
          <a:xfrm>
            <a:off x="7074863" y="31383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2" name="Oval 61">
            <a:extLst>
              <a:ext uri="{FF2B5EF4-FFF2-40B4-BE49-F238E27FC236}">
                <a16:creationId xmlns:a16="http://schemas.microsoft.com/office/drawing/2014/main" xmlns="" id="{8FED46D6-2B84-4FC4-AB4D-C2738BCBACB4}"/>
              </a:ext>
            </a:extLst>
          </p:cNvPr>
          <p:cNvSpPr>
            <a:spLocks noChangeAspect="1"/>
          </p:cNvSpPr>
          <p:nvPr/>
        </p:nvSpPr>
        <p:spPr>
          <a:xfrm>
            <a:off x="6379576"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3" name="Oval 62">
            <a:extLst>
              <a:ext uri="{FF2B5EF4-FFF2-40B4-BE49-F238E27FC236}">
                <a16:creationId xmlns:a16="http://schemas.microsoft.com/office/drawing/2014/main" xmlns="" id="{36DEBD9B-3331-4EA5-8321-5C43A5D55F2E}"/>
              </a:ext>
            </a:extLst>
          </p:cNvPr>
          <p:cNvSpPr>
            <a:spLocks noChangeAspect="1"/>
          </p:cNvSpPr>
          <p:nvPr/>
        </p:nvSpPr>
        <p:spPr>
          <a:xfrm>
            <a:off x="6254754"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4" name="Oval 63">
            <a:extLst>
              <a:ext uri="{FF2B5EF4-FFF2-40B4-BE49-F238E27FC236}">
                <a16:creationId xmlns:a16="http://schemas.microsoft.com/office/drawing/2014/main" xmlns="" id="{3073B361-6D92-4EC4-8794-D4CFFF200F5A}"/>
              </a:ext>
            </a:extLst>
          </p:cNvPr>
          <p:cNvSpPr>
            <a:spLocks noChangeAspect="1"/>
          </p:cNvSpPr>
          <p:nvPr/>
        </p:nvSpPr>
        <p:spPr>
          <a:xfrm>
            <a:off x="6135396"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5" name="Oval 64">
            <a:extLst>
              <a:ext uri="{FF2B5EF4-FFF2-40B4-BE49-F238E27FC236}">
                <a16:creationId xmlns:a16="http://schemas.microsoft.com/office/drawing/2014/main" xmlns="" id="{EF22DAC4-D49A-438D-9279-CBB62837437A}"/>
              </a:ext>
            </a:extLst>
          </p:cNvPr>
          <p:cNvSpPr>
            <a:spLocks noChangeAspect="1"/>
          </p:cNvSpPr>
          <p:nvPr/>
        </p:nvSpPr>
        <p:spPr>
          <a:xfrm>
            <a:off x="5973115"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6" name="Oval 65">
            <a:extLst>
              <a:ext uri="{FF2B5EF4-FFF2-40B4-BE49-F238E27FC236}">
                <a16:creationId xmlns:a16="http://schemas.microsoft.com/office/drawing/2014/main" xmlns="" id="{19521346-5D32-4A76-B5F0-EA3CD006BD40}"/>
              </a:ext>
            </a:extLst>
          </p:cNvPr>
          <p:cNvSpPr>
            <a:spLocks noChangeAspect="1"/>
          </p:cNvSpPr>
          <p:nvPr/>
        </p:nvSpPr>
        <p:spPr>
          <a:xfrm>
            <a:off x="4773482" y="27076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69" name="Line 21">
            <a:extLst>
              <a:ext uri="{FF2B5EF4-FFF2-40B4-BE49-F238E27FC236}">
                <a16:creationId xmlns:a16="http://schemas.microsoft.com/office/drawing/2014/main" xmlns="" id="{BD5AF540-B7D1-4775-B98C-94521FDAA86D}"/>
              </a:ext>
            </a:extLst>
          </p:cNvPr>
          <p:cNvSpPr>
            <a:spLocks noChangeShapeType="1"/>
          </p:cNvSpPr>
          <p:nvPr/>
        </p:nvSpPr>
        <p:spPr bwMode="auto">
          <a:xfrm flipH="1">
            <a:off x="6864394" y="4722194"/>
            <a:ext cx="0" cy="6587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latin typeface="+mj-ea"/>
              <a:ea typeface="+mj-ea"/>
              <a:cs typeface="Arial" panose="020B0604020202020204" pitchFamily="34" charset="0"/>
            </a:endParaRPr>
          </a:p>
        </p:txBody>
      </p:sp>
      <p:sp>
        <p:nvSpPr>
          <p:cNvPr id="70" name="TextBox 38">
            <a:extLst>
              <a:ext uri="{FF2B5EF4-FFF2-40B4-BE49-F238E27FC236}">
                <a16:creationId xmlns:a16="http://schemas.microsoft.com/office/drawing/2014/main" xmlns="" id="{BFFE82BF-32DF-44BA-AE60-FA611C60F056}"/>
              </a:ext>
            </a:extLst>
          </p:cNvPr>
          <p:cNvSpPr txBox="1"/>
          <p:nvPr/>
        </p:nvSpPr>
        <p:spPr>
          <a:xfrm>
            <a:off x="6728656"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4D4D4D"/>
                </a:solidFill>
                <a:effectLst/>
                <a:latin typeface="+mj-ea"/>
                <a:ea typeface="+mj-ea"/>
                <a:cs typeface="MS UI Gothic"/>
              </a:rPr>
              <a:t>21</a:t>
            </a:r>
          </a:p>
        </p:txBody>
      </p:sp>
      <p:grpSp>
        <p:nvGrpSpPr>
          <p:cNvPr id="98" name="Group 97"/>
          <p:cNvGrpSpPr/>
          <p:nvPr/>
        </p:nvGrpSpPr>
        <p:grpSpPr>
          <a:xfrm>
            <a:off x="687566" y="5656204"/>
            <a:ext cx="7720550" cy="288147"/>
            <a:chOff x="687566" y="5423087"/>
            <a:chExt cx="7720550" cy="288147"/>
          </a:xfrm>
        </p:grpSpPr>
        <p:sp>
          <p:nvSpPr>
            <p:cNvPr id="9" name="TextBox 46">
              <a:extLst>
                <a:ext uri="{FF2B5EF4-FFF2-40B4-BE49-F238E27FC236}">
                  <a16:creationId xmlns:a16="http://schemas.microsoft.com/office/drawing/2014/main" xmlns="" id="{A38E2F65-2928-40A9-844A-D90072B2269E}"/>
                </a:ext>
              </a:extLst>
            </p:cNvPr>
            <p:cNvSpPr txBox="1"/>
            <p:nvPr/>
          </p:nvSpPr>
          <p:spPr>
            <a:xfrm>
              <a:off x="185049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36</a:t>
              </a:r>
            </a:p>
          </p:txBody>
        </p:sp>
        <p:sp>
          <p:nvSpPr>
            <p:cNvPr id="10" name="TextBox 48">
              <a:extLst>
                <a:ext uri="{FF2B5EF4-FFF2-40B4-BE49-F238E27FC236}">
                  <a16:creationId xmlns:a16="http://schemas.microsoft.com/office/drawing/2014/main" xmlns="" id="{7B24614C-2E07-4C21-B0FE-B78D2270319B}"/>
                </a:ext>
              </a:extLst>
            </p:cNvPr>
            <p:cNvSpPr txBox="1"/>
            <p:nvPr/>
          </p:nvSpPr>
          <p:spPr>
            <a:xfrm>
              <a:off x="397302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26</a:t>
              </a:r>
            </a:p>
          </p:txBody>
        </p:sp>
        <p:sp>
          <p:nvSpPr>
            <p:cNvPr id="11" name="TextBox 49">
              <a:extLst>
                <a:ext uri="{FF2B5EF4-FFF2-40B4-BE49-F238E27FC236}">
                  <a16:creationId xmlns:a16="http://schemas.microsoft.com/office/drawing/2014/main" xmlns="" id="{C4B7A4A6-C4FC-4441-8FFC-7C353AB9825D}"/>
                </a:ext>
              </a:extLst>
            </p:cNvPr>
            <p:cNvSpPr txBox="1"/>
            <p:nvPr/>
          </p:nvSpPr>
          <p:spPr>
            <a:xfrm>
              <a:off x="460570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23</a:t>
              </a:r>
            </a:p>
          </p:txBody>
        </p:sp>
        <p:sp>
          <p:nvSpPr>
            <p:cNvPr id="12" name="TextBox 50">
              <a:extLst>
                <a:ext uri="{FF2B5EF4-FFF2-40B4-BE49-F238E27FC236}">
                  <a16:creationId xmlns:a16="http://schemas.microsoft.com/office/drawing/2014/main" xmlns="" id="{E0080EE4-489E-44E7-82EC-D2EA7599E4E6}"/>
                </a:ext>
              </a:extLst>
            </p:cNvPr>
            <p:cNvSpPr txBox="1"/>
            <p:nvPr/>
          </p:nvSpPr>
          <p:spPr>
            <a:xfrm>
              <a:off x="5309521"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21</a:t>
              </a:r>
            </a:p>
          </p:txBody>
        </p:sp>
        <p:sp>
          <p:nvSpPr>
            <p:cNvPr id="13" name="TextBox 51">
              <a:extLst>
                <a:ext uri="{FF2B5EF4-FFF2-40B4-BE49-F238E27FC236}">
                  <a16:creationId xmlns:a16="http://schemas.microsoft.com/office/drawing/2014/main" xmlns="" id="{86A1945D-BFE7-47AE-A3FA-F17AC9BE2B6C}"/>
                </a:ext>
              </a:extLst>
            </p:cNvPr>
            <p:cNvSpPr txBox="1"/>
            <p:nvPr/>
          </p:nvSpPr>
          <p:spPr>
            <a:xfrm>
              <a:off x="6020128"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15</a:t>
              </a:r>
            </a:p>
          </p:txBody>
        </p:sp>
        <p:sp>
          <p:nvSpPr>
            <p:cNvPr id="14" name="TextBox 53">
              <a:extLst>
                <a:ext uri="{FF2B5EF4-FFF2-40B4-BE49-F238E27FC236}">
                  <a16:creationId xmlns:a16="http://schemas.microsoft.com/office/drawing/2014/main" xmlns="" id="{6FD74EF6-3C8E-410F-BA90-44D0B9DB8604}"/>
                </a:ext>
              </a:extLst>
            </p:cNvPr>
            <p:cNvSpPr txBox="1"/>
            <p:nvPr/>
          </p:nvSpPr>
          <p:spPr>
            <a:xfrm>
              <a:off x="8236026"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0</a:t>
              </a:r>
            </a:p>
          </p:txBody>
        </p:sp>
        <p:sp>
          <p:nvSpPr>
            <p:cNvPr id="16" name="TextBox 47">
              <a:extLst>
                <a:ext uri="{FF2B5EF4-FFF2-40B4-BE49-F238E27FC236}">
                  <a16:creationId xmlns:a16="http://schemas.microsoft.com/office/drawing/2014/main" xmlns="" id="{CEC2D9C6-A37E-441D-80A1-F718AFADED57}"/>
                </a:ext>
              </a:extLst>
            </p:cNvPr>
            <p:cNvSpPr txBox="1"/>
            <p:nvPr/>
          </p:nvSpPr>
          <p:spPr>
            <a:xfrm>
              <a:off x="3192215"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27</a:t>
              </a:r>
            </a:p>
          </p:txBody>
        </p:sp>
        <p:sp>
          <p:nvSpPr>
            <p:cNvPr id="48" name="TextBox 52">
              <a:extLst>
                <a:ext uri="{FF2B5EF4-FFF2-40B4-BE49-F238E27FC236}">
                  <a16:creationId xmlns:a16="http://schemas.microsoft.com/office/drawing/2014/main" xmlns="" id="{D2A2E0B5-FA47-471C-8F9C-EA1F82D557ED}"/>
                </a:ext>
              </a:extLst>
            </p:cNvPr>
            <p:cNvSpPr txBox="1"/>
            <p:nvPr/>
          </p:nvSpPr>
          <p:spPr>
            <a:xfrm>
              <a:off x="7486878"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1</a:t>
              </a:r>
            </a:p>
          </p:txBody>
        </p:sp>
        <p:sp>
          <p:nvSpPr>
            <p:cNvPr id="57" name="TextBox 47">
              <a:extLst>
                <a:ext uri="{FF2B5EF4-FFF2-40B4-BE49-F238E27FC236}">
                  <a16:creationId xmlns:a16="http://schemas.microsoft.com/office/drawing/2014/main" xmlns="" id="{800B133D-53AC-498D-A1C0-FADB400E5B00}"/>
                </a:ext>
              </a:extLst>
            </p:cNvPr>
            <p:cNvSpPr txBox="1"/>
            <p:nvPr/>
          </p:nvSpPr>
          <p:spPr>
            <a:xfrm>
              <a:off x="2481581"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33</a:t>
              </a:r>
            </a:p>
          </p:txBody>
        </p:sp>
        <p:sp>
          <p:nvSpPr>
            <p:cNvPr id="67" name="TextBox 52">
              <a:extLst>
                <a:ext uri="{FF2B5EF4-FFF2-40B4-BE49-F238E27FC236}">
                  <a16:creationId xmlns:a16="http://schemas.microsoft.com/office/drawing/2014/main" xmlns="" id="{73E9DD91-9AED-4631-9860-E07EE448F1FC}"/>
                </a:ext>
              </a:extLst>
            </p:cNvPr>
            <p:cNvSpPr txBox="1"/>
            <p:nvPr/>
          </p:nvSpPr>
          <p:spPr>
            <a:xfrm>
              <a:off x="6778349" y="5423087"/>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2C0D8"/>
                  </a:solidFill>
                  <a:effectLst/>
                  <a:latin typeface="+mj-ea"/>
                  <a:ea typeface="+mj-ea"/>
                  <a:cs typeface="MS UI Gothic"/>
                </a:rPr>
                <a:t>5</a:t>
              </a:r>
            </a:p>
          </p:txBody>
        </p:sp>
        <p:sp>
          <p:nvSpPr>
            <p:cNvPr id="71" name="TextBox 54">
              <a:extLst>
                <a:ext uri="{FF2B5EF4-FFF2-40B4-BE49-F238E27FC236}">
                  <a16:creationId xmlns:a16="http://schemas.microsoft.com/office/drawing/2014/main" xmlns="" id="{7E5477FB-B287-401D-88E4-1116B5D2C8AC}"/>
                </a:ext>
              </a:extLst>
            </p:cNvPr>
            <p:cNvSpPr txBox="1"/>
            <p:nvPr/>
          </p:nvSpPr>
          <p:spPr>
            <a:xfrm>
              <a:off x="687566" y="5423087"/>
              <a:ext cx="961961"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B2C0D8"/>
                  </a:solidFill>
                  <a:effectLst/>
                  <a:latin typeface="+mj-ea"/>
                  <a:ea typeface="+mj-ea"/>
                  <a:cs typeface="MS UI Gothic"/>
                </a:rPr>
                <a:t>二剤併用群</a:t>
              </a:r>
              <a:endParaRPr lang="en-US" sz="1400">
                <a:solidFill>
                  <a:schemeClr val="accent2"/>
                </a:solidFill>
                <a:latin typeface="+mj-ea"/>
                <a:ea typeface="+mj-ea"/>
                <a:cs typeface="Arial" panose="020B0604020202020204" pitchFamily="34" charset="0"/>
              </a:endParaRPr>
            </a:p>
          </p:txBody>
        </p:sp>
      </p:grpSp>
      <p:grpSp>
        <p:nvGrpSpPr>
          <p:cNvPr id="99" name="Group 98"/>
          <p:cNvGrpSpPr/>
          <p:nvPr/>
        </p:nvGrpSpPr>
        <p:grpSpPr>
          <a:xfrm>
            <a:off x="670234" y="5403917"/>
            <a:ext cx="7737884" cy="288147"/>
            <a:chOff x="670234" y="5869561"/>
            <a:chExt cx="7737884" cy="288147"/>
          </a:xfrm>
        </p:grpSpPr>
        <p:sp>
          <p:nvSpPr>
            <p:cNvPr id="15" name="TextBox 57">
              <a:extLst>
                <a:ext uri="{FF2B5EF4-FFF2-40B4-BE49-F238E27FC236}">
                  <a16:creationId xmlns:a16="http://schemas.microsoft.com/office/drawing/2014/main" xmlns="" id="{A9FCEA69-6223-4FC3-80DD-EB5D8E99C657}"/>
                </a:ext>
              </a:extLst>
            </p:cNvPr>
            <p:cNvSpPr txBox="1"/>
            <p:nvPr/>
          </p:nvSpPr>
          <p:spPr>
            <a:xfrm>
              <a:off x="1850498"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35</a:t>
              </a:r>
            </a:p>
          </p:txBody>
        </p:sp>
        <p:sp>
          <p:nvSpPr>
            <p:cNvPr id="17" name="TextBox 58">
              <a:extLst>
                <a:ext uri="{FF2B5EF4-FFF2-40B4-BE49-F238E27FC236}">
                  <a16:creationId xmlns:a16="http://schemas.microsoft.com/office/drawing/2014/main" xmlns="" id="{A3E10DB0-022D-4490-BF20-F8D73289BFE7}"/>
                </a:ext>
              </a:extLst>
            </p:cNvPr>
            <p:cNvSpPr txBox="1"/>
            <p:nvPr/>
          </p:nvSpPr>
          <p:spPr>
            <a:xfrm>
              <a:off x="3192215"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27</a:t>
              </a:r>
            </a:p>
          </p:txBody>
        </p:sp>
        <p:sp>
          <p:nvSpPr>
            <p:cNvPr id="18" name="TextBox 59">
              <a:extLst>
                <a:ext uri="{FF2B5EF4-FFF2-40B4-BE49-F238E27FC236}">
                  <a16:creationId xmlns:a16="http://schemas.microsoft.com/office/drawing/2014/main" xmlns="" id="{AAF0275E-3BB2-4B76-B3E3-7591B96C4E38}"/>
                </a:ext>
              </a:extLst>
            </p:cNvPr>
            <p:cNvSpPr txBox="1"/>
            <p:nvPr/>
          </p:nvSpPr>
          <p:spPr>
            <a:xfrm>
              <a:off x="3973027"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27</a:t>
              </a:r>
            </a:p>
          </p:txBody>
        </p:sp>
        <p:sp>
          <p:nvSpPr>
            <p:cNvPr id="19" name="TextBox 60">
              <a:extLst>
                <a:ext uri="{FF2B5EF4-FFF2-40B4-BE49-F238E27FC236}">
                  <a16:creationId xmlns:a16="http://schemas.microsoft.com/office/drawing/2014/main" xmlns="" id="{1222DA48-48D9-4307-BEFF-C005EE19421A}"/>
                </a:ext>
              </a:extLst>
            </p:cNvPr>
            <p:cNvSpPr txBox="1"/>
            <p:nvPr/>
          </p:nvSpPr>
          <p:spPr>
            <a:xfrm>
              <a:off x="4605702"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23</a:t>
              </a:r>
            </a:p>
          </p:txBody>
        </p:sp>
        <p:sp>
          <p:nvSpPr>
            <p:cNvPr id="20" name="TextBox 61">
              <a:extLst>
                <a:ext uri="{FF2B5EF4-FFF2-40B4-BE49-F238E27FC236}">
                  <a16:creationId xmlns:a16="http://schemas.microsoft.com/office/drawing/2014/main" xmlns="" id="{9DEC70E8-43E4-4DE2-8198-9E5F512AFA4C}"/>
                </a:ext>
              </a:extLst>
            </p:cNvPr>
            <p:cNvSpPr txBox="1"/>
            <p:nvPr/>
          </p:nvSpPr>
          <p:spPr>
            <a:xfrm>
              <a:off x="5309521"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22</a:t>
              </a:r>
            </a:p>
          </p:txBody>
        </p:sp>
        <p:sp>
          <p:nvSpPr>
            <p:cNvPr id="21" name="TextBox 62">
              <a:extLst>
                <a:ext uri="{FF2B5EF4-FFF2-40B4-BE49-F238E27FC236}">
                  <a16:creationId xmlns:a16="http://schemas.microsoft.com/office/drawing/2014/main" xmlns="" id="{807A1FCD-A28F-4050-B778-23FCFEA61FD0}"/>
                </a:ext>
              </a:extLst>
            </p:cNvPr>
            <p:cNvSpPr txBox="1"/>
            <p:nvPr/>
          </p:nvSpPr>
          <p:spPr>
            <a:xfrm>
              <a:off x="6020128"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15</a:t>
              </a:r>
            </a:p>
          </p:txBody>
        </p:sp>
        <p:sp>
          <p:nvSpPr>
            <p:cNvPr id="22" name="TextBox 64">
              <a:extLst>
                <a:ext uri="{FF2B5EF4-FFF2-40B4-BE49-F238E27FC236}">
                  <a16:creationId xmlns:a16="http://schemas.microsoft.com/office/drawing/2014/main" xmlns="" id="{5D3C5CFC-4865-406A-86A0-AE0ECB2D42D3}"/>
                </a:ext>
              </a:extLst>
            </p:cNvPr>
            <p:cNvSpPr txBox="1"/>
            <p:nvPr/>
          </p:nvSpPr>
          <p:spPr>
            <a:xfrm>
              <a:off x="8236028" y="5869561"/>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0</a:t>
              </a:r>
            </a:p>
          </p:txBody>
        </p:sp>
        <p:sp>
          <p:nvSpPr>
            <p:cNvPr id="49" name="TextBox 63">
              <a:extLst>
                <a:ext uri="{FF2B5EF4-FFF2-40B4-BE49-F238E27FC236}">
                  <a16:creationId xmlns:a16="http://schemas.microsoft.com/office/drawing/2014/main" xmlns="" id="{6438C0C7-66FE-4699-9822-C3D5AAC36A63}"/>
                </a:ext>
              </a:extLst>
            </p:cNvPr>
            <p:cNvSpPr txBox="1"/>
            <p:nvPr/>
          </p:nvSpPr>
          <p:spPr>
            <a:xfrm>
              <a:off x="7486879" y="5869561"/>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0</a:t>
              </a:r>
            </a:p>
          </p:txBody>
        </p:sp>
        <p:sp>
          <p:nvSpPr>
            <p:cNvPr id="58" name="TextBox 58">
              <a:extLst>
                <a:ext uri="{FF2B5EF4-FFF2-40B4-BE49-F238E27FC236}">
                  <a16:creationId xmlns:a16="http://schemas.microsoft.com/office/drawing/2014/main" xmlns="" id="{1FEC3094-7196-4DC2-908F-CABE035807EA}"/>
                </a:ext>
              </a:extLst>
            </p:cNvPr>
            <p:cNvSpPr txBox="1"/>
            <p:nvPr/>
          </p:nvSpPr>
          <p:spPr>
            <a:xfrm>
              <a:off x="2481581" y="5869561"/>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30</a:t>
              </a:r>
            </a:p>
          </p:txBody>
        </p:sp>
        <p:sp>
          <p:nvSpPr>
            <p:cNvPr id="68" name="TextBox 63">
              <a:extLst>
                <a:ext uri="{FF2B5EF4-FFF2-40B4-BE49-F238E27FC236}">
                  <a16:creationId xmlns:a16="http://schemas.microsoft.com/office/drawing/2014/main" xmlns="" id="{26EA42D3-D825-40FE-A1F1-F218421F3A84}"/>
                </a:ext>
              </a:extLst>
            </p:cNvPr>
            <p:cNvSpPr txBox="1"/>
            <p:nvPr/>
          </p:nvSpPr>
          <p:spPr>
            <a:xfrm>
              <a:off x="6778350" y="5869561"/>
              <a:ext cx="17209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400" b="0" i="0" strike="noStrike" cap="none" spc="0" baseline="0">
                  <a:solidFill>
                    <a:srgbClr val="B60D27"/>
                  </a:solidFill>
                  <a:effectLst/>
                  <a:latin typeface="+mj-ea"/>
                  <a:ea typeface="+mj-ea"/>
                  <a:cs typeface="MS UI Gothic"/>
                </a:rPr>
                <a:t>3</a:t>
              </a:r>
            </a:p>
          </p:txBody>
        </p:sp>
        <p:sp>
          <p:nvSpPr>
            <p:cNvPr id="72" name="TextBox 65">
              <a:extLst>
                <a:ext uri="{FF2B5EF4-FFF2-40B4-BE49-F238E27FC236}">
                  <a16:creationId xmlns:a16="http://schemas.microsoft.com/office/drawing/2014/main" xmlns="" id="{56C469B9-DF50-4FE9-A38F-9F48314AB89A}"/>
                </a:ext>
              </a:extLst>
            </p:cNvPr>
            <p:cNvSpPr txBox="1"/>
            <p:nvPr/>
          </p:nvSpPr>
          <p:spPr>
            <a:xfrm>
              <a:off x="670234" y="5869562"/>
              <a:ext cx="961961"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C00000"/>
                  </a:solidFill>
                  <a:effectLst/>
                  <a:latin typeface="+mj-ea"/>
                  <a:ea typeface="+mj-ea"/>
                  <a:cs typeface="MS UI Gothic"/>
                </a:rPr>
                <a:t>三剤併用群</a:t>
              </a:r>
              <a:endParaRPr lang="en-GB" sz="1400">
                <a:solidFill>
                  <a:srgbClr val="C00000"/>
                </a:solidFill>
                <a:latin typeface="+mj-ea"/>
                <a:ea typeface="+mj-ea"/>
                <a:cs typeface="Arial" panose="020B0604020202020204" pitchFamily="34" charset="0"/>
              </a:endParaRPr>
            </a:p>
          </p:txBody>
        </p:sp>
      </p:grpSp>
      <p:sp>
        <p:nvSpPr>
          <p:cNvPr id="73" name="TextBox 10">
            <a:extLst>
              <a:ext uri="{FF2B5EF4-FFF2-40B4-BE49-F238E27FC236}">
                <a16:creationId xmlns:a16="http://schemas.microsoft.com/office/drawing/2014/main" xmlns="" id="{B514DF6E-7B30-4B87-8ADD-67CF581BE1B0}"/>
              </a:ext>
            </a:extLst>
          </p:cNvPr>
          <p:cNvSpPr txBox="1"/>
          <p:nvPr/>
        </p:nvSpPr>
        <p:spPr>
          <a:xfrm>
            <a:off x="4664163" y="5077589"/>
            <a:ext cx="863553"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400" b="0" i="0" strike="noStrike" cap="none" spc="0" baseline="0">
                <a:solidFill>
                  <a:srgbClr val="4D4D4D"/>
                </a:solidFill>
                <a:effectLst/>
                <a:latin typeface="+mj-ea"/>
                <a:ea typeface="+mj-ea"/>
                <a:cs typeface="MS UI Gothic"/>
              </a:rPr>
              <a:t>期間、月</a:t>
            </a:r>
            <a:endParaRPr lang="en-GB" sz="1400">
              <a:solidFill>
                <a:srgbClr val="4D4D4D"/>
              </a:solidFill>
              <a:latin typeface="+mj-ea"/>
              <a:ea typeface="+mj-ea"/>
              <a:cs typeface="Arial" panose="020B0604020202020204" pitchFamily="34" charset="0"/>
            </a:endParaRPr>
          </a:p>
        </p:txBody>
      </p:sp>
      <p:sp>
        <p:nvSpPr>
          <p:cNvPr id="74" name="TextBox 42">
            <a:extLst>
              <a:ext uri="{FF2B5EF4-FFF2-40B4-BE49-F238E27FC236}">
                <a16:creationId xmlns:a16="http://schemas.microsoft.com/office/drawing/2014/main" xmlns="" id="{1800693E-26D4-439F-86DE-DFB6677F8810}"/>
              </a:ext>
            </a:extLst>
          </p:cNvPr>
          <p:cNvSpPr txBox="1"/>
          <p:nvPr/>
        </p:nvSpPr>
        <p:spPr>
          <a:xfrm>
            <a:off x="594558" y="5114898"/>
            <a:ext cx="1072231"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400" b="0" i="0" strike="noStrike" cap="none" spc="0" baseline="0" dirty="0">
                <a:solidFill>
                  <a:srgbClr val="4D4D4D"/>
                </a:solidFill>
                <a:effectLst/>
                <a:latin typeface="+mj-ea"/>
                <a:ea typeface="+mj-ea"/>
                <a:cs typeface="MS UI Gothic"/>
              </a:rPr>
              <a:t>リスク例数</a:t>
            </a:r>
          </a:p>
        </p:txBody>
      </p:sp>
      <p:sp>
        <p:nvSpPr>
          <p:cNvPr id="75" name="TextBox 65">
            <a:extLst>
              <a:ext uri="{FF2B5EF4-FFF2-40B4-BE49-F238E27FC236}">
                <a16:creationId xmlns:a16="http://schemas.microsoft.com/office/drawing/2014/main" xmlns="" id="{B827E88C-44A0-4A7C-BE54-D45E527A3C73}"/>
              </a:ext>
            </a:extLst>
          </p:cNvPr>
          <p:cNvSpPr txBox="1"/>
          <p:nvPr/>
        </p:nvSpPr>
        <p:spPr>
          <a:xfrm>
            <a:off x="6930522" y="2766941"/>
            <a:ext cx="961961" cy="2856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400" b="0" i="0" strike="noStrike" cap="none" spc="0" baseline="0">
                <a:solidFill>
                  <a:srgbClr val="C00000"/>
                </a:solidFill>
                <a:effectLst/>
                <a:latin typeface="+mj-ea"/>
                <a:ea typeface="+mj-ea"/>
                <a:cs typeface="MS UI Gothic"/>
              </a:rPr>
              <a:t>三剤併用群</a:t>
            </a:r>
            <a:endParaRPr lang="en-GB" sz="1400">
              <a:solidFill>
                <a:srgbClr val="C00000"/>
              </a:solidFill>
              <a:latin typeface="+mj-ea"/>
              <a:ea typeface="+mj-ea"/>
              <a:cs typeface="Arial" panose="020B0604020202020204" pitchFamily="34" charset="0"/>
            </a:endParaRPr>
          </a:p>
        </p:txBody>
      </p:sp>
      <p:grpSp>
        <p:nvGrpSpPr>
          <p:cNvPr id="76" name="Group 75">
            <a:extLst>
              <a:ext uri="{FF2B5EF4-FFF2-40B4-BE49-F238E27FC236}">
                <a16:creationId xmlns:a16="http://schemas.microsoft.com/office/drawing/2014/main" xmlns="" id="{FCCBE0D2-A034-48E2-AE32-4ADE18C00B92}"/>
              </a:ext>
            </a:extLst>
          </p:cNvPr>
          <p:cNvGrpSpPr/>
          <p:nvPr/>
        </p:nvGrpSpPr>
        <p:grpSpPr>
          <a:xfrm>
            <a:off x="1898697" y="1878925"/>
            <a:ext cx="5945246" cy="1749688"/>
            <a:chOff x="1898697" y="1878925"/>
            <a:chExt cx="5945246" cy="1749688"/>
          </a:xfrm>
        </p:grpSpPr>
        <p:sp>
          <p:nvSpPr>
            <p:cNvPr id="77" name="Oval 76">
              <a:extLst>
                <a:ext uri="{FF2B5EF4-FFF2-40B4-BE49-F238E27FC236}">
                  <a16:creationId xmlns:a16="http://schemas.microsoft.com/office/drawing/2014/main" xmlns="" id="{B86998AC-E63F-4EEB-A7F1-DECD5E654AB7}"/>
                </a:ext>
              </a:extLst>
            </p:cNvPr>
            <p:cNvSpPr>
              <a:spLocks noChangeAspect="1"/>
            </p:cNvSpPr>
            <p:nvPr/>
          </p:nvSpPr>
          <p:spPr>
            <a:xfrm>
              <a:off x="7735943" y="351098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78" name="Oval 77">
              <a:extLst>
                <a:ext uri="{FF2B5EF4-FFF2-40B4-BE49-F238E27FC236}">
                  <a16:creationId xmlns:a16="http://schemas.microsoft.com/office/drawing/2014/main" xmlns="" id="{77F34241-7150-42AE-9254-64BD46FF1121}"/>
                </a:ext>
              </a:extLst>
            </p:cNvPr>
            <p:cNvSpPr>
              <a:spLocks noChangeAspect="1"/>
            </p:cNvSpPr>
            <p:nvPr/>
          </p:nvSpPr>
          <p:spPr>
            <a:xfrm>
              <a:off x="7259072" y="352061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79" name="Oval 78">
              <a:extLst>
                <a:ext uri="{FF2B5EF4-FFF2-40B4-BE49-F238E27FC236}">
                  <a16:creationId xmlns:a16="http://schemas.microsoft.com/office/drawing/2014/main" xmlns="" id="{BFC9226B-6B65-4A83-BAF5-62A28F4D794B}"/>
                </a:ext>
              </a:extLst>
            </p:cNvPr>
            <p:cNvSpPr>
              <a:spLocks noChangeAspect="1"/>
            </p:cNvSpPr>
            <p:nvPr/>
          </p:nvSpPr>
          <p:spPr>
            <a:xfrm>
              <a:off x="5966128"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0" name="Oval 79">
              <a:extLst>
                <a:ext uri="{FF2B5EF4-FFF2-40B4-BE49-F238E27FC236}">
                  <a16:creationId xmlns:a16="http://schemas.microsoft.com/office/drawing/2014/main" xmlns="" id="{1E1EC798-E969-48E8-94FD-E46683EB985A}"/>
                </a:ext>
              </a:extLst>
            </p:cNvPr>
            <p:cNvSpPr>
              <a:spLocks noChangeAspect="1"/>
            </p:cNvSpPr>
            <p:nvPr/>
          </p:nvSpPr>
          <p:spPr>
            <a:xfrm>
              <a:off x="3241907" y="236283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1" name="Oval 80">
              <a:extLst>
                <a:ext uri="{FF2B5EF4-FFF2-40B4-BE49-F238E27FC236}">
                  <a16:creationId xmlns:a16="http://schemas.microsoft.com/office/drawing/2014/main" xmlns="" id="{040C6A9D-CAE7-4B15-8C3D-48392A20FDA3}"/>
                </a:ext>
              </a:extLst>
            </p:cNvPr>
            <p:cNvSpPr>
              <a:spLocks noChangeAspect="1"/>
            </p:cNvSpPr>
            <p:nvPr/>
          </p:nvSpPr>
          <p:spPr>
            <a:xfrm>
              <a:off x="2423274" y="187892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2" name="Graphic 94">
              <a:extLst>
                <a:ext uri="{FF2B5EF4-FFF2-40B4-BE49-F238E27FC236}">
                  <a16:creationId xmlns:a16="http://schemas.microsoft.com/office/drawing/2014/main" xmlns="" id="{B50665FA-1C81-4C3E-8E5A-E6C8D94181B7}"/>
                </a:ext>
              </a:extLst>
            </p:cNvPr>
            <p:cNvSpPr/>
            <p:nvPr/>
          </p:nvSpPr>
          <p:spPr>
            <a:xfrm>
              <a:off x="1898697" y="1927150"/>
              <a:ext cx="5904000" cy="1643726"/>
            </a:xfrm>
            <a:custGeom>
              <a:avLst/>
              <a:gdLst>
                <a:gd name="connsiteX0" fmla="*/ 9147288 w 9144000"/>
                <a:gd name="connsiteY0" fmla="*/ 2594072 h 2586851"/>
                <a:gd name="connsiteX1" fmla="*/ 7833831 w 9144000"/>
                <a:gd name="connsiteY1" fmla="*/ 2594072 h 2586851"/>
                <a:gd name="connsiteX2" fmla="*/ 7833831 w 9144000"/>
                <a:gd name="connsiteY2" fmla="*/ 1965496 h 2586851"/>
                <a:gd name="connsiteX3" fmla="*/ 6337427 w 9144000"/>
                <a:gd name="connsiteY3" fmla="*/ 1965496 h 2586851"/>
                <a:gd name="connsiteX4" fmla="*/ 6337427 w 9144000"/>
                <a:gd name="connsiteY4" fmla="*/ 1848216 h 2586851"/>
                <a:gd name="connsiteX5" fmla="*/ 5896478 w 9144000"/>
                <a:gd name="connsiteY5" fmla="*/ 1848216 h 2586851"/>
                <a:gd name="connsiteX6" fmla="*/ 5896478 w 9144000"/>
                <a:gd name="connsiteY6" fmla="*/ 1702802 h 2586851"/>
                <a:gd name="connsiteX7" fmla="*/ 5558737 w 9144000"/>
                <a:gd name="connsiteY7" fmla="*/ 1702802 h 2586851"/>
                <a:gd name="connsiteX8" fmla="*/ 5558737 w 9144000"/>
                <a:gd name="connsiteY8" fmla="*/ 1580841 h 2586851"/>
                <a:gd name="connsiteX9" fmla="*/ 5375791 w 9144000"/>
                <a:gd name="connsiteY9" fmla="*/ 1580841 h 2586851"/>
                <a:gd name="connsiteX10" fmla="*/ 5375791 w 9144000"/>
                <a:gd name="connsiteY10" fmla="*/ 1440109 h 2586851"/>
                <a:gd name="connsiteX11" fmla="*/ 4756586 w 9144000"/>
                <a:gd name="connsiteY11" fmla="*/ 1440109 h 2586851"/>
                <a:gd name="connsiteX12" fmla="*/ 4756586 w 9144000"/>
                <a:gd name="connsiteY12" fmla="*/ 1318148 h 2586851"/>
                <a:gd name="connsiteX13" fmla="*/ 3818402 w 9144000"/>
                <a:gd name="connsiteY13" fmla="*/ 1318148 h 2586851"/>
                <a:gd name="connsiteX14" fmla="*/ 3818402 w 9144000"/>
                <a:gd name="connsiteY14" fmla="*/ 1177416 h 2586851"/>
                <a:gd name="connsiteX15" fmla="*/ 3776188 w 9144000"/>
                <a:gd name="connsiteY15" fmla="*/ 1177416 h 2586851"/>
                <a:gd name="connsiteX16" fmla="*/ 3776188 w 9144000"/>
                <a:gd name="connsiteY16" fmla="*/ 1046074 h 2586851"/>
                <a:gd name="connsiteX17" fmla="*/ 3354000 w 9144000"/>
                <a:gd name="connsiteY17" fmla="*/ 1046074 h 2586851"/>
                <a:gd name="connsiteX18" fmla="*/ 3354000 w 9144000"/>
                <a:gd name="connsiteY18" fmla="*/ 905347 h 2586851"/>
                <a:gd name="connsiteX19" fmla="*/ 2988117 w 9144000"/>
                <a:gd name="connsiteY19" fmla="*/ 905347 h 2586851"/>
                <a:gd name="connsiteX20" fmla="*/ 2988117 w 9144000"/>
                <a:gd name="connsiteY20" fmla="*/ 778692 h 2586851"/>
                <a:gd name="connsiteX21" fmla="*/ 2003019 w 9144000"/>
                <a:gd name="connsiteY21" fmla="*/ 778692 h 2586851"/>
                <a:gd name="connsiteX22" fmla="*/ 2003019 w 9144000"/>
                <a:gd name="connsiteY22" fmla="*/ 642655 h 2586851"/>
                <a:gd name="connsiteX23" fmla="*/ 1829454 w 9144000"/>
                <a:gd name="connsiteY23" fmla="*/ 642655 h 2586851"/>
                <a:gd name="connsiteX24" fmla="*/ 1829454 w 9144000"/>
                <a:gd name="connsiteY24" fmla="*/ 530073 h 2586851"/>
                <a:gd name="connsiteX25" fmla="*/ 1416657 w 9144000"/>
                <a:gd name="connsiteY25" fmla="*/ 530073 h 2586851"/>
                <a:gd name="connsiteX26" fmla="*/ 1416657 w 9144000"/>
                <a:gd name="connsiteY26" fmla="*/ 398728 h 2586851"/>
                <a:gd name="connsiteX27" fmla="*/ 1322838 w 9144000"/>
                <a:gd name="connsiteY27" fmla="*/ 398728 h 2586851"/>
                <a:gd name="connsiteX28" fmla="*/ 1322838 w 9144000"/>
                <a:gd name="connsiteY28" fmla="*/ 262691 h 2586851"/>
                <a:gd name="connsiteX29" fmla="*/ 1125821 w 9144000"/>
                <a:gd name="connsiteY29" fmla="*/ 262691 h 2586851"/>
                <a:gd name="connsiteX30" fmla="*/ 1125821 w 9144000"/>
                <a:gd name="connsiteY30" fmla="*/ 126654 h 2586851"/>
                <a:gd name="connsiteX31" fmla="*/ 1032002 w 9144000"/>
                <a:gd name="connsiteY31" fmla="*/ 126654 h 2586851"/>
                <a:gd name="connsiteX32" fmla="*/ 1032002 w 9144000"/>
                <a:gd name="connsiteY32" fmla="*/ 0 h 2586851"/>
                <a:gd name="connsiteX33" fmla="*/ 0 w 9144000"/>
                <a:gd name="connsiteY33" fmla="*/ 0 h 258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2586851">
                  <a:moveTo>
                    <a:pt x="9147288" y="2594072"/>
                  </a:moveTo>
                  <a:lnTo>
                    <a:pt x="7833831" y="2594072"/>
                  </a:lnTo>
                  <a:lnTo>
                    <a:pt x="7833831" y="1965496"/>
                  </a:lnTo>
                  <a:lnTo>
                    <a:pt x="6337427" y="1965496"/>
                  </a:lnTo>
                  <a:lnTo>
                    <a:pt x="6337427" y="1848216"/>
                  </a:lnTo>
                  <a:lnTo>
                    <a:pt x="5896478" y="1848216"/>
                  </a:lnTo>
                  <a:lnTo>
                    <a:pt x="5896478" y="1702802"/>
                  </a:lnTo>
                  <a:lnTo>
                    <a:pt x="5558737" y="1702802"/>
                  </a:lnTo>
                  <a:lnTo>
                    <a:pt x="5558737" y="1580841"/>
                  </a:lnTo>
                  <a:lnTo>
                    <a:pt x="5375791" y="1580841"/>
                  </a:lnTo>
                  <a:lnTo>
                    <a:pt x="5375791" y="1440109"/>
                  </a:lnTo>
                  <a:lnTo>
                    <a:pt x="4756586" y="1440109"/>
                  </a:lnTo>
                  <a:lnTo>
                    <a:pt x="4756586" y="1318148"/>
                  </a:lnTo>
                  <a:lnTo>
                    <a:pt x="3818402" y="1318148"/>
                  </a:lnTo>
                  <a:lnTo>
                    <a:pt x="3818402" y="1177416"/>
                  </a:lnTo>
                  <a:lnTo>
                    <a:pt x="3776188" y="1177416"/>
                  </a:lnTo>
                  <a:lnTo>
                    <a:pt x="3776188" y="1046074"/>
                  </a:lnTo>
                  <a:lnTo>
                    <a:pt x="3354000" y="1046074"/>
                  </a:lnTo>
                  <a:lnTo>
                    <a:pt x="3354000" y="905347"/>
                  </a:lnTo>
                  <a:lnTo>
                    <a:pt x="2988117" y="905347"/>
                  </a:lnTo>
                  <a:lnTo>
                    <a:pt x="2988117" y="778692"/>
                  </a:lnTo>
                  <a:lnTo>
                    <a:pt x="2003019" y="778692"/>
                  </a:lnTo>
                  <a:lnTo>
                    <a:pt x="2003019" y="642655"/>
                  </a:lnTo>
                  <a:lnTo>
                    <a:pt x="1829454" y="642655"/>
                  </a:lnTo>
                  <a:lnTo>
                    <a:pt x="1829454" y="530073"/>
                  </a:lnTo>
                  <a:lnTo>
                    <a:pt x="1416657" y="530073"/>
                  </a:lnTo>
                  <a:lnTo>
                    <a:pt x="1416657" y="398728"/>
                  </a:lnTo>
                  <a:lnTo>
                    <a:pt x="1322838" y="398728"/>
                  </a:lnTo>
                  <a:lnTo>
                    <a:pt x="1322838" y="262691"/>
                  </a:lnTo>
                  <a:lnTo>
                    <a:pt x="1125821" y="262691"/>
                  </a:lnTo>
                  <a:lnTo>
                    <a:pt x="1125821" y="126654"/>
                  </a:lnTo>
                  <a:lnTo>
                    <a:pt x="1032002" y="126654"/>
                  </a:lnTo>
                  <a:lnTo>
                    <a:pt x="103200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ea"/>
                <a:ea typeface="+mj-ea"/>
              </a:endParaRPr>
            </a:p>
          </p:txBody>
        </p:sp>
        <p:sp>
          <p:nvSpPr>
            <p:cNvPr id="83" name="Oval 82">
              <a:extLst>
                <a:ext uri="{FF2B5EF4-FFF2-40B4-BE49-F238E27FC236}">
                  <a16:creationId xmlns:a16="http://schemas.microsoft.com/office/drawing/2014/main" xmlns="" id="{45ED8A19-AA46-4FD8-B3F4-3C250D920062}"/>
                </a:ext>
              </a:extLst>
            </p:cNvPr>
            <p:cNvSpPr>
              <a:spLocks noChangeAspect="1"/>
            </p:cNvSpPr>
            <p:nvPr/>
          </p:nvSpPr>
          <p:spPr>
            <a:xfrm>
              <a:off x="7630807" y="351110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4" name="Oval 83">
              <a:extLst>
                <a:ext uri="{FF2B5EF4-FFF2-40B4-BE49-F238E27FC236}">
                  <a16:creationId xmlns:a16="http://schemas.microsoft.com/office/drawing/2014/main" xmlns="" id="{00151859-7FE0-4989-8640-97A3CDA77DD0}"/>
                </a:ext>
              </a:extLst>
            </p:cNvPr>
            <p:cNvSpPr>
              <a:spLocks noChangeAspect="1"/>
            </p:cNvSpPr>
            <p:nvPr/>
          </p:nvSpPr>
          <p:spPr>
            <a:xfrm>
              <a:off x="7363042" y="351687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5" name="Oval 84">
              <a:extLst>
                <a:ext uri="{FF2B5EF4-FFF2-40B4-BE49-F238E27FC236}">
                  <a16:creationId xmlns:a16="http://schemas.microsoft.com/office/drawing/2014/main" xmlns="" id="{68915443-4032-454D-B9DB-1A4819E34FEE}"/>
                </a:ext>
              </a:extLst>
            </p:cNvPr>
            <p:cNvSpPr>
              <a:spLocks noChangeAspect="1"/>
            </p:cNvSpPr>
            <p:nvPr/>
          </p:nvSpPr>
          <p:spPr>
            <a:xfrm>
              <a:off x="6058252"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6" name="Oval 85">
              <a:extLst>
                <a:ext uri="{FF2B5EF4-FFF2-40B4-BE49-F238E27FC236}">
                  <a16:creationId xmlns:a16="http://schemas.microsoft.com/office/drawing/2014/main" xmlns="" id="{30F72FB5-5157-459B-8326-CC68FFB8A65B}"/>
                </a:ext>
              </a:extLst>
            </p:cNvPr>
            <p:cNvSpPr>
              <a:spLocks noChangeAspect="1"/>
            </p:cNvSpPr>
            <p:nvPr/>
          </p:nvSpPr>
          <p:spPr>
            <a:xfrm>
              <a:off x="6784591"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7" name="Oval 86">
              <a:extLst>
                <a:ext uri="{FF2B5EF4-FFF2-40B4-BE49-F238E27FC236}">
                  <a16:creationId xmlns:a16="http://schemas.microsoft.com/office/drawing/2014/main" xmlns="" id="{3258FF0C-44D2-4474-BBAC-0369031E936F}"/>
                </a:ext>
              </a:extLst>
            </p:cNvPr>
            <p:cNvSpPr>
              <a:spLocks noChangeAspect="1"/>
            </p:cNvSpPr>
            <p:nvPr/>
          </p:nvSpPr>
          <p:spPr>
            <a:xfrm>
              <a:off x="6876715"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8" name="Oval 87">
              <a:extLst>
                <a:ext uri="{FF2B5EF4-FFF2-40B4-BE49-F238E27FC236}">
                  <a16:creationId xmlns:a16="http://schemas.microsoft.com/office/drawing/2014/main" xmlns="" id="{C908BAF6-6614-4428-B277-3494E517BA95}"/>
                </a:ext>
              </a:extLst>
            </p:cNvPr>
            <p:cNvSpPr>
              <a:spLocks noChangeAspect="1"/>
            </p:cNvSpPr>
            <p:nvPr/>
          </p:nvSpPr>
          <p:spPr>
            <a:xfrm>
              <a:off x="6187909"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89" name="Oval 88">
              <a:extLst>
                <a:ext uri="{FF2B5EF4-FFF2-40B4-BE49-F238E27FC236}">
                  <a16:creationId xmlns:a16="http://schemas.microsoft.com/office/drawing/2014/main" xmlns="" id="{60336E58-1C42-4A6B-AE9C-CFDD054DD8C0}"/>
                </a:ext>
              </a:extLst>
            </p:cNvPr>
            <p:cNvSpPr>
              <a:spLocks noChangeAspect="1"/>
            </p:cNvSpPr>
            <p:nvPr/>
          </p:nvSpPr>
          <p:spPr>
            <a:xfrm>
              <a:off x="6317566"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90" name="Oval 89">
              <a:extLst>
                <a:ext uri="{FF2B5EF4-FFF2-40B4-BE49-F238E27FC236}">
                  <a16:creationId xmlns:a16="http://schemas.microsoft.com/office/drawing/2014/main" xmlns="" id="{444DD9FD-2A44-4319-A5F4-7D8129933693}"/>
                </a:ext>
              </a:extLst>
            </p:cNvPr>
            <p:cNvSpPr>
              <a:spLocks noChangeAspect="1"/>
            </p:cNvSpPr>
            <p:nvPr/>
          </p:nvSpPr>
          <p:spPr>
            <a:xfrm>
              <a:off x="6504145"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91" name="Oval 90">
              <a:extLst>
                <a:ext uri="{FF2B5EF4-FFF2-40B4-BE49-F238E27FC236}">
                  <a16:creationId xmlns:a16="http://schemas.microsoft.com/office/drawing/2014/main" xmlns="" id="{03183096-1793-4E8D-8DD4-4B56E94BFC33}"/>
                </a:ext>
              </a:extLst>
            </p:cNvPr>
            <p:cNvSpPr>
              <a:spLocks noChangeAspect="1"/>
            </p:cNvSpPr>
            <p:nvPr/>
          </p:nvSpPr>
          <p:spPr>
            <a:xfrm>
              <a:off x="6611304"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92" name="Oval 91">
              <a:extLst>
                <a:ext uri="{FF2B5EF4-FFF2-40B4-BE49-F238E27FC236}">
                  <a16:creationId xmlns:a16="http://schemas.microsoft.com/office/drawing/2014/main" xmlns="" id="{3F35AA0E-1880-4869-97EA-BB27FD835D05}"/>
                </a:ext>
              </a:extLst>
            </p:cNvPr>
            <p:cNvSpPr>
              <a:spLocks noChangeAspect="1"/>
            </p:cNvSpPr>
            <p:nvPr/>
          </p:nvSpPr>
          <p:spPr>
            <a:xfrm>
              <a:off x="6703428"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93" name="Oval 92">
              <a:extLst>
                <a:ext uri="{FF2B5EF4-FFF2-40B4-BE49-F238E27FC236}">
                  <a16:creationId xmlns:a16="http://schemas.microsoft.com/office/drawing/2014/main" xmlns="" id="{C0EC6A4E-6F27-4A96-8CD5-2CEAB4C42495}"/>
                </a:ext>
              </a:extLst>
            </p:cNvPr>
            <p:cNvSpPr>
              <a:spLocks noChangeAspect="1"/>
            </p:cNvSpPr>
            <p:nvPr/>
          </p:nvSpPr>
          <p:spPr>
            <a:xfrm>
              <a:off x="2342111" y="187892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sp>
        <p:nvSpPr>
          <p:cNvPr id="94" name="Graphic 107">
            <a:extLst>
              <a:ext uri="{FF2B5EF4-FFF2-40B4-BE49-F238E27FC236}">
                <a16:creationId xmlns:a16="http://schemas.microsoft.com/office/drawing/2014/main" xmlns="" id="{15D2BD2F-B6E5-4BE9-A8E1-E6FCC991846A}"/>
              </a:ext>
            </a:extLst>
          </p:cNvPr>
          <p:cNvSpPr/>
          <p:nvPr/>
        </p:nvSpPr>
        <p:spPr>
          <a:xfrm>
            <a:off x="1905522" y="1927150"/>
            <a:ext cx="5565520" cy="1256586"/>
          </a:xfrm>
          <a:custGeom>
            <a:avLst/>
            <a:gdLst>
              <a:gd name="connsiteX0" fmla="*/ 8709241 w 8705850"/>
              <a:gd name="connsiteY0" fmla="*/ 1989877 h 1981200"/>
              <a:gd name="connsiteX1" fmla="*/ 7063588 w 8705850"/>
              <a:gd name="connsiteY1" fmla="*/ 1989877 h 1981200"/>
              <a:gd name="connsiteX2" fmla="*/ 7063588 w 8705850"/>
              <a:gd name="connsiteY2" fmla="*/ 1749390 h 1981200"/>
              <a:gd name="connsiteX3" fmla="*/ 5818737 w 8705850"/>
              <a:gd name="connsiteY3" fmla="*/ 1749390 h 1981200"/>
              <a:gd name="connsiteX4" fmla="*/ 5818737 w 8705850"/>
              <a:gd name="connsiteY4" fmla="*/ 1603220 h 1981200"/>
              <a:gd name="connsiteX5" fmla="*/ 5568820 w 8705850"/>
              <a:gd name="connsiteY5" fmla="*/ 1603220 h 1981200"/>
              <a:gd name="connsiteX6" fmla="*/ 5568820 w 8705850"/>
              <a:gd name="connsiteY6" fmla="*/ 1414605 h 1981200"/>
              <a:gd name="connsiteX7" fmla="*/ 5521671 w 8705850"/>
              <a:gd name="connsiteY7" fmla="*/ 1414605 h 1981200"/>
              <a:gd name="connsiteX8" fmla="*/ 5521671 w 8705850"/>
              <a:gd name="connsiteY8" fmla="*/ 1315584 h 1981200"/>
              <a:gd name="connsiteX9" fmla="*/ 4338114 w 8705850"/>
              <a:gd name="connsiteY9" fmla="*/ 1315584 h 1981200"/>
              <a:gd name="connsiteX10" fmla="*/ 4338114 w 8705850"/>
              <a:gd name="connsiteY10" fmla="*/ 1202417 h 1981200"/>
              <a:gd name="connsiteX11" fmla="*/ 3677974 w 8705850"/>
              <a:gd name="connsiteY11" fmla="*/ 1202417 h 1981200"/>
              <a:gd name="connsiteX12" fmla="*/ 3677974 w 8705850"/>
              <a:gd name="connsiteY12" fmla="*/ 1056237 h 1981200"/>
              <a:gd name="connsiteX13" fmla="*/ 3432772 w 8705850"/>
              <a:gd name="connsiteY13" fmla="*/ 1056237 h 1981200"/>
              <a:gd name="connsiteX14" fmla="*/ 3432772 w 8705850"/>
              <a:gd name="connsiteY14" fmla="*/ 933639 h 1981200"/>
              <a:gd name="connsiteX15" fmla="*/ 3362039 w 8705850"/>
              <a:gd name="connsiteY15" fmla="*/ 933639 h 1981200"/>
              <a:gd name="connsiteX16" fmla="*/ 3362039 w 8705850"/>
              <a:gd name="connsiteY16" fmla="*/ 778032 h 1981200"/>
              <a:gd name="connsiteX17" fmla="*/ 2098329 w 8705850"/>
              <a:gd name="connsiteY17" fmla="*/ 778032 h 1981200"/>
              <a:gd name="connsiteX18" fmla="*/ 2098329 w 8705850"/>
              <a:gd name="connsiteY18" fmla="*/ 650718 h 1981200"/>
              <a:gd name="connsiteX19" fmla="*/ 1419320 w 8705850"/>
              <a:gd name="connsiteY19" fmla="*/ 650718 h 1981200"/>
              <a:gd name="connsiteX20" fmla="*/ 1419320 w 8705850"/>
              <a:gd name="connsiteY20" fmla="*/ 528118 h 1981200"/>
              <a:gd name="connsiteX21" fmla="*/ 1292009 w 8705850"/>
              <a:gd name="connsiteY21" fmla="*/ 528118 h 1981200"/>
              <a:gd name="connsiteX22" fmla="*/ 1292009 w 8705850"/>
              <a:gd name="connsiteY22" fmla="*/ 386659 h 1981200"/>
              <a:gd name="connsiteX23" fmla="*/ 971360 w 8705850"/>
              <a:gd name="connsiteY23" fmla="*/ 386659 h 1981200"/>
              <a:gd name="connsiteX24" fmla="*/ 971360 w 8705850"/>
              <a:gd name="connsiteY24" fmla="*/ 268775 h 1981200"/>
              <a:gd name="connsiteX25" fmla="*/ 631856 w 8705850"/>
              <a:gd name="connsiteY25" fmla="*/ 268775 h 1981200"/>
              <a:gd name="connsiteX26" fmla="*/ 631856 w 8705850"/>
              <a:gd name="connsiteY26" fmla="*/ 141461 h 1981200"/>
              <a:gd name="connsiteX27" fmla="*/ 155606 w 8705850"/>
              <a:gd name="connsiteY27" fmla="*/ 141461 h 1981200"/>
              <a:gd name="connsiteX28" fmla="*/ 155606 w 8705850"/>
              <a:gd name="connsiteY28" fmla="*/ 0 h 1981200"/>
              <a:gd name="connsiteX29" fmla="*/ 0 w 8705850"/>
              <a:gd name="connsiteY29"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05850" h="1981200">
                <a:moveTo>
                  <a:pt x="8709241" y="1989877"/>
                </a:moveTo>
                <a:lnTo>
                  <a:pt x="7063588" y="1989877"/>
                </a:lnTo>
                <a:lnTo>
                  <a:pt x="7063588" y="1749390"/>
                </a:lnTo>
                <a:lnTo>
                  <a:pt x="5818737" y="1749390"/>
                </a:lnTo>
                <a:lnTo>
                  <a:pt x="5818737" y="1603220"/>
                </a:lnTo>
                <a:lnTo>
                  <a:pt x="5568820" y="1603220"/>
                </a:lnTo>
                <a:lnTo>
                  <a:pt x="5568820" y="1414605"/>
                </a:lnTo>
                <a:lnTo>
                  <a:pt x="5521671" y="1414605"/>
                </a:lnTo>
                <a:lnTo>
                  <a:pt x="5521671" y="1315584"/>
                </a:lnTo>
                <a:lnTo>
                  <a:pt x="4338114" y="1315584"/>
                </a:lnTo>
                <a:lnTo>
                  <a:pt x="4338114" y="1202417"/>
                </a:lnTo>
                <a:lnTo>
                  <a:pt x="3677974" y="1202417"/>
                </a:lnTo>
                <a:lnTo>
                  <a:pt x="3677974" y="1056237"/>
                </a:lnTo>
                <a:lnTo>
                  <a:pt x="3432772" y="1056237"/>
                </a:lnTo>
                <a:lnTo>
                  <a:pt x="3432772" y="933639"/>
                </a:lnTo>
                <a:lnTo>
                  <a:pt x="3362039" y="933639"/>
                </a:lnTo>
                <a:lnTo>
                  <a:pt x="3362039" y="778032"/>
                </a:lnTo>
                <a:lnTo>
                  <a:pt x="2098329" y="778032"/>
                </a:lnTo>
                <a:lnTo>
                  <a:pt x="2098329" y="650718"/>
                </a:lnTo>
                <a:lnTo>
                  <a:pt x="1419320" y="650718"/>
                </a:lnTo>
                <a:lnTo>
                  <a:pt x="1419320" y="528118"/>
                </a:lnTo>
                <a:lnTo>
                  <a:pt x="1292009" y="528118"/>
                </a:lnTo>
                <a:lnTo>
                  <a:pt x="1292009" y="386659"/>
                </a:lnTo>
                <a:lnTo>
                  <a:pt x="971360" y="386659"/>
                </a:lnTo>
                <a:lnTo>
                  <a:pt x="971360" y="268775"/>
                </a:lnTo>
                <a:lnTo>
                  <a:pt x="631856" y="268775"/>
                </a:lnTo>
                <a:lnTo>
                  <a:pt x="631856" y="141461"/>
                </a:lnTo>
                <a:lnTo>
                  <a:pt x="155606" y="141461"/>
                </a:lnTo>
                <a:lnTo>
                  <a:pt x="155606"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ea"/>
              <a:ea typeface="+mj-ea"/>
            </a:endParaRPr>
          </a:p>
        </p:txBody>
      </p:sp>
      <p:sp>
        <p:nvSpPr>
          <p:cNvPr id="95" name="Oval 94">
            <a:extLst>
              <a:ext uri="{FF2B5EF4-FFF2-40B4-BE49-F238E27FC236}">
                <a16:creationId xmlns:a16="http://schemas.microsoft.com/office/drawing/2014/main" xmlns="" id="{DD041EDE-A881-4947-8A69-E639161A23BD}"/>
              </a:ext>
            </a:extLst>
          </p:cNvPr>
          <p:cNvSpPr>
            <a:spLocks noChangeAspect="1"/>
          </p:cNvSpPr>
          <p:nvPr/>
        </p:nvSpPr>
        <p:spPr>
          <a:xfrm>
            <a:off x="6435703" y="313485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96" name="Oval 95">
            <a:extLst>
              <a:ext uri="{FF2B5EF4-FFF2-40B4-BE49-F238E27FC236}">
                <a16:creationId xmlns:a16="http://schemas.microsoft.com/office/drawing/2014/main" xmlns="" id="{C4BB52A9-E5AB-4AB0-8645-A14E2229526E}"/>
              </a:ext>
            </a:extLst>
          </p:cNvPr>
          <p:cNvSpPr>
            <a:spLocks noChangeAspect="1"/>
          </p:cNvSpPr>
          <p:nvPr/>
        </p:nvSpPr>
        <p:spPr>
          <a:xfrm>
            <a:off x="2396111" y="204899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97" name="Oval 96">
            <a:extLst>
              <a:ext uri="{FF2B5EF4-FFF2-40B4-BE49-F238E27FC236}">
                <a16:creationId xmlns:a16="http://schemas.microsoft.com/office/drawing/2014/main" xmlns="" id="{3B72D568-4A8D-44CE-9593-63009DFC3866}"/>
              </a:ext>
            </a:extLst>
          </p:cNvPr>
          <p:cNvSpPr>
            <a:spLocks noChangeAspect="1"/>
          </p:cNvSpPr>
          <p:nvPr/>
        </p:nvSpPr>
        <p:spPr>
          <a:xfrm>
            <a:off x="2171013" y="19651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Tree>
    <p:extLst>
      <p:ext uri="{BB962C8B-B14F-4D97-AF65-F5344CB8AC3E}">
        <p14:creationId xmlns:p14="http://schemas.microsoft.com/office/powerpoint/2010/main" xmlns="" val="173911000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478：進行性肝細胞癌（aHCC）患者を対象としたニボルマブ（NIVO）＋イピリムマブ（IPI）＋カボザンチニブ（CABO）併用療法: CheckMate 040試験から得た結</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果</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Yau T,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a:xfrm>
            <a:off x="365124" y="1254035"/>
            <a:ext cx="8312345"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endParaRPr lang="en-GB" dirty="0">
              <a:ea typeface="ＭＳ Ｐゴシック" panose="020B0600070205080204" pitchFamily="50" charset="-128"/>
            </a:endParaRPr>
          </a:p>
          <a:p>
            <a:pPr marL="0" indent="0">
              <a:spcBef>
                <a:spcPts val="23400"/>
              </a:spcBef>
              <a:buNone/>
            </a:pPr>
            <a:r>
              <a:rPr lang="ja-JP" sz="1600" b="1" i="0" strike="noStrike" cap="none" spc="0" baseline="0" dirty="0">
                <a:solidFill>
                  <a:srgbClr val="4D4D4D"/>
                </a:solidFill>
                <a:effectLst/>
                <a:ea typeface="ＭＳ Ｐゴシック" panose="020B0600070205080204" pitchFamily="50" charset="-128"/>
                <a:cs typeface="MS UI Gothic"/>
              </a:rPr>
              <a:t>結論</a:t>
            </a:r>
            <a:endParaRPr lang="en-GB" b="1" dirty="0">
              <a:ea typeface="ＭＳ Ｐゴシック" panose="020B0600070205080204" pitchFamily="50" charset="-128"/>
            </a:endParaRPr>
          </a:p>
          <a:p>
            <a:r>
              <a:rPr lang="ja-JP" sz="1600" b="1" i="0" strike="noStrike" cap="none" spc="0" baseline="0" dirty="0">
                <a:solidFill>
                  <a:srgbClr val="4D4D4D"/>
                </a:solidFill>
                <a:effectLst/>
                <a:ea typeface="ＭＳ Ｐゴシック" panose="020B0600070205080204" pitchFamily="50" charset="-128"/>
                <a:cs typeface="MS UI Gothic"/>
              </a:rPr>
              <a:t>進行性HCC患者では、イピリムマブの投与を問わずにニボルマブ＋カボザンチニブの投与を受けた場合、抗腫瘍活性の促進が認められ、新たな安全性シグナルは認められなかった</a:t>
            </a:r>
            <a:endParaRPr lang="en-GB" b="1" dirty="0">
              <a:ea typeface="ＭＳ Ｐゴシック" panose="020B0600070205080204" pitchFamily="50" charset="-128"/>
            </a:endParaRPr>
          </a:p>
          <a:p>
            <a:pPr marL="0" indent="0">
              <a:buNone/>
            </a:pPr>
            <a:endParaRPr lang="en-GB"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Yao T, et al. J Clin Oncol 2020; 38(suppl): abstr 478</a:t>
            </a:r>
            <a:endParaRPr lang="en-GB">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1600686914"/>
              </p:ext>
            </p:extLst>
          </p:nvPr>
        </p:nvGraphicFramePr>
        <p:xfrm>
          <a:off x="365125" y="1570709"/>
          <a:ext cx="8413751" cy="2869527"/>
        </p:xfrm>
        <a:graphic>
          <a:graphicData uri="http://schemas.openxmlformats.org/drawingml/2006/table">
            <a:tbl>
              <a:tblPr firstRow="1" bandRow="1">
                <a:tableStyleId>{69012ECD-51FC-41F1-AA8D-1B2483CD663E}</a:tableStyleId>
              </a:tblPr>
              <a:tblGrid>
                <a:gridCol w="4082889">
                  <a:extLst>
                    <a:ext uri="{9D8B030D-6E8A-4147-A177-3AD203B41FA5}">
                      <a16:colId xmlns:a16="http://schemas.microsoft.com/office/drawing/2014/main" xmlns="" val="20000"/>
                    </a:ext>
                  </a:extLst>
                </a:gridCol>
                <a:gridCol w="2165431">
                  <a:extLst>
                    <a:ext uri="{9D8B030D-6E8A-4147-A177-3AD203B41FA5}">
                      <a16:colId xmlns:a16="http://schemas.microsoft.com/office/drawing/2014/main" xmlns="" val="3397994981"/>
                    </a:ext>
                  </a:extLst>
                </a:gridCol>
                <a:gridCol w="2165431">
                  <a:extLst>
                    <a:ext uri="{9D8B030D-6E8A-4147-A177-3AD203B41FA5}">
                      <a16:colId xmlns:a16="http://schemas.microsoft.com/office/drawing/2014/main" xmlns="" val="20001"/>
                    </a:ext>
                  </a:extLst>
                </a:gridCol>
              </a:tblGrid>
              <a:tr h="50193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5%以上にグレード3～4のTRAEが発現</a:t>
                      </a:r>
                      <a:r>
                        <a:rPr lang="ja-JP" sz="1400" b="1" i="0" strike="noStrike" cap="none" spc="0" baseline="0" dirty="0" smtClean="0">
                          <a:solidFill>
                            <a:srgbClr val="FFFFFF"/>
                          </a:solidFill>
                          <a:effectLst/>
                          <a:latin typeface="+mj-ea"/>
                          <a:ea typeface="+mj-ea"/>
                          <a:cs typeface="MS UI Gothic"/>
                        </a:rPr>
                        <a:t>、n</a:t>
                      </a:r>
                      <a:r>
                        <a:rPr lang="ja-JP" sz="1400" b="1" i="0" strike="noStrike" cap="none" spc="0" baseline="0" dirty="0">
                          <a:solidFill>
                            <a:srgbClr val="FFFFFF"/>
                          </a:solidFill>
                          <a:effectLst/>
                          <a:latin typeface="+mj-ea"/>
                          <a:ea typeface="+mj-ea"/>
                          <a:cs typeface="MS UI Gothic"/>
                        </a:rPr>
                        <a:t>（％）</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ea"/>
                          <a:ea typeface="+mj-ea"/>
                          <a:cs typeface="MS UI Gothic"/>
                        </a:rPr>
                        <a:t>三剤併用群</a:t>
                      </a:r>
                      <a:r>
                        <a:rPr sz="1400" dirty="0">
                          <a:latin typeface="+mj-ea"/>
                          <a:ea typeface="+mj-ea"/>
                        </a:rPr>
                        <a:t/>
                      </a:r>
                      <a:br>
                        <a:rPr sz="1400" dirty="0">
                          <a:latin typeface="+mj-ea"/>
                          <a:ea typeface="+mj-ea"/>
                        </a:rPr>
                      </a:br>
                      <a:r>
                        <a:rPr lang="ja-JP" sz="1400" b="1" i="0" strike="noStrike" cap="none" spc="0" baseline="0" dirty="0">
                          <a:solidFill>
                            <a:srgbClr val="FFFFFF"/>
                          </a:solidFill>
                          <a:effectLst/>
                          <a:latin typeface="+mj-ea"/>
                          <a:ea typeface="+mj-ea"/>
                          <a:cs typeface="MS UI Gothic"/>
                        </a:rPr>
                        <a:t>（n = 35）</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二剤併用群</a:t>
                      </a:r>
                      <a:r>
                        <a:rPr sz="1400" dirty="0">
                          <a:latin typeface="+mj-ea"/>
                          <a:ea typeface="+mj-ea"/>
                        </a:rPr>
                        <a:t/>
                      </a:r>
                      <a:br>
                        <a:rPr sz="1400" dirty="0">
                          <a:latin typeface="+mj-ea"/>
                          <a:ea typeface="+mj-ea"/>
                        </a:rPr>
                      </a:br>
                      <a:r>
                        <a:rPr lang="ja-JP" sz="1400" b="1" i="0" strike="noStrike" cap="none" spc="0" baseline="0" dirty="0">
                          <a:solidFill>
                            <a:srgbClr val="FFFFFF"/>
                          </a:solidFill>
                          <a:effectLst/>
                          <a:latin typeface="+mj-ea"/>
                          <a:ea typeface="+mj-ea"/>
                          <a:cs typeface="MS UI Gothic"/>
                        </a:rPr>
                        <a:t>（n = 36）</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全て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25（71）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17（47）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下痢</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手掌・足底発赤知覚不全症候群</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3（9）</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高血圧</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6（17）</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4（11）</a:t>
                      </a:r>
                      <a:endParaRPr kumimoji="0" lang="en-GB" sz="1400" b="0" i="0" u="none" strike="noStrike"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AST増加</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8（23）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ALT増加</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6（17）</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1（3）</a:t>
                      </a:r>
                      <a:endParaRPr kumimoji="0" lang="en-GB" sz="1400" b="0" i="0" u="none" strike="noStrike"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リパーゼ増加</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6（17）</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2（6）</a:t>
                      </a:r>
                      <a:endParaRPr kumimoji="0" lang="en-GB" sz="14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bl>
          </a:graphicData>
        </a:graphic>
      </p:graphicFrame>
    </p:spTree>
    <p:extLst>
      <p:ext uri="{BB962C8B-B14F-4D97-AF65-F5344CB8AC3E}">
        <p14:creationId xmlns:p14="http://schemas.microsoft.com/office/powerpoint/2010/main" xmlns="" val="18248244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ＭＳ Ｐゴシック" panose="020B0600070205080204" pitchFamily="50" charset="-128"/>
                <a:ea typeface="ＭＳ Ｐゴシック" panose="020B0600070205080204" pitchFamily="50" charset="-128"/>
                <a:cs typeface="MS UI Gothic"/>
              </a:rPr>
              <a:t>胆道癌</a:t>
            </a:r>
            <a:endParaRPr lang="en-GB">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idx="1"/>
          </p:nvPr>
        </p:nvSpPr>
        <p:spPr/>
        <p:txBody>
          <a:bodyPr/>
          <a:lstStyle/>
          <a:p>
            <a:r>
              <a:rPr lang="ja-JP" sz="2000" b="1" i="0" strike="noStrike" cap="none" spc="0" baseline="0" dirty="0">
                <a:solidFill>
                  <a:srgbClr val="4D4D4D"/>
                </a:solidFill>
                <a:effectLst/>
                <a:latin typeface="ＭＳ Ｐゴシック" panose="020B0600070205080204" pitchFamily="50" charset="-128"/>
                <a:ea typeface="ＭＳ Ｐゴシック" panose="020B0600070205080204" pitchFamily="50" charset="-128"/>
                <a:cs typeface="MS UI Gothic"/>
              </a:rPr>
              <a:t>膵癌、小腸癌および肝胆管癌</a:t>
            </a:r>
          </a:p>
        </p:txBody>
      </p:sp>
    </p:spTree>
    <p:extLst>
      <p:ext uri="{BB962C8B-B14F-4D97-AF65-F5344CB8AC3E}">
        <p14:creationId xmlns:p14="http://schemas.microsoft.com/office/powerpoint/2010/main" xmlns="" val="289264139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4059"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477：進行性または転移性の胆道癌（BTC）に対する一次治療としてのラムシルマブ（RAM）またはmerestinib（MER）またはプラセボ（PL）＋ゲムシタビン（GEM）およびシスプラチン（CIS）の併用：無作為化、二重盲検、第2相試験－Valle JW,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進行性または転移性の胆道癌患者に対する一次治療としてのラムシルマブまたはmerestinibの有効性および安全性を評価</a:t>
            </a:r>
            <a:endParaRPr lang="en-GB" dirty="0">
              <a:ea typeface="ＭＳ Ｐゴシック" panose="020B0600070205080204" pitchFamily="50" charset="-128"/>
            </a:endParaRPr>
          </a:p>
        </p:txBody>
      </p:sp>
      <p:sp>
        <p:nvSpPr>
          <p:cNvPr id="9" name="Text Placeholder 8"/>
          <p:cNvSpPr>
            <a:spLocks noGrp="1"/>
          </p:cNvSpPr>
          <p:nvPr>
            <p:ph type="body" sz="quarter" idx="10"/>
          </p:nvPr>
        </p:nvSpPr>
        <p:spPr>
          <a:xfrm>
            <a:off x="365126" y="6096000"/>
            <a:ext cx="4388006"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*肝内または肝外の胆管細胞癌、胆嚢癌またはファーター膨大部。</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8 mg iv D1、q3wを8回。</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80 mg po。</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ゲムシタビン1000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＋シスプラチン 25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 D1、q3wを8回</a:t>
            </a:r>
            <a:endParaRPr lang="en-GB"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Valle JW, et al. J Clin Oncol 2020; 38(suppl): abstr 477</a:t>
            </a:r>
            <a:endParaRPr lang="en-GB">
              <a:ea typeface="ＭＳ Ｐゴシック" panose="020B0600070205080204" pitchFamily="50" charset="-128"/>
            </a:endParaRPr>
          </a:p>
        </p:txBody>
      </p:sp>
      <p:sp>
        <p:nvSpPr>
          <p:cNvPr id="6" name="Rectangle 9"/>
          <p:cNvSpPr txBox="1">
            <a:spLocks noChangeArrowheads="1"/>
          </p:cNvSpPr>
          <p:nvPr/>
        </p:nvSpPr>
        <p:spPr bwMode="auto">
          <a:xfrm>
            <a:off x="260194" y="5439495"/>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PFS </a:t>
            </a: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
        <p:nvSpPr>
          <p:cNvPr id="15" name="AutoShape 9"/>
          <p:cNvSpPr>
            <a:spLocks noChangeArrowheads="1"/>
          </p:cNvSpPr>
          <p:nvPr/>
        </p:nvSpPr>
        <p:spPr bwMode="auto">
          <a:xfrm>
            <a:off x="84783" y="2861455"/>
            <a:ext cx="2743616"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局所進行性または転移性の胆道腺癌*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未治療</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ECOG PSが0～1</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ＭＳ Ｐゴシック" panose="020B0600070205080204" pitchFamily="50" charset="-128"/>
                <a:cs typeface="MS UI Gothic"/>
              </a:rPr>
              <a:t>（n = 309）</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20" name="Content Placeholder 26"/>
          <p:cNvSpPr txBox="1"/>
          <p:nvPr/>
        </p:nvSpPr>
        <p:spPr>
          <a:xfrm>
            <a:off x="4173383" y="5439495"/>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OS、ORR、安全性</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22" name="Oval 14"/>
          <p:cNvSpPr>
            <a:spLocks noChangeArrowheads="1"/>
          </p:cNvSpPr>
          <p:nvPr/>
        </p:nvSpPr>
        <p:spPr bwMode="auto">
          <a:xfrm>
            <a:off x="2903870" y="349255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R</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1" i="0" strike="noStrike" cap="none" spc="0" baseline="0">
                <a:solidFill>
                  <a:srgbClr val="043882"/>
                </a:solidFill>
                <a:effectLst/>
                <a:latin typeface="+mn-lt"/>
                <a:ea typeface="ＭＳ Ｐゴシック" panose="020B0600070205080204" pitchFamily="50" charset="-128"/>
                <a:cs typeface="MS UI Gothic"/>
              </a:rPr>
              <a:t>1:1</a:t>
            </a:r>
            <a:endParaRPr kumimoji="0" lang="en-GB" altLang="zh-CN" sz="12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23" name="AutoShape 15"/>
          <p:cNvCxnSpPr>
            <a:cxnSpLocks noChangeShapeType="1"/>
            <a:stCxn id="22" idx="0"/>
            <a:endCxn id="47" idx="1"/>
          </p:cNvCxnSpPr>
          <p:nvPr/>
        </p:nvCxnSpPr>
        <p:spPr bwMode="auto">
          <a:xfrm rot="5400000" flipH="1" flipV="1">
            <a:off x="3044809" y="3075122"/>
            <a:ext cx="568288" cy="266571"/>
          </a:xfrm>
          <a:prstGeom prst="bentConnector2">
            <a:avLst/>
          </a:prstGeom>
          <a:noFill/>
          <a:ln w="57150">
            <a:solidFill>
              <a:schemeClr val="bg2">
                <a:lumMod val="60000"/>
                <a:lumOff val="40000"/>
              </a:schemeClr>
            </a:solidFill>
            <a:round/>
            <a:tailEnd type="triangle" w="med" len="med"/>
          </a:ln>
        </p:spPr>
      </p:cxnSp>
      <p:cxnSp>
        <p:nvCxnSpPr>
          <p:cNvPr id="24" name="AutoShape 16"/>
          <p:cNvCxnSpPr>
            <a:cxnSpLocks noChangeShapeType="1"/>
            <a:stCxn id="22" idx="4"/>
            <a:endCxn id="48" idx="1"/>
          </p:cNvCxnSpPr>
          <p:nvPr/>
        </p:nvCxnSpPr>
        <p:spPr bwMode="auto">
          <a:xfrm rot="16200000" flipH="1">
            <a:off x="3046818" y="4225600"/>
            <a:ext cx="564271" cy="266571"/>
          </a:xfrm>
          <a:prstGeom prst="bentConnector2">
            <a:avLst/>
          </a:prstGeom>
          <a:noFill/>
          <a:ln w="57150">
            <a:solidFill>
              <a:schemeClr val="bg2">
                <a:lumMod val="60000"/>
                <a:lumOff val="40000"/>
              </a:schemeClr>
            </a:solidFill>
            <a:round/>
            <a:tailEnd type="triangle" w="med" len="med"/>
          </a:ln>
        </p:spPr>
      </p:cxnSp>
      <p:cxnSp>
        <p:nvCxnSpPr>
          <p:cNvPr id="25" name="AutoShape 19"/>
          <p:cNvCxnSpPr>
            <a:cxnSpLocks noChangeShapeType="1"/>
            <a:stCxn id="15" idx="3"/>
            <a:endCxn id="22" idx="2"/>
          </p:cNvCxnSpPr>
          <p:nvPr/>
        </p:nvCxnSpPr>
        <p:spPr bwMode="auto">
          <a:xfrm flipV="1">
            <a:off x="2828399" y="3784651"/>
            <a:ext cx="75471" cy="1"/>
          </a:xfrm>
          <a:prstGeom prst="straightConnector1">
            <a:avLst/>
          </a:prstGeom>
          <a:noFill/>
          <a:ln w="57150">
            <a:solidFill>
              <a:schemeClr val="bg2">
                <a:lumMod val="60000"/>
                <a:lumOff val="40000"/>
              </a:schemeClr>
            </a:solidFill>
            <a:round/>
            <a:headEnd type="none" w="med" len="med"/>
            <a:tailEnd type="none" w="med" len="med"/>
          </a:ln>
        </p:spPr>
      </p:cxnSp>
      <p:cxnSp>
        <p:nvCxnSpPr>
          <p:cNvPr id="26" name="AutoShape 20"/>
          <p:cNvCxnSpPr>
            <a:cxnSpLocks noChangeShapeType="1"/>
            <a:stCxn id="28" idx="3"/>
            <a:endCxn id="35" idx="1"/>
          </p:cNvCxnSpPr>
          <p:nvPr/>
        </p:nvCxnSpPr>
        <p:spPr bwMode="auto">
          <a:xfrm>
            <a:off x="8112949" y="5062724"/>
            <a:ext cx="224183" cy="1"/>
          </a:xfrm>
          <a:prstGeom prst="straightConnector1">
            <a:avLst/>
          </a:prstGeom>
          <a:noFill/>
          <a:ln w="57150">
            <a:solidFill>
              <a:schemeClr val="bg2">
                <a:lumMod val="60000"/>
                <a:lumOff val="40000"/>
              </a:schemeClr>
            </a:solidFill>
            <a:prstDash val="sysDot"/>
            <a:round/>
            <a:tailEnd type="triangle" w="med" len="med"/>
          </a:ln>
        </p:spPr>
      </p:cxnSp>
      <p:cxnSp>
        <p:nvCxnSpPr>
          <p:cNvPr id="27" name="AutoShape 21"/>
          <p:cNvCxnSpPr>
            <a:cxnSpLocks noChangeShapeType="1"/>
            <a:stCxn id="29" idx="3"/>
            <a:endCxn id="33" idx="1"/>
          </p:cNvCxnSpPr>
          <p:nvPr/>
        </p:nvCxnSpPr>
        <p:spPr bwMode="auto">
          <a:xfrm>
            <a:off x="8112390" y="2500540"/>
            <a:ext cx="224742" cy="1"/>
          </a:xfrm>
          <a:prstGeom prst="straightConnector1">
            <a:avLst/>
          </a:prstGeom>
          <a:noFill/>
          <a:ln w="57150">
            <a:solidFill>
              <a:schemeClr val="bg2">
                <a:lumMod val="60000"/>
                <a:lumOff val="40000"/>
              </a:schemeClr>
            </a:solidFill>
            <a:round/>
            <a:tailEnd type="triangle" w="med" len="med"/>
          </a:ln>
        </p:spPr>
      </p:cxnSp>
      <p:sp>
        <p:nvSpPr>
          <p:cNvPr id="28" name="AutoShape 12"/>
          <p:cNvSpPr>
            <a:spLocks noChangeArrowheads="1"/>
          </p:cNvSpPr>
          <p:nvPr/>
        </p:nvSpPr>
        <p:spPr bwMode="auto">
          <a:xfrm>
            <a:off x="5299081" y="4655538"/>
            <a:ext cx="2813868" cy="81437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600" b="0" i="0" u="sng" strike="noStrike" cap="none" spc="0" baseline="0" dirty="0">
                <a:solidFill>
                  <a:srgbClr val="4D4D4D"/>
                </a:solidFill>
                <a:effectLst/>
                <a:uFill>
                  <a:solidFill>
                    <a:srgbClr val="4D4D4D"/>
                  </a:solidFill>
                </a:uFill>
                <a:latin typeface="+mn-lt"/>
                <a:ea typeface="ＭＳ Ｐゴシック" panose="020B0600070205080204" pitchFamily="50" charset="-128"/>
                <a:cs typeface="MS UI Gothic"/>
              </a:rPr>
              <a:t>B2群</a:t>
            </a:r>
            <a:r>
              <a:rPr lang="ja-JP" sz="1600" b="0" i="0" strike="noStrike" cap="none" spc="0" baseline="0" dirty="0">
                <a:solidFill>
                  <a:srgbClr val="4D4D4D"/>
                </a:solidFill>
                <a:effectLst/>
                <a:latin typeface="+mn-lt"/>
                <a:ea typeface="ＭＳ Ｐゴシック" panose="020B0600070205080204" pitchFamily="50" charset="-128"/>
                <a:cs typeface="MS UI Gothic"/>
              </a:rPr>
              <a:t>: プラセボ＋</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4D4D4D"/>
                </a:solidFill>
                <a:effectLst/>
                <a:latin typeface="+mn-lt"/>
                <a:ea typeface="ＭＳ Ｐゴシック" panose="020B0600070205080204" pitchFamily="50" charset="-128"/>
                <a:cs typeface="MS UI Gothic"/>
              </a:rPr>
              <a:t>ゲムシタビン＋シスプラチン</a:t>
            </a:r>
            <a:r>
              <a:rPr lang="ja-JP" sz="1600" b="0" i="0" strike="noStrike" cap="none" spc="0" baseline="30000" dirty="0">
                <a:solidFill>
                  <a:srgbClr val="4D4D4D"/>
                </a:solidFill>
                <a:effectLst/>
                <a:latin typeface="+mn-lt"/>
                <a:ea typeface="ＭＳ Ｐゴシック" panose="020B0600070205080204" pitchFamily="50" charset="-128"/>
                <a:cs typeface="MS UI Gothic"/>
              </a:rPr>
              <a:t>#</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4D4D4D"/>
                </a:solidFill>
                <a:effectLst/>
                <a:latin typeface="+mn-lt"/>
                <a:ea typeface="ＭＳ Ｐゴシック" panose="020B0600070205080204" pitchFamily="50" charset="-128"/>
                <a:cs typeface="MS UI Gothic"/>
              </a:rPr>
              <a:t>（n = 49）</a:t>
            </a:r>
            <a:endParaRPr kumimoji="0" lang="en-GB" altLang="zh-CN" sz="16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sp>
        <p:nvSpPr>
          <p:cNvPr id="29" name="AutoShape 8"/>
          <p:cNvSpPr>
            <a:spLocks noChangeArrowheads="1"/>
          </p:cNvSpPr>
          <p:nvPr/>
        </p:nvSpPr>
        <p:spPr bwMode="auto">
          <a:xfrm>
            <a:off x="5299233" y="2085769"/>
            <a:ext cx="2813157" cy="829542"/>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600" b="0" i="0" u="sng" strike="noStrike" cap="none" spc="0" baseline="0" dirty="0">
                <a:solidFill>
                  <a:srgbClr val="FFFFFF"/>
                </a:solidFill>
                <a:effectLst/>
                <a:uFill>
                  <a:solidFill>
                    <a:srgbClr val="FFFFFF"/>
                  </a:solidFill>
                </a:uFill>
                <a:latin typeface="+mn-lt"/>
                <a:ea typeface="ＭＳ Ｐゴシック" panose="020B0600070205080204" pitchFamily="50" charset="-128"/>
                <a:cs typeface="MS UI Gothic"/>
              </a:rPr>
              <a:t>A1群</a:t>
            </a:r>
            <a:r>
              <a:rPr lang="ja-JP" sz="1600" b="0" i="0" strike="noStrike" cap="none" spc="0" baseline="0" dirty="0">
                <a:solidFill>
                  <a:srgbClr val="FFFFFF"/>
                </a:solidFill>
                <a:effectLst/>
                <a:latin typeface="+mn-lt"/>
                <a:ea typeface="ＭＳ Ｐゴシック" panose="020B0600070205080204" pitchFamily="50" charset="-128"/>
                <a:cs typeface="MS UI Gothic"/>
              </a:rPr>
              <a:t>：ラムシルマブ</a:t>
            </a:r>
            <a:r>
              <a:rPr lang="ja-JP" sz="1600" b="0" i="0" strike="noStrike" cap="none" spc="0" baseline="30000" dirty="0">
                <a:solidFill>
                  <a:srgbClr val="FFFFFF"/>
                </a:solidFill>
                <a:effectLst/>
                <a:latin typeface="+mn-lt"/>
                <a:ea typeface="ＭＳ Ｐゴシック" panose="020B0600070205080204" pitchFamily="50" charset="-128"/>
                <a:cs typeface="MS UI Gothic"/>
              </a:rPr>
              <a:t>†</a:t>
            </a:r>
            <a:r>
              <a:rPr lang="ja-JP" sz="1600" b="0" i="0" strike="noStrike" cap="none" spc="0" baseline="0" dirty="0">
                <a:solidFill>
                  <a:srgbClr val="FFFFFF"/>
                </a:solidFill>
                <a:effectLst/>
                <a:latin typeface="+mn-lt"/>
                <a:ea typeface="ＭＳ Ｐゴシック" panose="020B0600070205080204" pitchFamily="50" charset="-128"/>
                <a:cs typeface="MS UI Gothic"/>
              </a:rPr>
              <a:t>＋</a:t>
            </a:r>
            <a:endParaRPr lang="en-US" altLang="ja-JP" sz="1600" b="0" i="0" strike="noStrike" cap="none" spc="0" baseline="0" dirty="0">
              <a:solidFill>
                <a:srgbClr val="FFFFFF"/>
              </a:solidFill>
              <a:effectLst/>
              <a:latin typeface="+mn-lt"/>
              <a:ea typeface="ＭＳ Ｐゴシック" panose="020B0600070205080204" pitchFamily="50" charset="-128"/>
              <a:cs typeface="MS UI Gothic"/>
            </a:endParaRPr>
          </a:p>
          <a:p>
            <a:pPr lvl="0" algn="ctr" defTabSz="892175" eaLnBrk="0" hangingPunct="0">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ゲムシタビン＋シスプラチン</a:t>
            </a:r>
            <a:r>
              <a:rPr lang="ja-JP" sz="1600" b="0" i="0" strike="noStrike" cap="none" spc="0" baseline="30000" dirty="0">
                <a:solidFill>
                  <a:srgbClr val="FFFFFF"/>
                </a:solidFill>
                <a:effectLst/>
                <a:latin typeface="+mn-lt"/>
                <a:ea typeface="ＭＳ Ｐゴシック" panose="020B0600070205080204" pitchFamily="50" charset="-128"/>
                <a:cs typeface="MS UI Gothic"/>
              </a:rPr>
              <a:t>#</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FFFFFF"/>
                </a:solidFill>
                <a:effectLst/>
                <a:latin typeface="+mn-lt"/>
                <a:ea typeface="ＭＳ Ｐゴシック" panose="020B0600070205080204" pitchFamily="50" charset="-128"/>
                <a:cs typeface="MS UI Gothic"/>
              </a:rPr>
              <a:t>（n = 106）</a:t>
            </a:r>
            <a:endParaRPr kumimoji="0" lang="en-GB"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cxnSp>
        <p:nvCxnSpPr>
          <p:cNvPr id="30" name="AutoShape 21"/>
          <p:cNvCxnSpPr>
            <a:cxnSpLocks noChangeShapeType="1"/>
            <a:stCxn id="31" idx="3"/>
            <a:endCxn id="34" idx="1"/>
          </p:cNvCxnSpPr>
          <p:nvPr/>
        </p:nvCxnSpPr>
        <p:spPr bwMode="auto">
          <a:xfrm>
            <a:off x="8112771" y="4208869"/>
            <a:ext cx="224361" cy="1"/>
          </a:xfrm>
          <a:prstGeom prst="straightConnector1">
            <a:avLst/>
          </a:prstGeom>
          <a:noFill/>
          <a:ln w="57150">
            <a:solidFill>
              <a:schemeClr val="bg2">
                <a:lumMod val="60000"/>
                <a:lumOff val="40000"/>
              </a:schemeClr>
            </a:solidFill>
            <a:round/>
            <a:tailEnd type="triangle" w="med" len="med"/>
          </a:ln>
        </p:spPr>
      </p:cxnSp>
      <p:sp>
        <p:nvSpPr>
          <p:cNvPr id="31" name="AutoShape 8"/>
          <p:cNvSpPr>
            <a:spLocks noChangeArrowheads="1"/>
          </p:cNvSpPr>
          <p:nvPr/>
        </p:nvSpPr>
        <p:spPr bwMode="auto">
          <a:xfrm>
            <a:off x="5299614" y="3794717"/>
            <a:ext cx="2813157" cy="828304"/>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ja-JP" sz="1600" b="0" i="0" u="sng" strike="noStrike" cap="none" spc="0" baseline="0" dirty="0">
                <a:solidFill>
                  <a:srgbClr val="4D4D4D"/>
                </a:solidFill>
                <a:effectLst/>
                <a:uFill>
                  <a:solidFill>
                    <a:srgbClr val="4D4D4D"/>
                  </a:solidFill>
                </a:uFill>
                <a:latin typeface="+mn-lt"/>
                <a:ea typeface="ＭＳ Ｐゴシック" panose="020B0600070205080204" pitchFamily="50" charset="-128"/>
                <a:cs typeface="MS UI Gothic"/>
              </a:rPr>
              <a:t>B1群</a:t>
            </a:r>
            <a:r>
              <a:rPr lang="ja-JP" sz="1600" b="0" i="0" strike="noStrike" cap="none" spc="0" baseline="0" dirty="0">
                <a:solidFill>
                  <a:srgbClr val="4D4D4D"/>
                </a:solidFill>
                <a:effectLst/>
                <a:latin typeface="+mn-lt"/>
                <a:ea typeface="ＭＳ Ｐゴシック" panose="020B0600070205080204" pitchFamily="50" charset="-128"/>
                <a:cs typeface="MS UI Gothic"/>
              </a:rPr>
              <a:t>：Merestinib</a:t>
            </a:r>
            <a:r>
              <a:rPr lang="ja-JP" sz="1600" b="0" i="0" strike="noStrike" cap="none" spc="0" baseline="30000" dirty="0">
                <a:solidFill>
                  <a:srgbClr val="4D4D4D"/>
                </a:solidFill>
                <a:effectLst/>
                <a:latin typeface="+mn-lt"/>
                <a:ea typeface="ＭＳ Ｐゴシック" panose="020B0600070205080204" pitchFamily="50" charset="-128"/>
                <a:cs typeface="MS UI Gothic"/>
              </a:rPr>
              <a:t>‡</a:t>
            </a:r>
            <a:r>
              <a:rPr lang="ja-JP" sz="1600" b="0" i="0" strike="noStrike" cap="none" spc="0" baseline="0" dirty="0">
                <a:solidFill>
                  <a:srgbClr val="4D4D4D"/>
                </a:solidFill>
                <a:effectLst/>
                <a:latin typeface="+mn-lt"/>
                <a:ea typeface="ＭＳ Ｐゴシック" panose="020B0600070205080204" pitchFamily="50" charset="-128"/>
                <a:cs typeface="MS UI Gothic"/>
              </a:rPr>
              <a:t>＋</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4D4D4D"/>
                </a:solidFill>
                <a:effectLst/>
                <a:latin typeface="+mn-lt"/>
                <a:ea typeface="ＭＳ Ｐゴシック" panose="020B0600070205080204" pitchFamily="50" charset="-128"/>
                <a:cs typeface="MS UI Gothic"/>
              </a:rPr>
              <a:t>ゲムシタビン＋シスプラチン</a:t>
            </a:r>
            <a:r>
              <a:rPr lang="ja-JP" sz="1600" b="0" i="0" strike="noStrike" cap="none" spc="0" baseline="30000" dirty="0">
                <a:solidFill>
                  <a:srgbClr val="4D4D4D"/>
                </a:solidFill>
                <a:effectLst/>
                <a:latin typeface="+mn-lt"/>
                <a:ea typeface="ＭＳ Ｐゴシック" panose="020B0600070205080204" pitchFamily="50" charset="-128"/>
                <a:cs typeface="MS UI Gothic"/>
              </a:rPr>
              <a:t>#</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4D4D4D"/>
                </a:solidFill>
                <a:effectLst/>
                <a:latin typeface="+mn-lt"/>
                <a:ea typeface="ＭＳ Ｐゴシック" panose="020B0600070205080204" pitchFamily="50" charset="-128"/>
                <a:cs typeface="MS UI Gothic"/>
              </a:rPr>
              <a:t>（n = 102）</a:t>
            </a:r>
            <a:endParaRPr kumimoji="0" lang="en-GB" altLang="zh-CN" sz="16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sp>
        <p:nvSpPr>
          <p:cNvPr id="33" name="AutoShape 12"/>
          <p:cNvSpPr>
            <a:spLocks noChangeArrowheads="1"/>
          </p:cNvSpPr>
          <p:nvPr/>
        </p:nvSpPr>
        <p:spPr bwMode="auto">
          <a:xfrm>
            <a:off x="8337132" y="2191121"/>
            <a:ext cx="746459"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0" i="0" strike="noStrike" cap="none" spc="0" baseline="0" dirty="0">
                <a:solidFill>
                  <a:srgbClr val="FFFFFF"/>
                </a:solidFill>
                <a:effectLst/>
                <a:latin typeface="+mn-lt"/>
                <a:ea typeface="ＭＳ Ｐゴシック" panose="020B0600070205080204" pitchFamily="50" charset="-128"/>
                <a:cs typeface="MS UI Gothic"/>
              </a:rPr>
              <a:t>PD／</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0" i="0" strike="noStrike" cap="none" spc="0" baseline="0" dirty="0">
                <a:solidFill>
                  <a:srgbClr val="FFFFFF"/>
                </a:solidFill>
                <a:effectLst/>
                <a:latin typeface="+mn-lt"/>
                <a:ea typeface="ＭＳ Ｐゴシック" panose="020B0600070205080204" pitchFamily="50" charset="-128"/>
                <a:cs typeface="MS UI Gothic"/>
              </a:rPr>
              <a:t>その他</a:t>
            </a:r>
            <a:endParaRPr kumimoji="0" lang="en-GB" altLang="zh-CN" sz="14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34" name="AutoShape 12"/>
          <p:cNvSpPr>
            <a:spLocks noChangeArrowheads="1"/>
          </p:cNvSpPr>
          <p:nvPr/>
        </p:nvSpPr>
        <p:spPr bwMode="auto">
          <a:xfrm>
            <a:off x="8337132" y="3899450"/>
            <a:ext cx="746459"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0" i="0" strike="noStrike" cap="none" spc="0" baseline="0">
                <a:solidFill>
                  <a:srgbClr val="FFFFFF"/>
                </a:solidFill>
                <a:effectLst/>
                <a:latin typeface="+mn-lt"/>
                <a:ea typeface="ＭＳ Ｐゴシック" panose="020B0600070205080204" pitchFamily="50" charset="-128"/>
                <a:cs typeface="MS UI Gothic"/>
              </a:rPr>
              <a:t>PD／</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0" i="0" strike="noStrike" cap="none" spc="0" baseline="0">
                <a:solidFill>
                  <a:srgbClr val="FFFFFF"/>
                </a:solidFill>
                <a:effectLst/>
                <a:latin typeface="+mn-lt"/>
                <a:ea typeface="ＭＳ Ｐゴシック" panose="020B0600070205080204" pitchFamily="50" charset="-128"/>
                <a:cs typeface="MS UI Gothic"/>
              </a:rPr>
              <a:t>その他</a:t>
            </a:r>
            <a:endParaRPr kumimoji="0" lang="en-GB" altLang="zh-CN" sz="14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35" name="AutoShape 12"/>
          <p:cNvSpPr>
            <a:spLocks noChangeArrowheads="1"/>
          </p:cNvSpPr>
          <p:nvPr/>
        </p:nvSpPr>
        <p:spPr bwMode="auto">
          <a:xfrm>
            <a:off x="8337132" y="4753305"/>
            <a:ext cx="746459"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0" i="0" strike="noStrike" cap="none" spc="0" baseline="0">
                <a:solidFill>
                  <a:srgbClr val="FFFFFF"/>
                </a:solidFill>
                <a:effectLst/>
                <a:latin typeface="+mn-lt"/>
                <a:ea typeface="ＭＳ Ｐゴシック" panose="020B0600070205080204" pitchFamily="50" charset="-128"/>
                <a:cs typeface="MS UI Gothic"/>
              </a:rPr>
              <a:t>PD／</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0" i="0" strike="noStrike" cap="none" spc="0" baseline="0">
                <a:solidFill>
                  <a:srgbClr val="FFFFFF"/>
                </a:solidFill>
                <a:effectLst/>
                <a:latin typeface="+mn-lt"/>
                <a:ea typeface="ＭＳ Ｐゴシック" panose="020B0600070205080204" pitchFamily="50" charset="-128"/>
                <a:cs typeface="MS UI Gothic"/>
              </a:rPr>
              <a:t>その他</a:t>
            </a:r>
            <a:endParaRPr kumimoji="0" lang="en-GB" altLang="zh-CN" sz="14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36" name="AutoShape 12"/>
          <p:cNvSpPr>
            <a:spLocks noChangeArrowheads="1"/>
          </p:cNvSpPr>
          <p:nvPr/>
        </p:nvSpPr>
        <p:spPr bwMode="auto">
          <a:xfrm>
            <a:off x="5299463" y="2947828"/>
            <a:ext cx="2813868" cy="81437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600" b="0" i="0" u="sng" strike="noStrike" cap="none" spc="0" baseline="0">
                <a:solidFill>
                  <a:srgbClr val="4D4D4D"/>
                </a:solidFill>
                <a:effectLst/>
                <a:uFill>
                  <a:solidFill>
                    <a:srgbClr val="4D4D4D"/>
                  </a:solidFill>
                </a:uFill>
                <a:latin typeface="+mn-lt"/>
                <a:ea typeface="ＭＳ Ｐゴシック" panose="020B0600070205080204" pitchFamily="50" charset="-128"/>
                <a:cs typeface="MS UI Gothic"/>
              </a:rPr>
              <a:t>A2群</a:t>
            </a:r>
            <a:r>
              <a:rPr lang="ja-JP" sz="1600" b="0" i="0" strike="noStrike" cap="none" spc="0" baseline="0">
                <a:solidFill>
                  <a:srgbClr val="4D4D4D"/>
                </a:solidFill>
                <a:effectLst/>
                <a:latin typeface="+mn-lt"/>
                <a:ea typeface="ＭＳ Ｐゴシック" panose="020B0600070205080204" pitchFamily="50" charset="-128"/>
                <a:cs typeface="MS UI Gothic"/>
              </a:rPr>
              <a:t>：プラセボ＋</a:t>
            </a:r>
            <a:r>
              <a:rPr sz="1600">
                <a:latin typeface="+mn-lt"/>
                <a:ea typeface="ＭＳ Ｐゴシック" panose="020B0600070205080204" pitchFamily="50" charset="-128"/>
              </a:rPr>
              <a:t/>
            </a:r>
            <a:br>
              <a:rPr sz="1600">
                <a:latin typeface="+mn-lt"/>
                <a:ea typeface="ＭＳ Ｐゴシック" panose="020B0600070205080204" pitchFamily="50" charset="-128"/>
              </a:rPr>
            </a:br>
            <a:r>
              <a:rPr lang="ja-JP" sz="1600" b="0" i="0" strike="noStrike" cap="none" spc="0" baseline="0">
                <a:solidFill>
                  <a:srgbClr val="4D4D4D"/>
                </a:solidFill>
                <a:effectLst/>
                <a:latin typeface="+mn-lt"/>
                <a:ea typeface="ＭＳ Ｐゴシック" panose="020B0600070205080204" pitchFamily="50" charset="-128"/>
                <a:cs typeface="MS UI Gothic"/>
              </a:rPr>
              <a:t>ゲムシタビン＋シスプラチン</a:t>
            </a:r>
            <a:r>
              <a:rPr lang="ja-JP" sz="1600" b="0" i="0" strike="noStrike" cap="none" spc="0" baseline="30000">
                <a:solidFill>
                  <a:srgbClr val="4D4D4D"/>
                </a:solidFill>
                <a:effectLst/>
                <a:latin typeface="+mn-lt"/>
                <a:ea typeface="ＭＳ Ｐゴシック" panose="020B0600070205080204" pitchFamily="50" charset="-128"/>
                <a:cs typeface="MS UI Gothic"/>
              </a:rPr>
              <a:t>#</a:t>
            </a:r>
            <a:r>
              <a:rPr sz="1600">
                <a:latin typeface="+mn-lt"/>
                <a:ea typeface="ＭＳ Ｐゴシック" panose="020B0600070205080204" pitchFamily="50" charset="-128"/>
              </a:rPr>
              <a:t/>
            </a:r>
            <a:br>
              <a:rPr sz="1600">
                <a:latin typeface="+mn-lt"/>
                <a:ea typeface="ＭＳ Ｐゴシック" panose="020B0600070205080204" pitchFamily="50" charset="-128"/>
              </a:rPr>
            </a:br>
            <a:r>
              <a:rPr lang="ja-JP" sz="1600" b="0" i="0" strike="noStrike" cap="none" spc="0" baseline="0">
                <a:solidFill>
                  <a:srgbClr val="4D4D4D"/>
                </a:solidFill>
                <a:effectLst/>
                <a:latin typeface="+mn-lt"/>
                <a:ea typeface="ＭＳ Ｐゴシック" panose="020B0600070205080204" pitchFamily="50" charset="-128"/>
                <a:cs typeface="MS UI Gothic"/>
              </a:rPr>
              <a:t>（n = 52）</a:t>
            </a:r>
            <a:endParaRPr kumimoji="0" lang="en-GB" altLang="zh-CN" sz="1600" b="0"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sp>
        <p:nvSpPr>
          <p:cNvPr id="37" name="AutoShape 12"/>
          <p:cNvSpPr>
            <a:spLocks noChangeArrowheads="1"/>
          </p:cNvSpPr>
          <p:nvPr/>
        </p:nvSpPr>
        <p:spPr bwMode="auto">
          <a:xfrm>
            <a:off x="8337132" y="3045595"/>
            <a:ext cx="746459"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0" i="0" strike="noStrike" cap="none" spc="0" baseline="0">
                <a:solidFill>
                  <a:srgbClr val="FFFFFF"/>
                </a:solidFill>
                <a:effectLst/>
                <a:latin typeface="+mn-lt"/>
                <a:ea typeface="ＭＳ Ｐゴシック" panose="020B0600070205080204" pitchFamily="50" charset="-128"/>
                <a:cs typeface="MS UI Gothic"/>
              </a:rPr>
              <a:t>PD／</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0" i="0" strike="noStrike" cap="none" spc="0" baseline="0">
                <a:solidFill>
                  <a:srgbClr val="FFFFFF"/>
                </a:solidFill>
                <a:effectLst/>
                <a:latin typeface="+mn-lt"/>
                <a:ea typeface="ＭＳ Ｐゴシック" panose="020B0600070205080204" pitchFamily="50" charset="-128"/>
                <a:cs typeface="MS UI Gothic"/>
              </a:rPr>
              <a:t>その他</a:t>
            </a:r>
            <a:endParaRPr kumimoji="0" lang="en-GB" altLang="zh-CN" sz="14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38" name="AutoShape 20"/>
          <p:cNvCxnSpPr>
            <a:cxnSpLocks noChangeShapeType="1"/>
            <a:stCxn id="36" idx="3"/>
            <a:endCxn id="37" idx="1"/>
          </p:cNvCxnSpPr>
          <p:nvPr/>
        </p:nvCxnSpPr>
        <p:spPr bwMode="auto">
          <a:xfrm>
            <a:off x="8113331" y="3355014"/>
            <a:ext cx="223801" cy="1"/>
          </a:xfrm>
          <a:prstGeom prst="straightConnector1">
            <a:avLst/>
          </a:prstGeom>
          <a:noFill/>
          <a:ln w="57150">
            <a:solidFill>
              <a:schemeClr val="bg2">
                <a:lumMod val="60000"/>
                <a:lumOff val="40000"/>
              </a:schemeClr>
            </a:solidFill>
            <a:prstDash val="sysDot"/>
            <a:round/>
            <a:tailEnd type="triangle" w="med" len="med"/>
          </a:ln>
        </p:spPr>
      </p:cxnSp>
      <p:sp>
        <p:nvSpPr>
          <p:cNvPr id="47" name="AutoShape 12"/>
          <p:cNvSpPr>
            <a:spLocks noChangeArrowheads="1"/>
          </p:cNvSpPr>
          <p:nvPr/>
        </p:nvSpPr>
        <p:spPr bwMode="auto">
          <a:xfrm>
            <a:off x="3462239" y="2614843"/>
            <a:ext cx="846511"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ts val="1600"/>
              </a:lnSpc>
              <a:spcBef>
                <a:spcPct val="0"/>
              </a:spcBef>
              <a:spcAft>
                <a:spcPct val="0"/>
              </a:spcAft>
              <a:buClrTx/>
              <a:buSzTx/>
              <a:buFontTx/>
              <a:buNone/>
              <a:defRPr/>
            </a:pPr>
            <a:r>
              <a:rPr lang="ja-JP" sz="1500" b="0" i="0" u="sng" strike="noStrike" cap="none" spc="0" baseline="0" dirty="0">
                <a:solidFill>
                  <a:srgbClr val="FFFFFF"/>
                </a:solidFill>
                <a:effectLst/>
                <a:uFill>
                  <a:solidFill>
                    <a:srgbClr val="FFFFFF"/>
                  </a:solidFill>
                </a:uFill>
                <a:latin typeface="+mn-lt"/>
                <a:ea typeface="ＭＳ Ｐゴシック" panose="020B0600070205080204" pitchFamily="50" charset="-128"/>
                <a:cs typeface="MS UI Gothic"/>
              </a:rPr>
              <a:t>A群</a:t>
            </a:r>
            <a:r>
              <a:rPr sz="1500" dirty="0">
                <a:latin typeface="+mn-lt"/>
                <a:ea typeface="ＭＳ Ｐゴシック" panose="020B0600070205080204" pitchFamily="50" charset="-128"/>
              </a:rPr>
              <a:t/>
            </a:r>
            <a:br>
              <a:rPr sz="1500" dirty="0">
                <a:latin typeface="+mn-lt"/>
                <a:ea typeface="ＭＳ Ｐゴシック" panose="020B0600070205080204" pitchFamily="50" charset="-128"/>
              </a:rPr>
            </a:br>
            <a:r>
              <a:rPr lang="ja-JP" sz="1500" b="0" i="0" strike="noStrike" cap="none" spc="0" baseline="0" dirty="0">
                <a:solidFill>
                  <a:srgbClr val="FFFFFF"/>
                </a:solidFill>
                <a:effectLst/>
                <a:latin typeface="+mn-lt"/>
                <a:ea typeface="ＭＳ Ｐゴシック" panose="020B0600070205080204" pitchFamily="50" charset="-128"/>
                <a:cs typeface="MS UI Gothic"/>
              </a:rPr>
              <a:t>静脈内投与</a:t>
            </a:r>
            <a:endParaRPr kumimoji="0" lang="en-GB" altLang="zh-CN" sz="15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48" name="AutoShape 12"/>
          <p:cNvSpPr>
            <a:spLocks noChangeArrowheads="1"/>
          </p:cNvSpPr>
          <p:nvPr/>
        </p:nvSpPr>
        <p:spPr bwMode="auto">
          <a:xfrm>
            <a:off x="3462239" y="4331602"/>
            <a:ext cx="846511"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ts val="1600"/>
              </a:lnSpc>
              <a:spcBef>
                <a:spcPct val="0"/>
              </a:spcBef>
              <a:spcAft>
                <a:spcPct val="0"/>
              </a:spcAft>
              <a:buClrTx/>
              <a:buSzTx/>
              <a:buFontTx/>
              <a:buNone/>
              <a:defRPr/>
            </a:pPr>
            <a:r>
              <a:rPr lang="ja-JP" sz="1500" b="0" i="0" u="sng" strike="noStrike" cap="none" spc="0" baseline="0" dirty="0">
                <a:solidFill>
                  <a:srgbClr val="FFFFFF"/>
                </a:solidFill>
                <a:effectLst/>
                <a:uFill>
                  <a:solidFill>
                    <a:srgbClr val="FFFFFF"/>
                  </a:solidFill>
                </a:uFill>
                <a:latin typeface="+mn-lt"/>
                <a:ea typeface="ＭＳ Ｐゴシック" panose="020B0600070205080204" pitchFamily="50" charset="-128"/>
                <a:cs typeface="MS UI Gothic"/>
              </a:rPr>
              <a:t>B群</a:t>
            </a:r>
            <a:r>
              <a:rPr sz="1500" dirty="0">
                <a:latin typeface="+mn-lt"/>
                <a:ea typeface="ＭＳ Ｐゴシック" panose="020B0600070205080204" pitchFamily="50" charset="-128"/>
              </a:rPr>
              <a:t/>
            </a:r>
            <a:br>
              <a:rPr sz="1500" dirty="0">
                <a:latin typeface="+mn-lt"/>
                <a:ea typeface="ＭＳ Ｐゴシック" panose="020B0600070205080204" pitchFamily="50" charset="-128"/>
              </a:rPr>
            </a:br>
            <a:r>
              <a:rPr lang="ja-JP" sz="1500" b="0" i="0" strike="noStrike" cap="none" spc="0" baseline="0" dirty="0">
                <a:solidFill>
                  <a:srgbClr val="FFFFFF"/>
                </a:solidFill>
                <a:effectLst/>
                <a:latin typeface="+mn-lt"/>
                <a:ea typeface="ＭＳ Ｐゴシック" panose="020B0600070205080204" pitchFamily="50" charset="-128"/>
                <a:cs typeface="MS UI Gothic"/>
              </a:rPr>
              <a:t>経口投与</a:t>
            </a:r>
            <a:endParaRPr kumimoji="0" lang="en-GB" altLang="zh-CN" sz="15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51" name="Oval 14"/>
          <p:cNvSpPr>
            <a:spLocks noChangeArrowheads="1"/>
          </p:cNvSpPr>
          <p:nvPr/>
        </p:nvSpPr>
        <p:spPr bwMode="auto">
          <a:xfrm>
            <a:off x="4476161" y="263216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R</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1" i="0" strike="noStrike" cap="none" spc="0" baseline="0">
                <a:solidFill>
                  <a:srgbClr val="043882"/>
                </a:solidFill>
                <a:effectLst/>
                <a:latin typeface="+mn-lt"/>
                <a:ea typeface="ＭＳ Ｐゴシック" panose="020B0600070205080204" pitchFamily="50" charset="-128"/>
                <a:cs typeface="MS UI Gothic"/>
              </a:rPr>
              <a:t>2:1</a:t>
            </a:r>
            <a:endParaRPr kumimoji="0" lang="en-GB" altLang="zh-CN" sz="12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sp>
        <p:nvSpPr>
          <p:cNvPr id="52" name="Oval 14"/>
          <p:cNvSpPr>
            <a:spLocks noChangeArrowheads="1"/>
          </p:cNvSpPr>
          <p:nvPr/>
        </p:nvSpPr>
        <p:spPr bwMode="auto">
          <a:xfrm>
            <a:off x="4476161" y="434892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R</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1" i="0" strike="noStrike" cap="none" spc="0" baseline="0">
                <a:solidFill>
                  <a:srgbClr val="043882"/>
                </a:solidFill>
                <a:effectLst/>
                <a:latin typeface="+mn-lt"/>
                <a:ea typeface="ＭＳ Ｐゴシック" panose="020B0600070205080204" pitchFamily="50" charset="-128"/>
                <a:cs typeface="MS UI Gothic"/>
              </a:rPr>
              <a:t>2:1</a:t>
            </a:r>
            <a:endParaRPr kumimoji="0" lang="en-GB" altLang="zh-CN" sz="12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67" name="AutoShape 19"/>
          <p:cNvCxnSpPr>
            <a:cxnSpLocks noChangeShapeType="1"/>
            <a:stCxn id="47" idx="3"/>
            <a:endCxn id="51" idx="2"/>
          </p:cNvCxnSpPr>
          <p:nvPr/>
        </p:nvCxnSpPr>
        <p:spPr bwMode="auto">
          <a:xfrm flipV="1">
            <a:off x="4308750" y="2924262"/>
            <a:ext cx="167411" cy="1"/>
          </a:xfrm>
          <a:prstGeom prst="straightConnector1">
            <a:avLst/>
          </a:prstGeom>
          <a:noFill/>
          <a:ln w="57150">
            <a:solidFill>
              <a:schemeClr val="bg2">
                <a:lumMod val="60000"/>
                <a:lumOff val="40000"/>
              </a:schemeClr>
            </a:solidFill>
            <a:round/>
            <a:headEnd type="none" w="med" len="med"/>
            <a:tailEnd type="none" w="med" len="med"/>
          </a:ln>
        </p:spPr>
      </p:cxnSp>
      <p:cxnSp>
        <p:nvCxnSpPr>
          <p:cNvPr id="70" name="AutoShape 19"/>
          <p:cNvCxnSpPr>
            <a:cxnSpLocks noChangeShapeType="1"/>
            <a:endCxn id="52" idx="2"/>
          </p:cNvCxnSpPr>
          <p:nvPr/>
        </p:nvCxnSpPr>
        <p:spPr bwMode="auto">
          <a:xfrm>
            <a:off x="4308750" y="4641021"/>
            <a:ext cx="167411" cy="0"/>
          </a:xfrm>
          <a:prstGeom prst="straightConnector1">
            <a:avLst/>
          </a:prstGeom>
          <a:noFill/>
          <a:ln w="57150">
            <a:solidFill>
              <a:schemeClr val="bg2">
                <a:lumMod val="60000"/>
                <a:lumOff val="40000"/>
              </a:schemeClr>
            </a:solidFill>
            <a:round/>
            <a:headEnd type="none" w="med" len="med"/>
            <a:tailEnd type="none" w="med" len="med"/>
          </a:ln>
        </p:spPr>
      </p:cxnSp>
      <p:cxnSp>
        <p:nvCxnSpPr>
          <p:cNvPr id="73" name="AutoShape 19"/>
          <p:cNvCxnSpPr>
            <a:cxnSpLocks noChangeShapeType="1"/>
            <a:stCxn id="51" idx="6"/>
            <a:endCxn id="29" idx="1"/>
          </p:cNvCxnSpPr>
          <p:nvPr/>
        </p:nvCxnSpPr>
        <p:spPr bwMode="auto">
          <a:xfrm flipV="1">
            <a:off x="5059756" y="2500540"/>
            <a:ext cx="239477" cy="423722"/>
          </a:xfrm>
          <a:prstGeom prst="straightConnector1">
            <a:avLst/>
          </a:prstGeom>
          <a:noFill/>
          <a:ln w="57150">
            <a:solidFill>
              <a:schemeClr val="bg2">
                <a:lumMod val="60000"/>
                <a:lumOff val="40000"/>
              </a:schemeClr>
            </a:solidFill>
            <a:round/>
            <a:headEnd type="none" w="med" len="med"/>
            <a:tailEnd type="triangle" w="med" len="med"/>
          </a:ln>
        </p:spPr>
      </p:cxnSp>
      <p:cxnSp>
        <p:nvCxnSpPr>
          <p:cNvPr id="76" name="AutoShape 19"/>
          <p:cNvCxnSpPr>
            <a:cxnSpLocks noChangeShapeType="1"/>
            <a:stCxn id="51" idx="6"/>
            <a:endCxn id="36" idx="1"/>
          </p:cNvCxnSpPr>
          <p:nvPr/>
        </p:nvCxnSpPr>
        <p:spPr bwMode="auto">
          <a:xfrm>
            <a:off x="5059756" y="2924262"/>
            <a:ext cx="239707" cy="430752"/>
          </a:xfrm>
          <a:prstGeom prst="straightConnector1">
            <a:avLst/>
          </a:prstGeom>
          <a:noFill/>
          <a:ln w="57150">
            <a:solidFill>
              <a:schemeClr val="bg2">
                <a:lumMod val="60000"/>
                <a:lumOff val="40000"/>
              </a:schemeClr>
            </a:solidFill>
            <a:round/>
            <a:headEnd type="none" w="med" len="med"/>
            <a:tailEnd type="triangle" w="med" len="med"/>
          </a:ln>
        </p:spPr>
      </p:cxnSp>
      <p:cxnSp>
        <p:nvCxnSpPr>
          <p:cNvPr id="79" name="AutoShape 19"/>
          <p:cNvCxnSpPr>
            <a:cxnSpLocks noChangeShapeType="1"/>
            <a:stCxn id="52" idx="6"/>
            <a:endCxn id="28" idx="1"/>
          </p:cNvCxnSpPr>
          <p:nvPr/>
        </p:nvCxnSpPr>
        <p:spPr bwMode="auto">
          <a:xfrm>
            <a:off x="5059756" y="4641021"/>
            <a:ext cx="239325" cy="421703"/>
          </a:xfrm>
          <a:prstGeom prst="straightConnector1">
            <a:avLst/>
          </a:prstGeom>
          <a:noFill/>
          <a:ln w="57150">
            <a:solidFill>
              <a:schemeClr val="bg2">
                <a:lumMod val="60000"/>
                <a:lumOff val="40000"/>
              </a:schemeClr>
            </a:solidFill>
            <a:round/>
            <a:headEnd type="none" w="med" len="med"/>
            <a:tailEnd type="triangle" w="med" len="med"/>
          </a:ln>
        </p:spPr>
      </p:cxnSp>
      <p:cxnSp>
        <p:nvCxnSpPr>
          <p:cNvPr id="80" name="AutoShape 19"/>
          <p:cNvCxnSpPr>
            <a:cxnSpLocks noChangeShapeType="1"/>
            <a:stCxn id="52" idx="6"/>
            <a:endCxn id="31" idx="1"/>
          </p:cNvCxnSpPr>
          <p:nvPr/>
        </p:nvCxnSpPr>
        <p:spPr bwMode="auto">
          <a:xfrm flipV="1">
            <a:off x="5059756" y="4208869"/>
            <a:ext cx="239858" cy="432152"/>
          </a:xfrm>
          <a:prstGeom prst="straightConnector1">
            <a:avLst/>
          </a:prstGeom>
          <a:noFill/>
          <a:ln w="57150">
            <a:solidFill>
              <a:schemeClr val="bg2">
                <a:lumMod val="60000"/>
                <a:lumOff val="40000"/>
              </a:schemeClr>
            </a:solidFill>
            <a:round/>
            <a:headEnd type="none" w="med" len="med"/>
            <a:tailEnd type="triangle" w="med" len="med"/>
          </a:ln>
        </p:spPr>
      </p:cxnSp>
      <p:sp>
        <p:nvSpPr>
          <p:cNvPr id="94" name="Content Placeholder 26"/>
          <p:cNvSpPr txBox="1"/>
          <p:nvPr/>
        </p:nvSpPr>
        <p:spPr bwMode="auto">
          <a:xfrm>
            <a:off x="3517047" y="3311230"/>
            <a:ext cx="1807642"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層別化</a:t>
            </a:r>
            <a:endParaRPr kumimoji="0" lang="en-US" sz="12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a:solidFill>
                  <a:srgbClr val="4D4D4D"/>
                </a:solidFill>
                <a:effectLst/>
                <a:latin typeface="+mn-lt"/>
                <a:ea typeface="ＭＳ Ｐゴシック" panose="020B0600070205080204" pitchFamily="50" charset="-128"/>
                <a:cs typeface="MS UI Gothic"/>
              </a:rPr>
              <a:t>地域</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a:solidFill>
                  <a:srgbClr val="4D4D4D"/>
                </a:solidFill>
                <a:effectLst/>
                <a:latin typeface="+mn-lt"/>
                <a:ea typeface="ＭＳ Ｐゴシック" panose="020B0600070205080204" pitchFamily="50" charset="-128"/>
                <a:cs typeface="MS UI Gothic"/>
              </a:rPr>
              <a:t>病理診断</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a:solidFill>
                  <a:srgbClr val="4D4D4D"/>
                </a:solidFill>
                <a:effectLst/>
                <a:latin typeface="+mn-lt"/>
                <a:ea typeface="ＭＳ Ｐゴシック" panose="020B0600070205080204" pitchFamily="50" charset="-128"/>
                <a:cs typeface="MS UI Gothic"/>
              </a:rPr>
              <a:t>転移性疾患</a:t>
            </a:r>
          </a:p>
        </p:txBody>
      </p:sp>
    </p:spTree>
    <p:extLst>
      <p:ext uri="{BB962C8B-B14F-4D97-AF65-F5344CB8AC3E}">
        <p14:creationId xmlns:p14="http://schemas.microsoft.com/office/powerpoint/2010/main" xmlns="" val="174037273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88" cy="807720"/>
          </a:xfrm>
        </p:spPr>
        <p:txBody>
          <a:bodyPr/>
          <a:lstStyle/>
          <a:p>
            <a:r>
              <a:rPr lang="en-US" altLang="ja-JP" dirty="0">
                <a:solidFill>
                  <a:srgbClr val="043882"/>
                </a:solidFill>
                <a:latin typeface="+mn-lt"/>
                <a:ea typeface="ＭＳ Ｐゴシック" panose="020B0600070205080204" pitchFamily="50" charset="-128"/>
                <a:cs typeface="MS UI Gothic"/>
              </a:rPr>
              <a:t>477</a:t>
            </a:r>
            <a:r>
              <a:rPr lang="ja-JP" altLang="en-US" dirty="0">
                <a:solidFill>
                  <a:srgbClr val="043882"/>
                </a:solidFill>
                <a:latin typeface="+mn-lt"/>
                <a:ea typeface="ＭＳ Ｐゴシック" panose="020B0600070205080204" pitchFamily="50" charset="-128"/>
                <a:cs typeface="MS UI Gothic"/>
              </a:rPr>
              <a:t>：進行性または転移性の胆道癌（</a:t>
            </a:r>
            <a:r>
              <a:rPr lang="en-US" altLang="ja-JP" dirty="0">
                <a:solidFill>
                  <a:srgbClr val="043882"/>
                </a:solidFill>
                <a:latin typeface="+mn-lt"/>
                <a:ea typeface="ＭＳ Ｐゴシック" panose="020B0600070205080204" pitchFamily="50" charset="-128"/>
                <a:cs typeface="MS UI Gothic"/>
              </a:rPr>
              <a:t>BTC</a:t>
            </a:r>
            <a:r>
              <a:rPr lang="ja-JP" altLang="en-US" dirty="0">
                <a:solidFill>
                  <a:srgbClr val="043882"/>
                </a:solidFill>
                <a:latin typeface="+mn-lt"/>
                <a:ea typeface="ＭＳ Ｐゴシック" panose="020B0600070205080204" pitchFamily="50" charset="-128"/>
                <a:cs typeface="MS UI Gothic"/>
              </a:rPr>
              <a:t>）に対する一次治療としてのラムシルマブ（</a:t>
            </a:r>
            <a:r>
              <a:rPr lang="en-US" altLang="ja-JP" dirty="0">
                <a:solidFill>
                  <a:srgbClr val="043882"/>
                </a:solidFill>
                <a:latin typeface="+mn-lt"/>
                <a:ea typeface="ＭＳ Ｐゴシック" panose="020B0600070205080204" pitchFamily="50" charset="-128"/>
                <a:cs typeface="MS UI Gothic"/>
              </a:rPr>
              <a:t>RAM</a:t>
            </a:r>
            <a:r>
              <a:rPr lang="ja-JP" altLang="en-US" dirty="0">
                <a:solidFill>
                  <a:srgbClr val="043882"/>
                </a:solidFill>
                <a:latin typeface="+mn-lt"/>
                <a:ea typeface="ＭＳ Ｐゴシック" panose="020B0600070205080204" pitchFamily="50" charset="-128"/>
                <a:cs typeface="MS UI Gothic"/>
              </a:rPr>
              <a:t>）または</a:t>
            </a:r>
            <a:r>
              <a:rPr lang="en-US" altLang="ja-JP" dirty="0">
                <a:solidFill>
                  <a:srgbClr val="043882"/>
                </a:solidFill>
                <a:latin typeface="+mn-lt"/>
                <a:ea typeface="ＭＳ Ｐゴシック" panose="020B0600070205080204" pitchFamily="50" charset="-128"/>
                <a:cs typeface="MS UI Gothic"/>
              </a:rPr>
              <a:t>merestinib</a:t>
            </a:r>
            <a:r>
              <a:rPr lang="ja-JP" altLang="en-US" dirty="0">
                <a:solidFill>
                  <a:srgbClr val="043882"/>
                </a:solidFill>
                <a:latin typeface="+mn-lt"/>
                <a:ea typeface="ＭＳ Ｐゴシック" panose="020B0600070205080204" pitchFamily="50" charset="-128"/>
                <a:cs typeface="MS UI Gothic"/>
              </a:rPr>
              <a:t>（</a:t>
            </a:r>
            <a:r>
              <a:rPr lang="en-US" altLang="ja-JP" dirty="0">
                <a:solidFill>
                  <a:srgbClr val="043882"/>
                </a:solidFill>
                <a:latin typeface="+mn-lt"/>
                <a:ea typeface="ＭＳ Ｐゴシック" panose="020B0600070205080204" pitchFamily="50" charset="-128"/>
                <a:cs typeface="MS UI Gothic"/>
              </a:rPr>
              <a:t>MER</a:t>
            </a:r>
            <a:r>
              <a:rPr lang="ja-JP" altLang="en-US" dirty="0">
                <a:solidFill>
                  <a:srgbClr val="043882"/>
                </a:solidFill>
                <a:latin typeface="+mn-lt"/>
                <a:ea typeface="ＭＳ Ｐゴシック" panose="020B0600070205080204" pitchFamily="50" charset="-128"/>
                <a:cs typeface="MS UI Gothic"/>
              </a:rPr>
              <a:t>）またはプラセボ（</a:t>
            </a:r>
            <a:r>
              <a:rPr lang="en-US" altLang="ja-JP" dirty="0">
                <a:solidFill>
                  <a:srgbClr val="043882"/>
                </a:solidFill>
                <a:latin typeface="+mn-lt"/>
                <a:ea typeface="ＭＳ Ｐゴシック" panose="020B0600070205080204" pitchFamily="50" charset="-128"/>
                <a:cs typeface="MS UI Gothic"/>
              </a:rPr>
              <a:t>PL</a:t>
            </a:r>
            <a:r>
              <a:rPr lang="ja-JP" altLang="en-US" dirty="0">
                <a:solidFill>
                  <a:srgbClr val="043882"/>
                </a:solidFill>
                <a:latin typeface="+mn-lt"/>
                <a:ea typeface="ＭＳ Ｐゴシック" panose="020B0600070205080204" pitchFamily="50" charset="-128"/>
                <a:cs typeface="MS UI Gothic"/>
              </a:rPr>
              <a:t>）＋ゲムシタビン（</a:t>
            </a:r>
            <a:r>
              <a:rPr lang="en-US" altLang="ja-JP" dirty="0">
                <a:solidFill>
                  <a:srgbClr val="043882"/>
                </a:solidFill>
                <a:latin typeface="+mn-lt"/>
                <a:ea typeface="ＭＳ Ｐゴシック" panose="020B0600070205080204" pitchFamily="50" charset="-128"/>
                <a:cs typeface="MS UI Gothic"/>
              </a:rPr>
              <a:t>GEM</a:t>
            </a:r>
            <a:r>
              <a:rPr lang="ja-JP" altLang="en-US" dirty="0">
                <a:solidFill>
                  <a:srgbClr val="043882"/>
                </a:solidFill>
                <a:latin typeface="+mn-lt"/>
                <a:ea typeface="ＭＳ Ｐゴシック" panose="020B0600070205080204" pitchFamily="50" charset="-128"/>
                <a:cs typeface="MS UI Gothic"/>
              </a:rPr>
              <a:t>）およびシスプラチン（</a:t>
            </a:r>
            <a:r>
              <a:rPr lang="en-US" altLang="ja-JP" dirty="0">
                <a:solidFill>
                  <a:srgbClr val="043882"/>
                </a:solidFill>
                <a:latin typeface="+mn-lt"/>
                <a:ea typeface="ＭＳ Ｐゴシック" panose="020B0600070205080204" pitchFamily="50" charset="-128"/>
                <a:cs typeface="MS UI Gothic"/>
              </a:rPr>
              <a:t>CIS</a:t>
            </a:r>
            <a:r>
              <a:rPr lang="ja-JP" altLang="en-US" dirty="0">
                <a:solidFill>
                  <a:srgbClr val="043882"/>
                </a:solidFill>
                <a:latin typeface="+mn-lt"/>
                <a:ea typeface="ＭＳ Ｐゴシック" panose="020B0600070205080204" pitchFamily="50" charset="-128"/>
                <a:cs typeface="MS UI Gothic"/>
              </a:rPr>
              <a:t>）の併用：無作為化、二重盲検、第</a:t>
            </a:r>
            <a:r>
              <a:rPr lang="en-US" altLang="ja-JP" dirty="0">
                <a:solidFill>
                  <a:srgbClr val="043882"/>
                </a:solidFill>
                <a:latin typeface="+mn-lt"/>
                <a:ea typeface="ＭＳ Ｐゴシック" panose="020B0600070205080204" pitchFamily="50" charset="-128"/>
                <a:cs typeface="MS UI Gothic"/>
              </a:rPr>
              <a:t>2</a:t>
            </a:r>
            <a:r>
              <a:rPr lang="ja-JP" altLang="en-US" dirty="0">
                <a:solidFill>
                  <a:srgbClr val="043882"/>
                </a:solidFill>
                <a:latin typeface="+mn-lt"/>
                <a:ea typeface="ＭＳ Ｐゴシック" panose="020B0600070205080204" pitchFamily="50" charset="-128"/>
                <a:cs typeface="MS UI Gothic"/>
              </a:rPr>
              <a:t>相試験－</a:t>
            </a:r>
            <a:r>
              <a:rPr lang="en-US" altLang="ja-JP" dirty="0">
                <a:solidFill>
                  <a:srgbClr val="043882"/>
                </a:solidFill>
                <a:latin typeface="+mn-lt"/>
                <a:ea typeface="ＭＳ Ｐゴシック" panose="020B0600070205080204" pitchFamily="50" charset="-128"/>
                <a:cs typeface="MS UI Gothic"/>
              </a:rPr>
              <a:t>Valle JW, et al.</a:t>
            </a:r>
            <a:endParaRPr lang="en-GB" dirty="0">
              <a:latin typeface="+mn-lt"/>
              <a:ea typeface="+mn-ea"/>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n-ea"/>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n-ea"/>
                <a:cs typeface="MS UI Gothic"/>
              </a:rPr>
              <a:t>Valle JW, et al. J Clin Oncol 2020; 38(suppl): abstr 477</a:t>
            </a:r>
            <a:endParaRPr lang="en-GB">
              <a:latin typeface="+mn-ea"/>
            </a:endParaRPr>
          </a:p>
        </p:txBody>
      </p:sp>
      <p:sp>
        <p:nvSpPr>
          <p:cNvPr id="7" name="TextBox 42">
            <a:extLst>
              <a:ext uri="{FF2B5EF4-FFF2-40B4-BE49-F238E27FC236}">
                <a16:creationId xmlns:a16="http://schemas.microsoft.com/office/drawing/2014/main" xmlns="" id="{84BCFD02-7A3A-4877-8110-3BFB07B81C17}"/>
              </a:ext>
            </a:extLst>
          </p:cNvPr>
          <p:cNvSpPr txBox="1"/>
          <p:nvPr/>
        </p:nvSpPr>
        <p:spPr>
          <a:xfrm>
            <a:off x="405924" y="5182292"/>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dirty="0">
                <a:solidFill>
                  <a:srgbClr val="4D4D4D"/>
                </a:solidFill>
                <a:effectLst/>
                <a:latin typeface="+mn-ea"/>
                <a:cs typeface="MS UI Gothic"/>
              </a:rPr>
              <a:t>リスク例数</a:t>
            </a:r>
            <a:endParaRPr lang="en-GB" sz="1300" dirty="0">
              <a:solidFill>
                <a:srgbClr val="4D4D4D"/>
              </a:solidFill>
              <a:latin typeface="+mn-ea"/>
              <a:cs typeface="Arial" panose="020B0604020202020204" pitchFamily="34" charset="0"/>
            </a:endParaRPr>
          </a:p>
        </p:txBody>
      </p:sp>
      <p:grpSp>
        <p:nvGrpSpPr>
          <p:cNvPr id="8" name="Group 7">
            <a:extLst>
              <a:ext uri="{FF2B5EF4-FFF2-40B4-BE49-F238E27FC236}">
                <a16:creationId xmlns:a16="http://schemas.microsoft.com/office/drawing/2014/main" xmlns="" id="{CE6668CA-27AE-406E-8641-24D2564523BC}"/>
              </a:ext>
            </a:extLst>
          </p:cNvPr>
          <p:cNvGrpSpPr/>
          <p:nvPr/>
        </p:nvGrpSpPr>
        <p:grpSpPr>
          <a:xfrm>
            <a:off x="294770" y="2566300"/>
            <a:ext cx="8415914" cy="3794279"/>
            <a:chOff x="294770" y="2568593"/>
            <a:chExt cx="8415914" cy="3520994"/>
          </a:xfrm>
        </p:grpSpPr>
        <p:sp>
          <p:nvSpPr>
            <p:cNvPr id="9" name="TextBox 18">
              <a:extLst>
                <a:ext uri="{FF2B5EF4-FFF2-40B4-BE49-F238E27FC236}">
                  <a16:creationId xmlns:a16="http://schemas.microsoft.com/office/drawing/2014/main" xmlns="" id="{4C4EACC8-89FD-4C29-B3EA-0460355B000C}"/>
                </a:ext>
              </a:extLst>
            </p:cNvPr>
            <p:cNvSpPr txBox="1"/>
            <p:nvPr/>
          </p:nvSpPr>
          <p:spPr>
            <a:xfrm rot="16200000">
              <a:off x="421877" y="3593375"/>
              <a:ext cx="680328" cy="270390"/>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n-ea"/>
                  <a:cs typeface="MS UI Gothic"/>
                </a:rPr>
                <a:t>生存確率</a:t>
              </a:r>
            </a:p>
          </p:txBody>
        </p:sp>
        <p:sp>
          <p:nvSpPr>
            <p:cNvPr id="10" name="TextBox 10">
              <a:extLst>
                <a:ext uri="{FF2B5EF4-FFF2-40B4-BE49-F238E27FC236}">
                  <a16:creationId xmlns:a16="http://schemas.microsoft.com/office/drawing/2014/main" xmlns="" id="{1608AFC0-AAFC-4059-92FB-0B5055E073B7}"/>
                </a:ext>
              </a:extLst>
            </p:cNvPr>
            <p:cNvSpPr txBox="1"/>
            <p:nvPr/>
          </p:nvSpPr>
          <p:spPr>
            <a:xfrm>
              <a:off x="4762304" y="5002492"/>
              <a:ext cx="812256" cy="320579"/>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n-ea"/>
                  <a:cs typeface="MS UI Gothic"/>
                </a:rPr>
                <a:t>期間、月</a:t>
              </a:r>
              <a:endParaRPr lang="en-GB" sz="1300">
                <a:solidFill>
                  <a:srgbClr val="4D4D4D"/>
                </a:solidFill>
                <a:latin typeface="+mn-ea"/>
                <a:cs typeface="Arial" panose="020B0604020202020204" pitchFamily="34" charset="0"/>
              </a:endParaRPr>
            </a:p>
          </p:txBody>
        </p:sp>
        <p:sp>
          <p:nvSpPr>
            <p:cNvPr id="11" name="Freeform 21">
              <a:extLst>
                <a:ext uri="{FF2B5EF4-FFF2-40B4-BE49-F238E27FC236}">
                  <a16:creationId xmlns:a16="http://schemas.microsoft.com/office/drawing/2014/main" xmlns="" id="{F567B968-CD8B-406A-8E9F-A4742D4F3A3B}"/>
                </a:ext>
              </a:extLst>
            </p:cNvPr>
            <p:cNvSpPr/>
            <p:nvPr/>
          </p:nvSpPr>
          <p:spPr bwMode="auto">
            <a:xfrm>
              <a:off x="1395911" y="2697378"/>
              <a:ext cx="7282209" cy="20812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2" name="Line 6">
              <a:extLst>
                <a:ext uri="{FF2B5EF4-FFF2-40B4-BE49-F238E27FC236}">
                  <a16:creationId xmlns:a16="http://schemas.microsoft.com/office/drawing/2014/main" xmlns="" id="{57712F23-38DD-430B-8FEC-0CD50921FDE2}"/>
                </a:ext>
              </a:extLst>
            </p:cNvPr>
            <p:cNvSpPr>
              <a:spLocks noChangeShapeType="1"/>
            </p:cNvSpPr>
            <p:nvPr/>
          </p:nvSpPr>
          <p:spPr bwMode="auto">
            <a:xfrm>
              <a:off x="1278791" y="2697378"/>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3" name="Line 7">
              <a:extLst>
                <a:ext uri="{FF2B5EF4-FFF2-40B4-BE49-F238E27FC236}">
                  <a16:creationId xmlns:a16="http://schemas.microsoft.com/office/drawing/2014/main" xmlns="" id="{8CFBECD0-7898-472C-9970-425E57A7309F}"/>
                </a:ext>
              </a:extLst>
            </p:cNvPr>
            <p:cNvSpPr>
              <a:spLocks noChangeShapeType="1"/>
            </p:cNvSpPr>
            <p:nvPr/>
          </p:nvSpPr>
          <p:spPr bwMode="auto">
            <a:xfrm>
              <a:off x="1278791" y="3117622"/>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4" name="Line 8">
              <a:extLst>
                <a:ext uri="{FF2B5EF4-FFF2-40B4-BE49-F238E27FC236}">
                  <a16:creationId xmlns:a16="http://schemas.microsoft.com/office/drawing/2014/main" xmlns="" id="{71DE923B-837F-4315-9180-866DB5F43B4E}"/>
                </a:ext>
              </a:extLst>
            </p:cNvPr>
            <p:cNvSpPr>
              <a:spLocks noChangeShapeType="1"/>
            </p:cNvSpPr>
            <p:nvPr/>
          </p:nvSpPr>
          <p:spPr bwMode="auto">
            <a:xfrm>
              <a:off x="1278791" y="3518997"/>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5" name="Line 9">
              <a:extLst>
                <a:ext uri="{FF2B5EF4-FFF2-40B4-BE49-F238E27FC236}">
                  <a16:creationId xmlns:a16="http://schemas.microsoft.com/office/drawing/2014/main" xmlns="" id="{DC20B5C6-1ACA-4A22-B3C5-27EAAB73A31A}"/>
                </a:ext>
              </a:extLst>
            </p:cNvPr>
            <p:cNvSpPr>
              <a:spLocks noChangeShapeType="1"/>
            </p:cNvSpPr>
            <p:nvPr/>
          </p:nvSpPr>
          <p:spPr bwMode="auto">
            <a:xfrm>
              <a:off x="1278791" y="3933342"/>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6" name="Line 10">
              <a:extLst>
                <a:ext uri="{FF2B5EF4-FFF2-40B4-BE49-F238E27FC236}">
                  <a16:creationId xmlns:a16="http://schemas.microsoft.com/office/drawing/2014/main" xmlns="" id="{1045772D-C5F5-44B5-82CE-9270673C5E28}"/>
                </a:ext>
              </a:extLst>
            </p:cNvPr>
            <p:cNvSpPr>
              <a:spLocks noChangeShapeType="1"/>
            </p:cNvSpPr>
            <p:nvPr/>
          </p:nvSpPr>
          <p:spPr bwMode="auto">
            <a:xfrm>
              <a:off x="1278791" y="4339043"/>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7" name="Line 11">
              <a:extLst>
                <a:ext uri="{FF2B5EF4-FFF2-40B4-BE49-F238E27FC236}">
                  <a16:creationId xmlns:a16="http://schemas.microsoft.com/office/drawing/2014/main" xmlns="" id="{47DBD1DA-77C8-4E03-8064-B0C11EAEED49}"/>
                </a:ext>
              </a:extLst>
            </p:cNvPr>
            <p:cNvSpPr>
              <a:spLocks noChangeShapeType="1"/>
            </p:cNvSpPr>
            <p:nvPr/>
          </p:nvSpPr>
          <p:spPr bwMode="auto">
            <a:xfrm>
              <a:off x="1278791" y="4775969"/>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18" name="TextBox 17">
              <a:extLst>
                <a:ext uri="{FF2B5EF4-FFF2-40B4-BE49-F238E27FC236}">
                  <a16:creationId xmlns:a16="http://schemas.microsoft.com/office/drawing/2014/main" xmlns="" id="{37DBE794-69A7-48A4-A95C-41AEFDAEBD54}"/>
                </a:ext>
              </a:extLst>
            </p:cNvPr>
            <p:cNvSpPr txBox="1"/>
            <p:nvPr/>
          </p:nvSpPr>
          <p:spPr>
            <a:xfrm>
              <a:off x="956658" y="2568593"/>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1.0</a:t>
              </a:r>
            </a:p>
          </p:txBody>
        </p:sp>
        <p:sp>
          <p:nvSpPr>
            <p:cNvPr id="19" name="TextBox 18">
              <a:extLst>
                <a:ext uri="{FF2B5EF4-FFF2-40B4-BE49-F238E27FC236}">
                  <a16:creationId xmlns:a16="http://schemas.microsoft.com/office/drawing/2014/main" xmlns="" id="{DBC95B52-CBD2-49F2-898E-CDEF7DA6B01B}"/>
                </a:ext>
              </a:extLst>
            </p:cNvPr>
            <p:cNvSpPr txBox="1"/>
            <p:nvPr/>
          </p:nvSpPr>
          <p:spPr>
            <a:xfrm>
              <a:off x="956659" y="2990393"/>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0.8</a:t>
              </a:r>
            </a:p>
          </p:txBody>
        </p:sp>
        <p:sp>
          <p:nvSpPr>
            <p:cNvPr id="20" name="TextBox 19">
              <a:extLst>
                <a:ext uri="{FF2B5EF4-FFF2-40B4-BE49-F238E27FC236}">
                  <a16:creationId xmlns:a16="http://schemas.microsoft.com/office/drawing/2014/main" xmlns="" id="{93B026E2-BA8F-4150-87FE-47120D02927B}"/>
                </a:ext>
              </a:extLst>
            </p:cNvPr>
            <p:cNvSpPr txBox="1"/>
            <p:nvPr/>
          </p:nvSpPr>
          <p:spPr>
            <a:xfrm>
              <a:off x="956659" y="3378306"/>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0.6</a:t>
              </a:r>
            </a:p>
          </p:txBody>
        </p:sp>
        <p:sp>
          <p:nvSpPr>
            <p:cNvPr id="21" name="TextBox 20">
              <a:extLst>
                <a:ext uri="{FF2B5EF4-FFF2-40B4-BE49-F238E27FC236}">
                  <a16:creationId xmlns:a16="http://schemas.microsoft.com/office/drawing/2014/main" xmlns="" id="{60BFBADC-F81D-4F78-8ABF-7B2A869AA094}"/>
                </a:ext>
              </a:extLst>
            </p:cNvPr>
            <p:cNvSpPr txBox="1"/>
            <p:nvPr/>
          </p:nvSpPr>
          <p:spPr>
            <a:xfrm>
              <a:off x="956659" y="3805745"/>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0.4</a:t>
              </a:r>
            </a:p>
          </p:txBody>
        </p:sp>
        <p:sp>
          <p:nvSpPr>
            <p:cNvPr id="22" name="TextBox 21">
              <a:extLst>
                <a:ext uri="{FF2B5EF4-FFF2-40B4-BE49-F238E27FC236}">
                  <a16:creationId xmlns:a16="http://schemas.microsoft.com/office/drawing/2014/main" xmlns="" id="{ECA1BDC6-773F-4022-9667-7DA1F8237E68}"/>
                </a:ext>
              </a:extLst>
            </p:cNvPr>
            <p:cNvSpPr txBox="1"/>
            <p:nvPr/>
          </p:nvSpPr>
          <p:spPr>
            <a:xfrm>
              <a:off x="956659" y="4211260"/>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0.2</a:t>
              </a:r>
            </a:p>
          </p:txBody>
        </p:sp>
        <p:sp>
          <p:nvSpPr>
            <p:cNvPr id="23" name="TextBox 22">
              <a:extLst>
                <a:ext uri="{FF2B5EF4-FFF2-40B4-BE49-F238E27FC236}">
                  <a16:creationId xmlns:a16="http://schemas.microsoft.com/office/drawing/2014/main" xmlns="" id="{8D1CD493-7CDF-48F4-B6A7-15DE0F33A224}"/>
                </a:ext>
              </a:extLst>
            </p:cNvPr>
            <p:cNvSpPr txBox="1"/>
            <p:nvPr/>
          </p:nvSpPr>
          <p:spPr>
            <a:xfrm>
              <a:off x="1096155" y="4648512"/>
              <a:ext cx="165677"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n-ea"/>
                  <a:cs typeface="MS UI Gothic"/>
                </a:rPr>
                <a:t>0</a:t>
              </a:r>
              <a:endParaRPr lang="en-GB" sz="1300">
                <a:solidFill>
                  <a:srgbClr val="4D4D4D"/>
                </a:solidFill>
                <a:latin typeface="+mn-ea"/>
                <a:cs typeface="Arial" panose="020B0604020202020204" pitchFamily="34" charset="0"/>
              </a:endParaRPr>
            </a:p>
          </p:txBody>
        </p:sp>
        <p:sp>
          <p:nvSpPr>
            <p:cNvPr id="24" name="Line 21">
              <a:extLst>
                <a:ext uri="{FF2B5EF4-FFF2-40B4-BE49-F238E27FC236}">
                  <a16:creationId xmlns:a16="http://schemas.microsoft.com/office/drawing/2014/main" xmlns="" id="{12C9D919-7DF7-4710-B978-DF799C259C21}"/>
                </a:ext>
              </a:extLst>
            </p:cNvPr>
            <p:cNvSpPr>
              <a:spLocks noChangeShapeType="1"/>
            </p:cNvSpPr>
            <p:nvPr/>
          </p:nvSpPr>
          <p:spPr bwMode="auto">
            <a:xfrm flipH="1">
              <a:off x="1398205"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25" name="Line 19">
              <a:extLst>
                <a:ext uri="{FF2B5EF4-FFF2-40B4-BE49-F238E27FC236}">
                  <a16:creationId xmlns:a16="http://schemas.microsoft.com/office/drawing/2014/main" xmlns="" id="{521D2A41-95A2-4504-BC02-DDA5761911A7}"/>
                </a:ext>
              </a:extLst>
            </p:cNvPr>
            <p:cNvSpPr>
              <a:spLocks noChangeShapeType="1"/>
            </p:cNvSpPr>
            <p:nvPr/>
          </p:nvSpPr>
          <p:spPr bwMode="auto">
            <a:xfrm flipH="1">
              <a:off x="1738084"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26" name="TextBox 28">
              <a:extLst>
                <a:ext uri="{FF2B5EF4-FFF2-40B4-BE49-F238E27FC236}">
                  <a16:creationId xmlns:a16="http://schemas.microsoft.com/office/drawing/2014/main" xmlns="" id="{CBA1E3AF-6270-4950-836A-C615302538B7}"/>
                </a:ext>
              </a:extLst>
            </p:cNvPr>
            <p:cNvSpPr txBox="1"/>
            <p:nvPr/>
          </p:nvSpPr>
          <p:spPr>
            <a:xfrm>
              <a:off x="1647224" y="481924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0</a:t>
              </a:r>
            </a:p>
          </p:txBody>
        </p:sp>
        <p:sp>
          <p:nvSpPr>
            <p:cNvPr id="27" name="Line 21">
              <a:extLst>
                <a:ext uri="{FF2B5EF4-FFF2-40B4-BE49-F238E27FC236}">
                  <a16:creationId xmlns:a16="http://schemas.microsoft.com/office/drawing/2014/main" xmlns="" id="{B8F26687-7AD4-4725-9E05-F9056EE4E630}"/>
                </a:ext>
              </a:extLst>
            </p:cNvPr>
            <p:cNvSpPr>
              <a:spLocks noChangeShapeType="1"/>
            </p:cNvSpPr>
            <p:nvPr/>
          </p:nvSpPr>
          <p:spPr bwMode="auto">
            <a:xfrm flipH="1">
              <a:off x="2423558"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28" name="TextBox 30">
              <a:extLst>
                <a:ext uri="{FF2B5EF4-FFF2-40B4-BE49-F238E27FC236}">
                  <a16:creationId xmlns:a16="http://schemas.microsoft.com/office/drawing/2014/main" xmlns="" id="{6A9EA283-A214-4A15-B99B-EE99A735E2D2}"/>
                </a:ext>
              </a:extLst>
            </p:cNvPr>
            <p:cNvSpPr txBox="1"/>
            <p:nvPr/>
          </p:nvSpPr>
          <p:spPr>
            <a:xfrm>
              <a:off x="2340720" y="481924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2</a:t>
              </a:r>
            </a:p>
          </p:txBody>
        </p:sp>
        <p:sp>
          <p:nvSpPr>
            <p:cNvPr id="29" name="Line 21">
              <a:extLst>
                <a:ext uri="{FF2B5EF4-FFF2-40B4-BE49-F238E27FC236}">
                  <a16:creationId xmlns:a16="http://schemas.microsoft.com/office/drawing/2014/main" xmlns="" id="{79ED7686-5145-4825-93A9-A151BADCBD17}"/>
                </a:ext>
              </a:extLst>
            </p:cNvPr>
            <p:cNvSpPr>
              <a:spLocks noChangeShapeType="1"/>
            </p:cNvSpPr>
            <p:nvPr/>
          </p:nvSpPr>
          <p:spPr bwMode="auto">
            <a:xfrm flipH="1">
              <a:off x="3102812"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0" name="TextBox 26">
              <a:extLst>
                <a:ext uri="{FF2B5EF4-FFF2-40B4-BE49-F238E27FC236}">
                  <a16:creationId xmlns:a16="http://schemas.microsoft.com/office/drawing/2014/main" xmlns="" id="{B217D2C0-B26B-4C59-A859-D8AC148C43D2}"/>
                </a:ext>
              </a:extLst>
            </p:cNvPr>
            <p:cNvSpPr txBox="1"/>
            <p:nvPr/>
          </p:nvSpPr>
          <p:spPr>
            <a:xfrm>
              <a:off x="3019113" y="481924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4</a:t>
              </a:r>
            </a:p>
          </p:txBody>
        </p:sp>
        <p:sp>
          <p:nvSpPr>
            <p:cNvPr id="31" name="Line 21">
              <a:extLst>
                <a:ext uri="{FF2B5EF4-FFF2-40B4-BE49-F238E27FC236}">
                  <a16:creationId xmlns:a16="http://schemas.microsoft.com/office/drawing/2014/main" xmlns="" id="{975821DA-8BA9-4A09-A502-98A419E002FB}"/>
                </a:ext>
              </a:extLst>
            </p:cNvPr>
            <p:cNvSpPr>
              <a:spLocks noChangeShapeType="1"/>
            </p:cNvSpPr>
            <p:nvPr/>
          </p:nvSpPr>
          <p:spPr bwMode="auto">
            <a:xfrm flipH="1">
              <a:off x="3792403"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2" name="TextBox 30">
              <a:extLst>
                <a:ext uri="{FF2B5EF4-FFF2-40B4-BE49-F238E27FC236}">
                  <a16:creationId xmlns:a16="http://schemas.microsoft.com/office/drawing/2014/main" xmlns="" id="{C3D91E37-05FC-43F4-9B2B-28886BE19B73}"/>
                </a:ext>
              </a:extLst>
            </p:cNvPr>
            <p:cNvSpPr txBox="1"/>
            <p:nvPr/>
          </p:nvSpPr>
          <p:spPr>
            <a:xfrm>
              <a:off x="3706466" y="481924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6</a:t>
              </a:r>
            </a:p>
          </p:txBody>
        </p:sp>
        <p:sp>
          <p:nvSpPr>
            <p:cNvPr id="33" name="Line 21">
              <a:extLst>
                <a:ext uri="{FF2B5EF4-FFF2-40B4-BE49-F238E27FC236}">
                  <a16:creationId xmlns:a16="http://schemas.microsoft.com/office/drawing/2014/main" xmlns="" id="{49393043-5B27-4E0D-B0A9-C7C41AA1CA60}"/>
                </a:ext>
              </a:extLst>
            </p:cNvPr>
            <p:cNvSpPr>
              <a:spLocks noChangeShapeType="1"/>
            </p:cNvSpPr>
            <p:nvPr/>
          </p:nvSpPr>
          <p:spPr bwMode="auto">
            <a:xfrm flipH="1">
              <a:off x="4468143"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4" name="TextBox 26">
              <a:extLst>
                <a:ext uri="{FF2B5EF4-FFF2-40B4-BE49-F238E27FC236}">
                  <a16:creationId xmlns:a16="http://schemas.microsoft.com/office/drawing/2014/main" xmlns="" id="{AFA8BDF7-8B2D-4CC8-A63F-BD3E131B6B7A}"/>
                </a:ext>
              </a:extLst>
            </p:cNvPr>
            <p:cNvSpPr txBox="1"/>
            <p:nvPr/>
          </p:nvSpPr>
          <p:spPr>
            <a:xfrm>
              <a:off x="4387618" y="481924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8</a:t>
              </a:r>
            </a:p>
          </p:txBody>
        </p:sp>
        <p:sp>
          <p:nvSpPr>
            <p:cNvPr id="35" name="Line 21">
              <a:extLst>
                <a:ext uri="{FF2B5EF4-FFF2-40B4-BE49-F238E27FC236}">
                  <a16:creationId xmlns:a16="http://schemas.microsoft.com/office/drawing/2014/main" xmlns="" id="{03504E9E-8836-4819-AC6A-CB4CD6379FA3}"/>
                </a:ext>
              </a:extLst>
            </p:cNvPr>
            <p:cNvSpPr>
              <a:spLocks noChangeShapeType="1"/>
            </p:cNvSpPr>
            <p:nvPr/>
          </p:nvSpPr>
          <p:spPr bwMode="auto">
            <a:xfrm flipH="1">
              <a:off x="5157724"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6" name="TextBox 30">
              <a:extLst>
                <a:ext uri="{FF2B5EF4-FFF2-40B4-BE49-F238E27FC236}">
                  <a16:creationId xmlns:a16="http://schemas.microsoft.com/office/drawing/2014/main" xmlns="" id="{8701D549-7B06-4509-A713-38F896EC86FB}"/>
                </a:ext>
              </a:extLst>
            </p:cNvPr>
            <p:cNvSpPr txBox="1"/>
            <p:nvPr/>
          </p:nvSpPr>
          <p:spPr>
            <a:xfrm>
              <a:off x="5030063"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10</a:t>
              </a:r>
            </a:p>
          </p:txBody>
        </p:sp>
        <p:sp>
          <p:nvSpPr>
            <p:cNvPr id="37" name="Line 21">
              <a:extLst>
                <a:ext uri="{FF2B5EF4-FFF2-40B4-BE49-F238E27FC236}">
                  <a16:creationId xmlns:a16="http://schemas.microsoft.com/office/drawing/2014/main" xmlns="" id="{A914DF33-D1F9-4698-A0AF-212103147D4F}"/>
                </a:ext>
              </a:extLst>
            </p:cNvPr>
            <p:cNvSpPr>
              <a:spLocks noChangeShapeType="1"/>
            </p:cNvSpPr>
            <p:nvPr/>
          </p:nvSpPr>
          <p:spPr bwMode="auto">
            <a:xfrm flipH="1">
              <a:off x="5845496"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8" name="Line 21">
              <a:extLst>
                <a:ext uri="{FF2B5EF4-FFF2-40B4-BE49-F238E27FC236}">
                  <a16:creationId xmlns:a16="http://schemas.microsoft.com/office/drawing/2014/main" xmlns="" id="{A122EE29-DB1A-464E-9A89-232126C99E0E}"/>
                </a:ext>
              </a:extLst>
            </p:cNvPr>
            <p:cNvSpPr>
              <a:spLocks noChangeShapeType="1"/>
            </p:cNvSpPr>
            <p:nvPr/>
          </p:nvSpPr>
          <p:spPr bwMode="auto">
            <a:xfrm flipH="1">
              <a:off x="6517658"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39" name="TextBox 26">
              <a:extLst>
                <a:ext uri="{FF2B5EF4-FFF2-40B4-BE49-F238E27FC236}">
                  <a16:creationId xmlns:a16="http://schemas.microsoft.com/office/drawing/2014/main" xmlns="" id="{7EFD3106-5113-419C-ABE3-CC1E5BC66E32}"/>
                </a:ext>
              </a:extLst>
            </p:cNvPr>
            <p:cNvSpPr txBox="1"/>
            <p:nvPr/>
          </p:nvSpPr>
          <p:spPr>
            <a:xfrm>
              <a:off x="5714660"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12</a:t>
              </a:r>
            </a:p>
          </p:txBody>
        </p:sp>
        <p:sp>
          <p:nvSpPr>
            <p:cNvPr id="40" name="TextBox 30">
              <a:extLst>
                <a:ext uri="{FF2B5EF4-FFF2-40B4-BE49-F238E27FC236}">
                  <a16:creationId xmlns:a16="http://schemas.microsoft.com/office/drawing/2014/main" xmlns="" id="{72BEEF4B-B05D-46E8-84E4-662F675ACADB}"/>
                </a:ext>
              </a:extLst>
            </p:cNvPr>
            <p:cNvSpPr txBox="1"/>
            <p:nvPr/>
          </p:nvSpPr>
          <p:spPr>
            <a:xfrm>
              <a:off x="6388333"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14</a:t>
              </a:r>
            </a:p>
          </p:txBody>
        </p:sp>
        <p:sp>
          <p:nvSpPr>
            <p:cNvPr id="41" name="Line 21">
              <a:extLst>
                <a:ext uri="{FF2B5EF4-FFF2-40B4-BE49-F238E27FC236}">
                  <a16:creationId xmlns:a16="http://schemas.microsoft.com/office/drawing/2014/main" xmlns="" id="{B058D586-DFF6-45BB-A385-2D15D4CA8C55}"/>
                </a:ext>
              </a:extLst>
            </p:cNvPr>
            <p:cNvSpPr>
              <a:spLocks noChangeShapeType="1"/>
            </p:cNvSpPr>
            <p:nvPr/>
          </p:nvSpPr>
          <p:spPr bwMode="auto">
            <a:xfrm flipH="1">
              <a:off x="7200705"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42" name="TextBox 30">
              <a:extLst>
                <a:ext uri="{FF2B5EF4-FFF2-40B4-BE49-F238E27FC236}">
                  <a16:creationId xmlns:a16="http://schemas.microsoft.com/office/drawing/2014/main" xmlns="" id="{E93A8833-D1DD-4EEF-BEB6-0B8234489F06}"/>
                </a:ext>
              </a:extLst>
            </p:cNvPr>
            <p:cNvSpPr txBox="1"/>
            <p:nvPr/>
          </p:nvSpPr>
          <p:spPr>
            <a:xfrm>
              <a:off x="7071380"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16</a:t>
              </a:r>
            </a:p>
          </p:txBody>
        </p:sp>
        <p:sp>
          <p:nvSpPr>
            <p:cNvPr id="43" name="Line 19">
              <a:extLst>
                <a:ext uri="{FF2B5EF4-FFF2-40B4-BE49-F238E27FC236}">
                  <a16:creationId xmlns:a16="http://schemas.microsoft.com/office/drawing/2014/main" xmlns="" id="{0D48A39F-A767-4B43-9B8D-D94160C12925}"/>
                </a:ext>
              </a:extLst>
            </p:cNvPr>
            <p:cNvSpPr>
              <a:spLocks noChangeShapeType="1"/>
            </p:cNvSpPr>
            <p:nvPr/>
          </p:nvSpPr>
          <p:spPr bwMode="auto">
            <a:xfrm flipH="1">
              <a:off x="7877033"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endParaRPr>
            </a:p>
          </p:txBody>
        </p:sp>
        <p:sp>
          <p:nvSpPr>
            <p:cNvPr id="44" name="TextBox 28">
              <a:extLst>
                <a:ext uri="{FF2B5EF4-FFF2-40B4-BE49-F238E27FC236}">
                  <a16:creationId xmlns:a16="http://schemas.microsoft.com/office/drawing/2014/main" xmlns="" id="{DDEF0492-6CCC-4611-AD43-4106DA3D9C73}"/>
                </a:ext>
              </a:extLst>
            </p:cNvPr>
            <p:cNvSpPr txBox="1"/>
            <p:nvPr/>
          </p:nvSpPr>
          <p:spPr>
            <a:xfrm>
              <a:off x="7747705"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18</a:t>
              </a:r>
            </a:p>
          </p:txBody>
        </p:sp>
        <p:sp>
          <p:nvSpPr>
            <p:cNvPr id="45" name="Line 21">
              <a:extLst>
                <a:ext uri="{FF2B5EF4-FFF2-40B4-BE49-F238E27FC236}">
                  <a16:creationId xmlns:a16="http://schemas.microsoft.com/office/drawing/2014/main" xmlns="" id="{5E6727F5-8699-4E6E-AB32-A099D1B20E41}"/>
                </a:ext>
              </a:extLst>
            </p:cNvPr>
            <p:cNvSpPr>
              <a:spLocks noChangeShapeType="1"/>
            </p:cNvSpPr>
            <p:nvPr/>
          </p:nvSpPr>
          <p:spPr bwMode="auto">
            <a:xfrm flipH="1">
              <a:off x="8581360" y="4775969"/>
              <a:ext cx="0" cy="51221"/>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n-ea"/>
                <a:cs typeface="Arial" panose="020B0604020202020204" pitchFamily="34" charset="0"/>
              </a:endParaRPr>
            </a:p>
          </p:txBody>
        </p:sp>
        <p:sp>
          <p:nvSpPr>
            <p:cNvPr id="46" name="TextBox 30">
              <a:extLst>
                <a:ext uri="{FF2B5EF4-FFF2-40B4-BE49-F238E27FC236}">
                  <a16:creationId xmlns:a16="http://schemas.microsoft.com/office/drawing/2014/main" xmlns="" id="{12557512-CD33-485A-A3A0-8ED3C608CCAF}"/>
                </a:ext>
              </a:extLst>
            </p:cNvPr>
            <p:cNvSpPr txBox="1"/>
            <p:nvPr/>
          </p:nvSpPr>
          <p:spPr>
            <a:xfrm>
              <a:off x="8452033"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n-ea"/>
                  <a:cs typeface="MS UI Gothic"/>
                </a:rPr>
                <a:t>20</a:t>
              </a:r>
            </a:p>
          </p:txBody>
        </p:sp>
        <p:grpSp>
          <p:nvGrpSpPr>
            <p:cNvPr id="47" name="Group 46">
              <a:extLst>
                <a:ext uri="{FF2B5EF4-FFF2-40B4-BE49-F238E27FC236}">
                  <a16:creationId xmlns:a16="http://schemas.microsoft.com/office/drawing/2014/main" xmlns="" id="{F3467170-F5A2-4D4D-B6FA-12BC549DB132}"/>
                </a:ext>
              </a:extLst>
            </p:cNvPr>
            <p:cNvGrpSpPr/>
            <p:nvPr/>
          </p:nvGrpSpPr>
          <p:grpSpPr>
            <a:xfrm>
              <a:off x="294770" y="5276697"/>
              <a:ext cx="8381243" cy="259751"/>
              <a:chOff x="294770" y="4698179"/>
              <a:chExt cx="8381243" cy="259751"/>
            </a:xfrm>
          </p:grpSpPr>
          <p:sp>
            <p:nvSpPr>
              <p:cNvPr id="74" name="TextBox 54">
                <a:extLst>
                  <a:ext uri="{FF2B5EF4-FFF2-40B4-BE49-F238E27FC236}">
                    <a16:creationId xmlns:a16="http://schemas.microsoft.com/office/drawing/2014/main" xmlns="" id="{4ACAF00C-D218-45A7-9CEE-45E82997DF06}"/>
                  </a:ext>
                </a:extLst>
              </p:cNvPr>
              <p:cNvSpPr txBox="1"/>
              <p:nvPr/>
            </p:nvSpPr>
            <p:spPr>
              <a:xfrm>
                <a:off x="294770" y="4698179"/>
                <a:ext cx="1072977" cy="25311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n-ea"/>
                    <a:cs typeface="MS UI Gothic"/>
                  </a:rPr>
                  <a:t>ラムシルマブ</a:t>
                </a:r>
                <a:endParaRPr lang="en-GB" sz="1300">
                  <a:solidFill>
                    <a:srgbClr val="B60D27"/>
                  </a:solidFill>
                  <a:latin typeface="+mn-ea"/>
                  <a:cs typeface="Arial" panose="020B0604020202020204" pitchFamily="34" charset="0"/>
                </a:endParaRPr>
              </a:p>
            </p:txBody>
          </p:sp>
          <p:sp>
            <p:nvSpPr>
              <p:cNvPr id="75" name="TextBox 47">
                <a:extLst>
                  <a:ext uri="{FF2B5EF4-FFF2-40B4-BE49-F238E27FC236}">
                    <a16:creationId xmlns:a16="http://schemas.microsoft.com/office/drawing/2014/main" xmlns="" id="{451C9805-9D80-45D4-9518-135824DE85D2}"/>
                  </a:ext>
                </a:extLst>
              </p:cNvPr>
              <p:cNvSpPr txBox="1"/>
              <p:nvPr/>
            </p:nvSpPr>
            <p:spPr>
              <a:xfrm>
                <a:off x="1567420" y="4704817"/>
                <a:ext cx="351627" cy="25311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106</a:t>
                </a:r>
              </a:p>
            </p:txBody>
          </p:sp>
          <p:sp>
            <p:nvSpPr>
              <p:cNvPr id="76" name="TextBox 48">
                <a:extLst>
                  <a:ext uri="{FF2B5EF4-FFF2-40B4-BE49-F238E27FC236}">
                    <a16:creationId xmlns:a16="http://schemas.microsoft.com/office/drawing/2014/main" xmlns="" id="{B84D3A44-A243-4A85-B14E-32D7CF4D820D}"/>
                  </a:ext>
                </a:extLst>
              </p:cNvPr>
              <p:cNvSpPr txBox="1"/>
              <p:nvPr/>
            </p:nvSpPr>
            <p:spPr>
              <a:xfrm>
                <a:off x="2294233" y="4704817"/>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87</a:t>
                </a:r>
              </a:p>
            </p:txBody>
          </p:sp>
          <p:sp>
            <p:nvSpPr>
              <p:cNvPr id="77" name="TextBox 46">
                <a:extLst>
                  <a:ext uri="{FF2B5EF4-FFF2-40B4-BE49-F238E27FC236}">
                    <a16:creationId xmlns:a16="http://schemas.microsoft.com/office/drawing/2014/main" xmlns="" id="{05E4D2EE-5175-4646-A744-28799FE844E3}"/>
                  </a:ext>
                </a:extLst>
              </p:cNvPr>
              <p:cNvSpPr txBox="1"/>
              <p:nvPr/>
            </p:nvSpPr>
            <p:spPr>
              <a:xfrm>
                <a:off x="2981639" y="4704817"/>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68</a:t>
                </a:r>
              </a:p>
            </p:txBody>
          </p:sp>
          <p:sp>
            <p:nvSpPr>
              <p:cNvPr id="78" name="TextBox 48">
                <a:extLst>
                  <a:ext uri="{FF2B5EF4-FFF2-40B4-BE49-F238E27FC236}">
                    <a16:creationId xmlns:a16="http://schemas.microsoft.com/office/drawing/2014/main" xmlns="" id="{7340FA51-61EF-4895-912B-63976DDC22DF}"/>
                  </a:ext>
                </a:extLst>
              </p:cNvPr>
              <p:cNvSpPr txBox="1"/>
              <p:nvPr/>
            </p:nvSpPr>
            <p:spPr>
              <a:xfrm>
                <a:off x="3660042" y="4704817"/>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46</a:t>
                </a:r>
              </a:p>
            </p:txBody>
          </p:sp>
          <p:sp>
            <p:nvSpPr>
              <p:cNvPr id="79" name="TextBox 46">
                <a:extLst>
                  <a:ext uri="{FF2B5EF4-FFF2-40B4-BE49-F238E27FC236}">
                    <a16:creationId xmlns:a16="http://schemas.microsoft.com/office/drawing/2014/main" xmlns="" id="{59F499E7-5A79-40B3-B487-274D62C6497C}"/>
                  </a:ext>
                </a:extLst>
              </p:cNvPr>
              <p:cNvSpPr txBox="1"/>
              <p:nvPr/>
            </p:nvSpPr>
            <p:spPr>
              <a:xfrm>
                <a:off x="4341194" y="4704817"/>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27</a:t>
                </a:r>
              </a:p>
            </p:txBody>
          </p:sp>
          <p:sp>
            <p:nvSpPr>
              <p:cNvPr id="80" name="TextBox 48">
                <a:extLst>
                  <a:ext uri="{FF2B5EF4-FFF2-40B4-BE49-F238E27FC236}">
                    <a16:creationId xmlns:a16="http://schemas.microsoft.com/office/drawing/2014/main" xmlns="" id="{63B2C89E-39F5-40F1-BE3E-05ABF4ED0817}"/>
                  </a:ext>
                </a:extLst>
              </p:cNvPr>
              <p:cNvSpPr txBox="1"/>
              <p:nvPr/>
            </p:nvSpPr>
            <p:spPr>
              <a:xfrm>
                <a:off x="5036477" y="4704817"/>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10</a:t>
                </a:r>
              </a:p>
            </p:txBody>
          </p:sp>
          <p:sp>
            <p:nvSpPr>
              <p:cNvPr id="81" name="TextBox 46">
                <a:extLst>
                  <a:ext uri="{FF2B5EF4-FFF2-40B4-BE49-F238E27FC236}">
                    <a16:creationId xmlns:a16="http://schemas.microsoft.com/office/drawing/2014/main" xmlns="" id="{FDACB090-8379-4793-9B50-56BC4498C7A7}"/>
                  </a:ext>
                </a:extLst>
              </p:cNvPr>
              <p:cNvSpPr txBox="1"/>
              <p:nvPr/>
            </p:nvSpPr>
            <p:spPr>
              <a:xfrm>
                <a:off x="5761210" y="4704817"/>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6</a:t>
                </a:r>
              </a:p>
            </p:txBody>
          </p:sp>
          <p:sp>
            <p:nvSpPr>
              <p:cNvPr id="82" name="TextBox 48">
                <a:extLst>
                  <a:ext uri="{FF2B5EF4-FFF2-40B4-BE49-F238E27FC236}">
                    <a16:creationId xmlns:a16="http://schemas.microsoft.com/office/drawing/2014/main" xmlns="" id="{E8DB9402-313B-4707-B7C0-856813DBB67F}"/>
                  </a:ext>
                </a:extLst>
              </p:cNvPr>
              <p:cNvSpPr txBox="1"/>
              <p:nvPr/>
            </p:nvSpPr>
            <p:spPr>
              <a:xfrm>
                <a:off x="6441199" y="4704817"/>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2</a:t>
                </a:r>
              </a:p>
            </p:txBody>
          </p:sp>
          <p:sp>
            <p:nvSpPr>
              <p:cNvPr id="83" name="TextBox 48">
                <a:extLst>
                  <a:ext uri="{FF2B5EF4-FFF2-40B4-BE49-F238E27FC236}">
                    <a16:creationId xmlns:a16="http://schemas.microsoft.com/office/drawing/2014/main" xmlns="" id="{6F7A21D3-CCBA-41CC-B951-0B8F194D12E1}"/>
                  </a:ext>
                </a:extLst>
              </p:cNvPr>
              <p:cNvSpPr txBox="1"/>
              <p:nvPr/>
            </p:nvSpPr>
            <p:spPr>
              <a:xfrm>
                <a:off x="7129682" y="4704817"/>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2</a:t>
                </a:r>
              </a:p>
            </p:txBody>
          </p:sp>
          <p:sp>
            <p:nvSpPr>
              <p:cNvPr id="84" name="TextBox 47">
                <a:extLst>
                  <a:ext uri="{FF2B5EF4-FFF2-40B4-BE49-F238E27FC236}">
                    <a16:creationId xmlns:a16="http://schemas.microsoft.com/office/drawing/2014/main" xmlns="" id="{77A9587F-0442-47A3-A515-48AD9180A93A}"/>
                  </a:ext>
                </a:extLst>
              </p:cNvPr>
              <p:cNvSpPr txBox="1"/>
              <p:nvPr/>
            </p:nvSpPr>
            <p:spPr>
              <a:xfrm>
                <a:off x="7806008" y="4704817"/>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0</a:t>
                </a:r>
              </a:p>
            </p:txBody>
          </p:sp>
          <p:sp>
            <p:nvSpPr>
              <p:cNvPr id="85" name="TextBox 48">
                <a:extLst>
                  <a:ext uri="{FF2B5EF4-FFF2-40B4-BE49-F238E27FC236}">
                    <a16:creationId xmlns:a16="http://schemas.microsoft.com/office/drawing/2014/main" xmlns="" id="{F5D1A23E-A81F-41C0-A37C-8808B26450A5}"/>
                  </a:ext>
                </a:extLst>
              </p:cNvPr>
              <p:cNvSpPr txBox="1"/>
              <p:nvPr/>
            </p:nvSpPr>
            <p:spPr>
              <a:xfrm>
                <a:off x="8510335" y="4704817"/>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n-ea"/>
                    <a:cs typeface="MS UI Gothic"/>
                  </a:rPr>
                  <a:t>0</a:t>
                </a:r>
              </a:p>
            </p:txBody>
          </p:sp>
        </p:grpSp>
        <p:grpSp>
          <p:nvGrpSpPr>
            <p:cNvPr id="48" name="Group 47">
              <a:extLst>
                <a:ext uri="{FF2B5EF4-FFF2-40B4-BE49-F238E27FC236}">
                  <a16:creationId xmlns:a16="http://schemas.microsoft.com/office/drawing/2014/main" xmlns="" id="{5CDC6E64-52EA-4A1C-AC3E-802741779D54}"/>
                </a:ext>
              </a:extLst>
            </p:cNvPr>
            <p:cNvGrpSpPr/>
            <p:nvPr/>
          </p:nvGrpSpPr>
          <p:grpSpPr>
            <a:xfrm>
              <a:off x="523999" y="5556341"/>
              <a:ext cx="8152015" cy="259750"/>
              <a:chOff x="523999" y="4977823"/>
              <a:chExt cx="8152015" cy="259750"/>
            </a:xfrm>
          </p:grpSpPr>
          <p:sp>
            <p:nvSpPr>
              <p:cNvPr id="62" name="TextBox 65">
                <a:extLst>
                  <a:ext uri="{FF2B5EF4-FFF2-40B4-BE49-F238E27FC236}">
                    <a16:creationId xmlns:a16="http://schemas.microsoft.com/office/drawing/2014/main" xmlns="" id="{25721B74-87EC-46E8-B9A4-906004128D89}"/>
                  </a:ext>
                </a:extLst>
              </p:cNvPr>
              <p:cNvSpPr txBox="1"/>
              <p:nvPr/>
            </p:nvSpPr>
            <p:spPr>
              <a:xfrm>
                <a:off x="523999" y="4977823"/>
                <a:ext cx="84374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n-ea"/>
                    <a:cs typeface="MS UI Gothic"/>
                  </a:rPr>
                  <a:t>Merestinib</a:t>
                </a:r>
                <a:endParaRPr lang="en-GB" sz="1300">
                  <a:solidFill>
                    <a:schemeClr val="accent4"/>
                  </a:solidFill>
                  <a:latin typeface="+mn-ea"/>
                  <a:cs typeface="Arial" panose="020B0604020202020204" pitchFamily="34" charset="0"/>
                </a:endParaRPr>
              </a:p>
            </p:txBody>
          </p:sp>
          <p:sp>
            <p:nvSpPr>
              <p:cNvPr id="63" name="TextBox 58">
                <a:extLst>
                  <a:ext uri="{FF2B5EF4-FFF2-40B4-BE49-F238E27FC236}">
                    <a16:creationId xmlns:a16="http://schemas.microsoft.com/office/drawing/2014/main" xmlns="" id="{03A95719-39C6-4F7D-AE42-9DBEBF95D2F3}"/>
                  </a:ext>
                </a:extLst>
              </p:cNvPr>
              <p:cNvSpPr txBox="1"/>
              <p:nvPr/>
            </p:nvSpPr>
            <p:spPr>
              <a:xfrm>
                <a:off x="1566062" y="4984460"/>
                <a:ext cx="351627" cy="25311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102</a:t>
                </a:r>
              </a:p>
            </p:txBody>
          </p:sp>
          <p:sp>
            <p:nvSpPr>
              <p:cNvPr id="64" name="TextBox 59">
                <a:extLst>
                  <a:ext uri="{FF2B5EF4-FFF2-40B4-BE49-F238E27FC236}">
                    <a16:creationId xmlns:a16="http://schemas.microsoft.com/office/drawing/2014/main" xmlns="" id="{C5A049EE-2712-4123-B786-8A59B98AABC5}"/>
                  </a:ext>
                </a:extLst>
              </p:cNvPr>
              <p:cNvSpPr txBox="1"/>
              <p:nvPr/>
            </p:nvSpPr>
            <p:spPr>
              <a:xfrm>
                <a:off x="2294233" y="498446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84</a:t>
                </a:r>
              </a:p>
            </p:txBody>
          </p:sp>
          <p:sp>
            <p:nvSpPr>
              <p:cNvPr id="65" name="TextBox 57">
                <a:extLst>
                  <a:ext uri="{FF2B5EF4-FFF2-40B4-BE49-F238E27FC236}">
                    <a16:creationId xmlns:a16="http://schemas.microsoft.com/office/drawing/2014/main" xmlns="" id="{05A2E5C9-C5A4-4B5C-AC04-40B64F30F26E}"/>
                  </a:ext>
                </a:extLst>
              </p:cNvPr>
              <p:cNvSpPr txBox="1"/>
              <p:nvPr/>
            </p:nvSpPr>
            <p:spPr>
              <a:xfrm>
                <a:off x="2984439" y="498446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72</a:t>
                </a:r>
              </a:p>
            </p:txBody>
          </p:sp>
          <p:sp>
            <p:nvSpPr>
              <p:cNvPr id="66" name="TextBox 59">
                <a:extLst>
                  <a:ext uri="{FF2B5EF4-FFF2-40B4-BE49-F238E27FC236}">
                    <a16:creationId xmlns:a16="http://schemas.microsoft.com/office/drawing/2014/main" xmlns="" id="{4D0370BB-F17C-4E53-9F16-81F233F628D4}"/>
                  </a:ext>
                </a:extLst>
              </p:cNvPr>
              <p:cNvSpPr txBox="1"/>
              <p:nvPr/>
            </p:nvSpPr>
            <p:spPr>
              <a:xfrm>
                <a:off x="3660042" y="498446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48</a:t>
                </a:r>
              </a:p>
            </p:txBody>
          </p:sp>
          <p:sp>
            <p:nvSpPr>
              <p:cNvPr id="67" name="TextBox 57">
                <a:extLst>
                  <a:ext uri="{FF2B5EF4-FFF2-40B4-BE49-F238E27FC236}">
                    <a16:creationId xmlns:a16="http://schemas.microsoft.com/office/drawing/2014/main" xmlns="" id="{2E505174-2E6B-46B1-8927-13FA3EC0D561}"/>
                  </a:ext>
                </a:extLst>
              </p:cNvPr>
              <p:cNvSpPr txBox="1"/>
              <p:nvPr/>
            </p:nvSpPr>
            <p:spPr>
              <a:xfrm>
                <a:off x="4341195" y="498446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29</a:t>
                </a:r>
              </a:p>
            </p:txBody>
          </p:sp>
          <p:sp>
            <p:nvSpPr>
              <p:cNvPr id="68" name="TextBox 59">
                <a:extLst>
                  <a:ext uri="{FF2B5EF4-FFF2-40B4-BE49-F238E27FC236}">
                    <a16:creationId xmlns:a16="http://schemas.microsoft.com/office/drawing/2014/main" xmlns="" id="{78C5018F-1F40-4591-8545-FDAA971F5650}"/>
                  </a:ext>
                </a:extLst>
              </p:cNvPr>
              <p:cNvSpPr txBox="1"/>
              <p:nvPr/>
            </p:nvSpPr>
            <p:spPr>
              <a:xfrm>
                <a:off x="5036478" y="498446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12</a:t>
                </a:r>
              </a:p>
            </p:txBody>
          </p:sp>
          <p:sp>
            <p:nvSpPr>
              <p:cNvPr id="69" name="TextBox 57">
                <a:extLst>
                  <a:ext uri="{FF2B5EF4-FFF2-40B4-BE49-F238E27FC236}">
                    <a16:creationId xmlns:a16="http://schemas.microsoft.com/office/drawing/2014/main" xmlns="" id="{8248B67D-5C1F-4F7D-8BB8-F17436B68A51}"/>
                  </a:ext>
                </a:extLst>
              </p:cNvPr>
              <p:cNvSpPr txBox="1"/>
              <p:nvPr/>
            </p:nvSpPr>
            <p:spPr>
              <a:xfrm>
                <a:off x="5761210" y="498446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4</a:t>
                </a:r>
              </a:p>
            </p:txBody>
          </p:sp>
          <p:sp>
            <p:nvSpPr>
              <p:cNvPr id="70" name="TextBox 59">
                <a:extLst>
                  <a:ext uri="{FF2B5EF4-FFF2-40B4-BE49-F238E27FC236}">
                    <a16:creationId xmlns:a16="http://schemas.microsoft.com/office/drawing/2014/main" xmlns="" id="{9C51BA5D-EFE8-44B9-8275-4958F6B1821F}"/>
                  </a:ext>
                </a:extLst>
              </p:cNvPr>
              <p:cNvSpPr txBox="1"/>
              <p:nvPr/>
            </p:nvSpPr>
            <p:spPr>
              <a:xfrm>
                <a:off x="6441199" y="498446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0</a:t>
                </a:r>
              </a:p>
            </p:txBody>
          </p:sp>
          <p:sp>
            <p:nvSpPr>
              <p:cNvPr id="71" name="TextBox 59">
                <a:extLst>
                  <a:ext uri="{FF2B5EF4-FFF2-40B4-BE49-F238E27FC236}">
                    <a16:creationId xmlns:a16="http://schemas.microsoft.com/office/drawing/2014/main" xmlns="" id="{2716EBB2-DEA0-4235-AD45-B3A5BB180F56}"/>
                  </a:ext>
                </a:extLst>
              </p:cNvPr>
              <p:cNvSpPr txBox="1"/>
              <p:nvPr/>
            </p:nvSpPr>
            <p:spPr>
              <a:xfrm>
                <a:off x="7129682" y="498446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0</a:t>
                </a:r>
              </a:p>
            </p:txBody>
          </p:sp>
          <p:sp>
            <p:nvSpPr>
              <p:cNvPr id="72" name="TextBox 58">
                <a:extLst>
                  <a:ext uri="{FF2B5EF4-FFF2-40B4-BE49-F238E27FC236}">
                    <a16:creationId xmlns:a16="http://schemas.microsoft.com/office/drawing/2014/main" xmlns="" id="{CB0B17A7-6ECC-488D-9BA5-C5279C3B8695}"/>
                  </a:ext>
                </a:extLst>
              </p:cNvPr>
              <p:cNvSpPr txBox="1"/>
              <p:nvPr/>
            </p:nvSpPr>
            <p:spPr>
              <a:xfrm>
                <a:off x="7806009" y="4984460"/>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0</a:t>
                </a:r>
              </a:p>
            </p:txBody>
          </p:sp>
          <p:sp>
            <p:nvSpPr>
              <p:cNvPr id="73" name="TextBox 59">
                <a:extLst>
                  <a:ext uri="{FF2B5EF4-FFF2-40B4-BE49-F238E27FC236}">
                    <a16:creationId xmlns:a16="http://schemas.microsoft.com/office/drawing/2014/main" xmlns="" id="{9A8B7311-5D43-4084-AD61-29A82CDA9630}"/>
                  </a:ext>
                </a:extLst>
              </p:cNvPr>
              <p:cNvSpPr txBox="1"/>
              <p:nvPr/>
            </p:nvSpPr>
            <p:spPr>
              <a:xfrm>
                <a:off x="8510336" y="4984461"/>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n-ea"/>
                    <a:cs typeface="MS UI Gothic"/>
                  </a:rPr>
                  <a:t>0</a:t>
                </a:r>
              </a:p>
            </p:txBody>
          </p:sp>
        </p:grpSp>
        <p:grpSp>
          <p:nvGrpSpPr>
            <p:cNvPr id="49" name="Group 48">
              <a:extLst>
                <a:ext uri="{FF2B5EF4-FFF2-40B4-BE49-F238E27FC236}">
                  <a16:creationId xmlns:a16="http://schemas.microsoft.com/office/drawing/2014/main" xmlns="" id="{2AD71E78-F411-406D-8C92-E33CFCC1A191}"/>
                </a:ext>
              </a:extLst>
            </p:cNvPr>
            <p:cNvGrpSpPr/>
            <p:nvPr/>
          </p:nvGrpSpPr>
          <p:grpSpPr>
            <a:xfrm>
              <a:off x="628195" y="5829835"/>
              <a:ext cx="8047819" cy="259752"/>
              <a:chOff x="628195" y="5251317"/>
              <a:chExt cx="8047819" cy="259752"/>
            </a:xfrm>
          </p:grpSpPr>
          <p:sp>
            <p:nvSpPr>
              <p:cNvPr id="50" name="TextBox 65">
                <a:extLst>
                  <a:ext uri="{FF2B5EF4-FFF2-40B4-BE49-F238E27FC236}">
                    <a16:creationId xmlns:a16="http://schemas.microsoft.com/office/drawing/2014/main" xmlns="" id="{446343B5-1E7C-48C2-82BC-8C6584BAE7CC}"/>
                  </a:ext>
                </a:extLst>
              </p:cNvPr>
              <p:cNvSpPr txBox="1"/>
              <p:nvPr/>
            </p:nvSpPr>
            <p:spPr>
              <a:xfrm>
                <a:off x="628195" y="5251317"/>
                <a:ext cx="739552" cy="25311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n-ea"/>
                    <a:cs typeface="MS UI Gothic"/>
                  </a:rPr>
                  <a:t>プラセボ</a:t>
                </a:r>
                <a:endParaRPr lang="en-GB" sz="1300">
                  <a:solidFill>
                    <a:schemeClr val="accent2"/>
                  </a:solidFill>
                  <a:latin typeface="+mn-ea"/>
                  <a:cs typeface="Arial" panose="020B0604020202020204" pitchFamily="34" charset="0"/>
                </a:endParaRPr>
              </a:p>
            </p:txBody>
          </p:sp>
          <p:sp>
            <p:nvSpPr>
              <p:cNvPr id="51" name="TextBox 58">
                <a:extLst>
                  <a:ext uri="{FF2B5EF4-FFF2-40B4-BE49-F238E27FC236}">
                    <a16:creationId xmlns:a16="http://schemas.microsoft.com/office/drawing/2014/main" xmlns="" id="{5F13ECC1-BCD1-47BB-9D2D-81EC14CB2C46}"/>
                  </a:ext>
                </a:extLst>
              </p:cNvPr>
              <p:cNvSpPr txBox="1"/>
              <p:nvPr/>
            </p:nvSpPr>
            <p:spPr>
              <a:xfrm>
                <a:off x="1566062" y="5257956"/>
                <a:ext cx="351627" cy="25311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101</a:t>
                </a:r>
              </a:p>
            </p:txBody>
          </p:sp>
          <p:sp>
            <p:nvSpPr>
              <p:cNvPr id="52" name="TextBox 59">
                <a:extLst>
                  <a:ext uri="{FF2B5EF4-FFF2-40B4-BE49-F238E27FC236}">
                    <a16:creationId xmlns:a16="http://schemas.microsoft.com/office/drawing/2014/main" xmlns="" id="{CB29EEF2-D11A-4DF5-8A0B-DDC185DC8490}"/>
                  </a:ext>
                </a:extLst>
              </p:cNvPr>
              <p:cNvSpPr txBox="1"/>
              <p:nvPr/>
            </p:nvSpPr>
            <p:spPr>
              <a:xfrm>
                <a:off x="2294233"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80</a:t>
                </a:r>
              </a:p>
            </p:txBody>
          </p:sp>
          <p:sp>
            <p:nvSpPr>
              <p:cNvPr id="53" name="TextBox 57">
                <a:extLst>
                  <a:ext uri="{FF2B5EF4-FFF2-40B4-BE49-F238E27FC236}">
                    <a16:creationId xmlns:a16="http://schemas.microsoft.com/office/drawing/2014/main" xmlns="" id="{BF6B1DCF-8342-4B0A-A3F0-99A591E9C36E}"/>
                  </a:ext>
                </a:extLst>
              </p:cNvPr>
              <p:cNvSpPr txBox="1"/>
              <p:nvPr/>
            </p:nvSpPr>
            <p:spPr>
              <a:xfrm>
                <a:off x="2984439"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73</a:t>
                </a:r>
              </a:p>
            </p:txBody>
          </p:sp>
          <p:sp>
            <p:nvSpPr>
              <p:cNvPr id="54" name="TextBox 59">
                <a:extLst>
                  <a:ext uri="{FF2B5EF4-FFF2-40B4-BE49-F238E27FC236}">
                    <a16:creationId xmlns:a16="http://schemas.microsoft.com/office/drawing/2014/main" xmlns="" id="{D55A9398-4E66-4706-98A2-71C7F8C80961}"/>
                  </a:ext>
                </a:extLst>
              </p:cNvPr>
              <p:cNvSpPr txBox="1"/>
              <p:nvPr/>
            </p:nvSpPr>
            <p:spPr>
              <a:xfrm>
                <a:off x="3660042"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50</a:t>
                </a:r>
              </a:p>
            </p:txBody>
          </p:sp>
          <p:sp>
            <p:nvSpPr>
              <p:cNvPr id="55" name="TextBox 57">
                <a:extLst>
                  <a:ext uri="{FF2B5EF4-FFF2-40B4-BE49-F238E27FC236}">
                    <a16:creationId xmlns:a16="http://schemas.microsoft.com/office/drawing/2014/main" xmlns="" id="{B3918AF3-E58D-4318-A0F6-8375ADA572A0}"/>
                  </a:ext>
                </a:extLst>
              </p:cNvPr>
              <p:cNvSpPr txBox="1"/>
              <p:nvPr/>
            </p:nvSpPr>
            <p:spPr>
              <a:xfrm>
                <a:off x="4341194"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24</a:t>
                </a:r>
              </a:p>
            </p:txBody>
          </p:sp>
          <p:sp>
            <p:nvSpPr>
              <p:cNvPr id="56" name="TextBox 59">
                <a:extLst>
                  <a:ext uri="{FF2B5EF4-FFF2-40B4-BE49-F238E27FC236}">
                    <a16:creationId xmlns:a16="http://schemas.microsoft.com/office/drawing/2014/main" xmlns="" id="{5F12BFAF-3F99-4A95-BD77-B0B62B803FE1}"/>
                  </a:ext>
                </a:extLst>
              </p:cNvPr>
              <p:cNvSpPr txBox="1"/>
              <p:nvPr/>
            </p:nvSpPr>
            <p:spPr>
              <a:xfrm>
                <a:off x="5036477"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13</a:t>
                </a:r>
              </a:p>
            </p:txBody>
          </p:sp>
          <p:sp>
            <p:nvSpPr>
              <p:cNvPr id="57" name="TextBox 57">
                <a:extLst>
                  <a:ext uri="{FF2B5EF4-FFF2-40B4-BE49-F238E27FC236}">
                    <a16:creationId xmlns:a16="http://schemas.microsoft.com/office/drawing/2014/main" xmlns="" id="{C727788D-E317-408E-881B-533DCFDF76C6}"/>
                  </a:ext>
                </a:extLst>
              </p:cNvPr>
              <p:cNvSpPr txBox="1"/>
              <p:nvPr/>
            </p:nvSpPr>
            <p:spPr>
              <a:xfrm>
                <a:off x="5761210" y="5257956"/>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6</a:t>
                </a:r>
              </a:p>
            </p:txBody>
          </p:sp>
          <p:sp>
            <p:nvSpPr>
              <p:cNvPr id="58" name="TextBox 59">
                <a:extLst>
                  <a:ext uri="{FF2B5EF4-FFF2-40B4-BE49-F238E27FC236}">
                    <a16:creationId xmlns:a16="http://schemas.microsoft.com/office/drawing/2014/main" xmlns="" id="{87412A2C-0DA7-41A3-A3F2-54B91CCE1093}"/>
                  </a:ext>
                </a:extLst>
              </p:cNvPr>
              <p:cNvSpPr txBox="1"/>
              <p:nvPr/>
            </p:nvSpPr>
            <p:spPr>
              <a:xfrm>
                <a:off x="6441199" y="5257956"/>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4</a:t>
                </a:r>
              </a:p>
            </p:txBody>
          </p:sp>
          <p:sp>
            <p:nvSpPr>
              <p:cNvPr id="59" name="TextBox 59">
                <a:extLst>
                  <a:ext uri="{FF2B5EF4-FFF2-40B4-BE49-F238E27FC236}">
                    <a16:creationId xmlns:a16="http://schemas.microsoft.com/office/drawing/2014/main" xmlns="" id="{5FB3252B-5D03-434D-BED8-5D45A12CE467}"/>
                  </a:ext>
                </a:extLst>
              </p:cNvPr>
              <p:cNvSpPr txBox="1"/>
              <p:nvPr/>
            </p:nvSpPr>
            <p:spPr>
              <a:xfrm>
                <a:off x="7129682" y="5257956"/>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4</a:t>
                </a:r>
              </a:p>
            </p:txBody>
          </p:sp>
          <p:sp>
            <p:nvSpPr>
              <p:cNvPr id="60" name="TextBox 58">
                <a:extLst>
                  <a:ext uri="{FF2B5EF4-FFF2-40B4-BE49-F238E27FC236}">
                    <a16:creationId xmlns:a16="http://schemas.microsoft.com/office/drawing/2014/main" xmlns="" id="{D08BC536-198C-4104-989C-8B419ABFEC8F}"/>
                  </a:ext>
                </a:extLst>
              </p:cNvPr>
              <p:cNvSpPr txBox="1"/>
              <p:nvPr/>
            </p:nvSpPr>
            <p:spPr>
              <a:xfrm>
                <a:off x="7806009" y="5257956"/>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2</a:t>
                </a:r>
              </a:p>
            </p:txBody>
          </p:sp>
          <p:sp>
            <p:nvSpPr>
              <p:cNvPr id="61" name="TextBox 59">
                <a:extLst>
                  <a:ext uri="{FF2B5EF4-FFF2-40B4-BE49-F238E27FC236}">
                    <a16:creationId xmlns:a16="http://schemas.microsoft.com/office/drawing/2014/main" xmlns="" id="{FC886647-7C1D-4839-808D-ED79691ED4F9}"/>
                  </a:ext>
                </a:extLst>
              </p:cNvPr>
              <p:cNvSpPr txBox="1"/>
              <p:nvPr/>
            </p:nvSpPr>
            <p:spPr>
              <a:xfrm>
                <a:off x="8510336" y="5257956"/>
                <a:ext cx="16567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n-ea"/>
                    <a:cs typeface="MS UI Gothic"/>
                  </a:rPr>
                  <a:t>0</a:t>
                </a:r>
              </a:p>
            </p:txBody>
          </p:sp>
        </p:grpSp>
      </p:grpSp>
      <p:graphicFrame>
        <p:nvGraphicFramePr>
          <p:cNvPr id="86" name="Table 150">
            <a:extLst>
              <a:ext uri="{FF2B5EF4-FFF2-40B4-BE49-F238E27FC236}">
                <a16:creationId xmlns:a16="http://schemas.microsoft.com/office/drawing/2014/main" xmlns="" id="{323FC30E-E631-44A1-B5CD-7C7EE55F5406}"/>
              </a:ext>
            </a:extLst>
          </p:cNvPr>
          <p:cNvGraphicFramePr>
            <a:graphicFrameLocks noGrp="1"/>
          </p:cNvGraphicFramePr>
          <p:nvPr>
            <p:extLst>
              <p:ext uri="{D42A27DB-BD31-4B8C-83A1-F6EECF244321}">
                <p14:modId xmlns:p14="http://schemas.microsoft.com/office/powerpoint/2010/main" xmlns="" val="1265303922"/>
              </p:ext>
            </p:extLst>
          </p:nvPr>
        </p:nvGraphicFramePr>
        <p:xfrm>
          <a:off x="4080681" y="2087108"/>
          <a:ext cx="4831308" cy="1221840"/>
        </p:xfrm>
        <a:graphic>
          <a:graphicData uri="http://schemas.openxmlformats.org/drawingml/2006/table">
            <a:tbl>
              <a:tblPr firstRow="1" bandRow="1">
                <a:tableStyleId>{5C22544A-7EE6-4342-B048-85BDC9FD1C3A}</a:tableStyleId>
              </a:tblPr>
              <a:tblGrid>
                <a:gridCol w="1038549">
                  <a:extLst>
                    <a:ext uri="{9D8B030D-6E8A-4147-A177-3AD203B41FA5}">
                      <a16:colId xmlns:a16="http://schemas.microsoft.com/office/drawing/2014/main" xmlns="" val="2970030271"/>
                    </a:ext>
                  </a:extLst>
                </a:gridCol>
                <a:gridCol w="819749">
                  <a:extLst>
                    <a:ext uri="{9D8B030D-6E8A-4147-A177-3AD203B41FA5}">
                      <a16:colId xmlns:a16="http://schemas.microsoft.com/office/drawing/2014/main" xmlns="" val="1625950878"/>
                    </a:ext>
                  </a:extLst>
                </a:gridCol>
                <a:gridCol w="734776">
                  <a:extLst>
                    <a:ext uri="{9D8B030D-6E8A-4147-A177-3AD203B41FA5}">
                      <a16:colId xmlns:a16="http://schemas.microsoft.com/office/drawing/2014/main" xmlns="" val="1178870535"/>
                    </a:ext>
                  </a:extLst>
                </a:gridCol>
                <a:gridCol w="862104">
                  <a:extLst>
                    <a:ext uri="{9D8B030D-6E8A-4147-A177-3AD203B41FA5}">
                      <a16:colId xmlns:a16="http://schemas.microsoft.com/office/drawing/2014/main" xmlns="" val="1266845918"/>
                    </a:ext>
                  </a:extLst>
                </a:gridCol>
                <a:gridCol w="602035">
                  <a:extLst>
                    <a:ext uri="{9D8B030D-6E8A-4147-A177-3AD203B41FA5}">
                      <a16:colId xmlns:a16="http://schemas.microsoft.com/office/drawing/2014/main" xmlns="" val="3863744406"/>
                    </a:ext>
                  </a:extLst>
                </a:gridCol>
                <a:gridCol w="774095">
                  <a:extLst>
                    <a:ext uri="{9D8B030D-6E8A-4147-A177-3AD203B41FA5}">
                      <a16:colId xmlns:a16="http://schemas.microsoft.com/office/drawing/2014/main" xmlns="" val="1247140936"/>
                    </a:ext>
                  </a:extLst>
                </a:gridCol>
              </a:tblGrid>
              <a:tr h="370840">
                <a:tc>
                  <a:txBody>
                    <a:bodyPr/>
                    <a:lstStyle/>
                    <a:p>
                      <a:pPr algn="ctr"/>
                      <a:endParaRPr lang="en-GB" sz="1200" dirty="0">
                        <a:latin typeface="+mn-ea"/>
                        <a:ea typeface="+mn-ea"/>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ea"/>
                          <a:ea typeface="+mn-ea"/>
                          <a:cs typeface="MS UI Gothic"/>
                        </a:rPr>
                        <a:t>患者、n</a:t>
                      </a:r>
                      <a:endParaRPr lang="en-GB" sz="1200">
                        <a:latin typeface="+mn-ea"/>
                        <a:ea typeface="+mn-ea"/>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ea"/>
                          <a:ea typeface="+mn-ea"/>
                          <a:cs typeface="MS UI Gothic"/>
                        </a:rPr>
                        <a:t>事象、n</a:t>
                      </a:r>
                      <a:endParaRPr lang="en-GB" sz="1200">
                        <a:latin typeface="+mn-ea"/>
                        <a:ea typeface="+mn-ea"/>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ea"/>
                          <a:ea typeface="+mn-ea"/>
                          <a:cs typeface="MS UI Gothic"/>
                        </a:rPr>
                        <a:t>mPFS、月数</a:t>
                      </a:r>
                      <a:endParaRPr lang="en-GB" sz="1200">
                        <a:latin typeface="+mn-ea"/>
                        <a:ea typeface="+mn-ea"/>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dirty="0">
                          <a:solidFill>
                            <a:srgbClr val="4D4D4D"/>
                          </a:solidFill>
                          <a:effectLst/>
                          <a:latin typeface="+mn-ea"/>
                          <a:ea typeface="+mn-ea"/>
                          <a:cs typeface="MS UI Gothic"/>
                        </a:rPr>
                        <a:t>HR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ea"/>
                          <a:ea typeface="+mn-ea"/>
                          <a:cs typeface="MS UI Gothic"/>
                        </a:rPr>
                        <a:t>p値</a:t>
                      </a:r>
                      <a:endParaRPr lang="en-GB" sz="1200">
                        <a:latin typeface="+mn-ea"/>
                        <a:ea typeface="+mn-ea"/>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71227">
                <a:tc>
                  <a:txBody>
                    <a:bodyPr/>
                    <a:lstStyle/>
                    <a:p>
                      <a:r>
                        <a:rPr lang="ja-JP" sz="1200" b="0" i="0" strike="noStrike" cap="none" spc="0" baseline="0">
                          <a:solidFill>
                            <a:srgbClr val="B60D27"/>
                          </a:solidFill>
                          <a:effectLst/>
                          <a:latin typeface="+mn-ea"/>
                          <a:ea typeface="+mn-ea"/>
                          <a:cs typeface="MS UI Gothic"/>
                        </a:rPr>
                        <a:t>ラムシルマブ</a:t>
                      </a:r>
                      <a:endParaRPr lang="en-GB" sz="1200">
                        <a:solidFill>
                          <a:srgbClr val="B60D27"/>
                        </a:solidFill>
                        <a:latin typeface="+mn-ea"/>
                        <a:ea typeface="+mn-ea"/>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n-ea"/>
                          <a:ea typeface="+mn-ea"/>
                          <a:cs typeface="MS UI Gothic"/>
                        </a:rPr>
                        <a:t>106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n-ea"/>
                          <a:ea typeface="+mn-ea"/>
                          <a:cs typeface="MS UI Gothic"/>
                        </a:rPr>
                        <a:t>77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dirty="0">
                          <a:solidFill>
                            <a:srgbClr val="B60D27"/>
                          </a:solidFill>
                          <a:effectLst/>
                          <a:latin typeface="+mn-ea"/>
                          <a:ea typeface="+mn-ea"/>
                          <a:cs typeface="MS UI Gothic"/>
                        </a:rPr>
                        <a:t>6.47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n-ea"/>
                          <a:ea typeface="+mn-ea"/>
                          <a:cs typeface="MS UI Gothic"/>
                        </a:rPr>
                        <a:t>1.123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n-ea"/>
                          <a:ea typeface="+mn-ea"/>
                          <a:cs typeface="MS UI Gothic"/>
                        </a:rPr>
                        <a:t>0.4821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134061">
                <a:tc>
                  <a:txBody>
                    <a:bodyPr/>
                    <a:lstStyle/>
                    <a:p>
                      <a:r>
                        <a:rPr lang="ja-JP" sz="1200" b="0" i="0" strike="noStrike" cap="none" spc="0" baseline="0">
                          <a:solidFill>
                            <a:srgbClr val="FFC000"/>
                          </a:solidFill>
                          <a:effectLst/>
                          <a:latin typeface="+mn-ea"/>
                          <a:ea typeface="+mn-ea"/>
                          <a:cs typeface="MS UI Gothic"/>
                        </a:rPr>
                        <a:t>Merestinib</a:t>
                      </a:r>
                      <a:endParaRPr lang="en-GB" sz="1200">
                        <a:solidFill>
                          <a:schemeClr val="accent4"/>
                        </a:solidFill>
                        <a:latin typeface="+mn-ea"/>
                        <a:ea typeface="+mn-ea"/>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n-ea"/>
                          <a:ea typeface="+mn-ea"/>
                          <a:cs typeface="MS UI Gothic"/>
                        </a:rPr>
                        <a:t>102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n-ea"/>
                          <a:ea typeface="+mn-ea"/>
                          <a:cs typeface="MS UI Gothic"/>
                        </a:rPr>
                        <a:t>68</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n-ea"/>
                          <a:ea typeface="+mn-ea"/>
                          <a:cs typeface="MS UI Gothic"/>
                        </a:rPr>
                        <a:t>6.97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n-ea"/>
                          <a:ea typeface="+mn-ea"/>
                          <a:cs typeface="MS UI Gothic"/>
                        </a:rPr>
                        <a:t>0.920</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n-ea"/>
                          <a:ea typeface="+mn-ea"/>
                          <a:cs typeface="MS UI Gothic"/>
                        </a:rPr>
                        <a:t>0.6417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0">
                <a:tc>
                  <a:txBody>
                    <a:bodyPr/>
                    <a:lstStyle/>
                    <a:p>
                      <a:r>
                        <a:rPr lang="ja-JP" sz="1200" b="0" i="0" strike="noStrike" cap="none" spc="0" baseline="0">
                          <a:solidFill>
                            <a:srgbClr val="B2C0D8"/>
                          </a:solidFill>
                          <a:effectLst/>
                          <a:latin typeface="+mn-ea"/>
                          <a:ea typeface="+mn-ea"/>
                          <a:cs typeface="MS UI Gothic"/>
                        </a:rPr>
                        <a:t>プラセボ</a:t>
                      </a:r>
                      <a:endParaRPr lang="en-GB" sz="1200">
                        <a:solidFill>
                          <a:schemeClr val="accent2"/>
                        </a:solidFill>
                        <a:latin typeface="+mn-ea"/>
                        <a:ea typeface="+mn-ea"/>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2C0D8"/>
                          </a:solidFill>
                          <a:effectLst/>
                          <a:latin typeface="+mn-ea"/>
                          <a:ea typeface="+mn-ea"/>
                          <a:cs typeface="MS UI Gothic"/>
                        </a:rPr>
                        <a:t>101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2C0D8"/>
                          </a:solidFill>
                          <a:effectLst/>
                          <a:latin typeface="+mn-ea"/>
                          <a:ea typeface="+mn-ea"/>
                          <a:cs typeface="MS UI Gothic"/>
                        </a:rPr>
                        <a:t>76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2C0D8"/>
                          </a:solidFill>
                          <a:effectLst/>
                          <a:latin typeface="+mn-ea"/>
                          <a:ea typeface="+mn-ea"/>
                          <a:cs typeface="MS UI Gothic"/>
                        </a:rPr>
                        <a:t>6.64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rgbClr val="FFC000"/>
                        </a:solidFill>
                        <a:latin typeface="+mn-ea"/>
                        <a:ea typeface="+mn-ea"/>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latin typeface="+mn-ea"/>
                        <a:ea typeface="+mn-ea"/>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87" name="TextBox 86">
            <a:extLst>
              <a:ext uri="{FF2B5EF4-FFF2-40B4-BE49-F238E27FC236}">
                <a16:creationId xmlns:a16="http://schemas.microsoft.com/office/drawing/2014/main" xmlns="" id="{712176A6-834E-409C-9782-1BFEA60D617C}"/>
              </a:ext>
            </a:extLst>
          </p:cNvPr>
          <p:cNvSpPr txBox="1"/>
          <p:nvPr/>
        </p:nvSpPr>
        <p:spPr>
          <a:xfrm>
            <a:off x="4255247" y="1554480"/>
            <a:ext cx="63350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strike="noStrike" cap="none" spc="0" baseline="0">
                <a:solidFill>
                  <a:srgbClr val="4D4D4D"/>
                </a:solidFill>
                <a:effectLst/>
                <a:latin typeface="+mn-ea"/>
                <a:cs typeface="MS UI Gothic"/>
              </a:rPr>
              <a:t>PFS</a:t>
            </a:r>
          </a:p>
        </p:txBody>
      </p:sp>
      <p:grpSp>
        <p:nvGrpSpPr>
          <p:cNvPr id="88" name="Group 87">
            <a:extLst>
              <a:ext uri="{FF2B5EF4-FFF2-40B4-BE49-F238E27FC236}">
                <a16:creationId xmlns:a16="http://schemas.microsoft.com/office/drawing/2014/main" xmlns="" id="{55A9B96D-98B0-449A-ACC3-77E5B2E3C824}"/>
              </a:ext>
            </a:extLst>
          </p:cNvPr>
          <p:cNvGrpSpPr/>
          <p:nvPr/>
        </p:nvGrpSpPr>
        <p:grpSpPr>
          <a:xfrm>
            <a:off x="1777514" y="2624299"/>
            <a:ext cx="6740824" cy="2304000"/>
            <a:chOff x="9324461" y="3027354"/>
            <a:chExt cx="9135777" cy="3094641"/>
          </a:xfrm>
        </p:grpSpPr>
        <p:sp>
          <p:nvSpPr>
            <p:cNvPr id="89" name="Freeform: Shape 155">
              <a:extLst>
                <a:ext uri="{FF2B5EF4-FFF2-40B4-BE49-F238E27FC236}">
                  <a16:creationId xmlns:a16="http://schemas.microsoft.com/office/drawing/2014/main" xmlns="" id="{480069C5-6BCE-4784-A00F-3AD1EB8B23DF}"/>
                </a:ext>
              </a:extLst>
            </p:cNvPr>
            <p:cNvSpPr/>
            <p:nvPr/>
          </p:nvSpPr>
          <p:spPr>
            <a:xfrm>
              <a:off x="9324461" y="3120592"/>
              <a:ext cx="9135777" cy="3001403"/>
            </a:xfrm>
            <a:custGeom>
              <a:avLst/>
              <a:gdLst>
                <a:gd name="connsiteX0" fmla="*/ 9137478 w 9135776"/>
                <a:gd name="connsiteY0" fmla="*/ 3009201 h 3001402"/>
                <a:gd name="connsiteX1" fmla="*/ 9137478 w 9135776"/>
                <a:gd name="connsiteY1" fmla="*/ 2700838 h 3001402"/>
                <a:gd name="connsiteX2" fmla="*/ 5298890 w 9135776"/>
                <a:gd name="connsiteY2" fmla="*/ 2700838 h 3001402"/>
                <a:gd name="connsiteX3" fmla="*/ 5298890 w 9135776"/>
                <a:gd name="connsiteY3" fmla="*/ 2661853 h 3001402"/>
                <a:gd name="connsiteX4" fmla="*/ 5160653 w 9135776"/>
                <a:gd name="connsiteY4" fmla="*/ 2661853 h 3001402"/>
                <a:gd name="connsiteX5" fmla="*/ 5160653 w 9135776"/>
                <a:gd name="connsiteY5" fmla="*/ 2544881 h 3001402"/>
                <a:gd name="connsiteX6" fmla="*/ 5103947 w 9135776"/>
                <a:gd name="connsiteY6" fmla="*/ 2544881 h 3001402"/>
                <a:gd name="connsiteX7" fmla="*/ 5103947 w 9135776"/>
                <a:gd name="connsiteY7" fmla="*/ 2410195 h 3001402"/>
                <a:gd name="connsiteX8" fmla="*/ 4561647 w 9135776"/>
                <a:gd name="connsiteY8" fmla="*/ 2410195 h 3001402"/>
                <a:gd name="connsiteX9" fmla="*/ 4561647 w 9135776"/>
                <a:gd name="connsiteY9" fmla="*/ 2364122 h 3001402"/>
                <a:gd name="connsiteX10" fmla="*/ 4508485 w 9135776"/>
                <a:gd name="connsiteY10" fmla="*/ 2364122 h 3001402"/>
                <a:gd name="connsiteX11" fmla="*/ 4508485 w 9135776"/>
                <a:gd name="connsiteY11" fmla="*/ 2282599 h 3001402"/>
                <a:gd name="connsiteX12" fmla="*/ 4483676 w 9135776"/>
                <a:gd name="connsiteY12" fmla="*/ 2282599 h 3001402"/>
                <a:gd name="connsiteX13" fmla="*/ 4483676 w 9135776"/>
                <a:gd name="connsiteY13" fmla="*/ 2222341 h 3001402"/>
                <a:gd name="connsiteX14" fmla="*/ 4380888 w 9135776"/>
                <a:gd name="connsiteY14" fmla="*/ 2222341 h 3001402"/>
                <a:gd name="connsiteX15" fmla="*/ 4380888 w 9135776"/>
                <a:gd name="connsiteY15" fmla="*/ 2169179 h 3001402"/>
                <a:gd name="connsiteX16" fmla="*/ 4249739 w 9135776"/>
                <a:gd name="connsiteY16" fmla="*/ 2169179 h 3001402"/>
                <a:gd name="connsiteX17" fmla="*/ 4249739 w 9135776"/>
                <a:gd name="connsiteY17" fmla="*/ 2140818 h 3001402"/>
                <a:gd name="connsiteX18" fmla="*/ 4171768 w 9135776"/>
                <a:gd name="connsiteY18" fmla="*/ 2140818 h 3001402"/>
                <a:gd name="connsiteX19" fmla="*/ 4171768 w 9135776"/>
                <a:gd name="connsiteY19" fmla="*/ 2087656 h 3001402"/>
                <a:gd name="connsiteX20" fmla="*/ 4093789 w 9135776"/>
                <a:gd name="connsiteY20" fmla="*/ 2087656 h 3001402"/>
                <a:gd name="connsiteX21" fmla="*/ 4093789 w 9135776"/>
                <a:gd name="connsiteY21" fmla="*/ 2045126 h 3001402"/>
                <a:gd name="connsiteX22" fmla="*/ 3845684 w 9135776"/>
                <a:gd name="connsiteY22" fmla="*/ 2045126 h 3001402"/>
                <a:gd name="connsiteX23" fmla="*/ 3845684 w 9135776"/>
                <a:gd name="connsiteY23" fmla="*/ 1995500 h 3001402"/>
                <a:gd name="connsiteX24" fmla="*/ 3725168 w 9135776"/>
                <a:gd name="connsiteY24" fmla="*/ 1995500 h 3001402"/>
                <a:gd name="connsiteX25" fmla="*/ 3725168 w 9135776"/>
                <a:gd name="connsiteY25" fmla="*/ 1960059 h 3001402"/>
                <a:gd name="connsiteX26" fmla="*/ 3406172 w 9135776"/>
                <a:gd name="connsiteY26" fmla="*/ 1960059 h 3001402"/>
                <a:gd name="connsiteX27" fmla="*/ 3406172 w 9135776"/>
                <a:gd name="connsiteY27" fmla="*/ 1892713 h 3001402"/>
                <a:gd name="connsiteX28" fmla="*/ 3289208 w 9135776"/>
                <a:gd name="connsiteY28" fmla="*/ 1892713 h 3001402"/>
                <a:gd name="connsiteX29" fmla="*/ 3289208 w 9135776"/>
                <a:gd name="connsiteY29" fmla="*/ 1846639 h 3001402"/>
                <a:gd name="connsiteX30" fmla="*/ 3232502 w 9135776"/>
                <a:gd name="connsiteY30" fmla="*/ 1846639 h 3001402"/>
                <a:gd name="connsiteX31" fmla="*/ 3232502 w 9135776"/>
                <a:gd name="connsiteY31" fmla="*/ 1768660 h 3001402"/>
                <a:gd name="connsiteX32" fmla="*/ 3197052 w 9135776"/>
                <a:gd name="connsiteY32" fmla="*/ 1768660 h 3001402"/>
                <a:gd name="connsiteX33" fmla="*/ 3197052 w 9135776"/>
                <a:gd name="connsiteY33" fmla="*/ 1719034 h 3001402"/>
                <a:gd name="connsiteX34" fmla="*/ 3136802 w 9135776"/>
                <a:gd name="connsiteY34" fmla="*/ 1719034 h 3001402"/>
                <a:gd name="connsiteX35" fmla="*/ 3136802 w 9135776"/>
                <a:gd name="connsiteY35" fmla="*/ 1626879 h 3001402"/>
                <a:gd name="connsiteX36" fmla="*/ 3065912 w 9135776"/>
                <a:gd name="connsiteY36" fmla="*/ 1626879 h 3001402"/>
                <a:gd name="connsiteX37" fmla="*/ 3065912 w 9135776"/>
                <a:gd name="connsiteY37" fmla="*/ 1488650 h 3001402"/>
                <a:gd name="connsiteX38" fmla="*/ 3023382 w 9135776"/>
                <a:gd name="connsiteY38" fmla="*/ 1488650 h 3001402"/>
                <a:gd name="connsiteX39" fmla="*/ 3023382 w 9135776"/>
                <a:gd name="connsiteY39" fmla="*/ 1435488 h 3001402"/>
                <a:gd name="connsiteX40" fmla="*/ 2945403 w 9135776"/>
                <a:gd name="connsiteY40" fmla="*/ 1435488 h 3001402"/>
                <a:gd name="connsiteX41" fmla="*/ 2945403 w 9135776"/>
                <a:gd name="connsiteY41" fmla="*/ 1378774 h 3001402"/>
                <a:gd name="connsiteX42" fmla="*/ 2902866 w 9135776"/>
                <a:gd name="connsiteY42" fmla="*/ 1378774 h 3001402"/>
                <a:gd name="connsiteX43" fmla="*/ 2902866 w 9135776"/>
                <a:gd name="connsiteY43" fmla="*/ 1332700 h 3001402"/>
                <a:gd name="connsiteX44" fmla="*/ 2658305 w 9135776"/>
                <a:gd name="connsiteY44" fmla="*/ 1332700 h 3001402"/>
                <a:gd name="connsiteX45" fmla="*/ 2658305 w 9135776"/>
                <a:gd name="connsiteY45" fmla="*/ 1283074 h 3001402"/>
                <a:gd name="connsiteX46" fmla="*/ 2590958 w 9135776"/>
                <a:gd name="connsiteY46" fmla="*/ 1283074 h 3001402"/>
                <a:gd name="connsiteX47" fmla="*/ 2590958 w 9135776"/>
                <a:gd name="connsiteY47" fmla="*/ 1244089 h 3001402"/>
                <a:gd name="connsiteX48" fmla="*/ 2544885 w 9135776"/>
                <a:gd name="connsiteY48" fmla="*/ 1244089 h 3001402"/>
                <a:gd name="connsiteX49" fmla="*/ 2544885 w 9135776"/>
                <a:gd name="connsiteY49" fmla="*/ 1173198 h 3001402"/>
                <a:gd name="connsiteX50" fmla="*/ 2445641 w 9135776"/>
                <a:gd name="connsiteY50" fmla="*/ 1173198 h 3001402"/>
                <a:gd name="connsiteX51" fmla="*/ 2445641 w 9135776"/>
                <a:gd name="connsiteY51" fmla="*/ 1112940 h 3001402"/>
                <a:gd name="connsiteX52" fmla="*/ 2186895 w 9135776"/>
                <a:gd name="connsiteY52" fmla="*/ 1112940 h 3001402"/>
                <a:gd name="connsiteX53" fmla="*/ 2186895 w 9135776"/>
                <a:gd name="connsiteY53" fmla="*/ 1081043 h 3001402"/>
                <a:gd name="connsiteX54" fmla="*/ 2137278 w 9135776"/>
                <a:gd name="connsiteY54" fmla="*/ 1081043 h 3001402"/>
                <a:gd name="connsiteX55" fmla="*/ 2137278 w 9135776"/>
                <a:gd name="connsiteY55" fmla="*/ 1031425 h 3001402"/>
                <a:gd name="connsiteX56" fmla="*/ 2094740 w 9135776"/>
                <a:gd name="connsiteY56" fmla="*/ 1031425 h 3001402"/>
                <a:gd name="connsiteX57" fmla="*/ 2094740 w 9135776"/>
                <a:gd name="connsiteY57" fmla="*/ 985343 h 3001402"/>
                <a:gd name="connsiteX58" fmla="*/ 2041578 w 9135776"/>
                <a:gd name="connsiteY58" fmla="*/ 985343 h 3001402"/>
                <a:gd name="connsiteX59" fmla="*/ 2041578 w 9135776"/>
                <a:gd name="connsiteY59" fmla="*/ 942814 h 3001402"/>
                <a:gd name="connsiteX60" fmla="*/ 1988408 w 9135776"/>
                <a:gd name="connsiteY60" fmla="*/ 942814 h 3001402"/>
                <a:gd name="connsiteX61" fmla="*/ 1988408 w 9135776"/>
                <a:gd name="connsiteY61" fmla="*/ 882556 h 3001402"/>
                <a:gd name="connsiteX62" fmla="*/ 1960055 w 9135776"/>
                <a:gd name="connsiteY62" fmla="*/ 882556 h 3001402"/>
                <a:gd name="connsiteX63" fmla="*/ 1960055 w 9135776"/>
                <a:gd name="connsiteY63" fmla="*/ 854203 h 3001402"/>
                <a:gd name="connsiteX64" fmla="*/ 1938790 w 9135776"/>
                <a:gd name="connsiteY64" fmla="*/ 854203 h 3001402"/>
                <a:gd name="connsiteX65" fmla="*/ 1938790 w 9135776"/>
                <a:gd name="connsiteY65" fmla="*/ 797488 h 3001402"/>
                <a:gd name="connsiteX66" fmla="*/ 1896261 w 9135776"/>
                <a:gd name="connsiteY66" fmla="*/ 797488 h 3001402"/>
                <a:gd name="connsiteX67" fmla="*/ 1896261 w 9135776"/>
                <a:gd name="connsiteY67" fmla="*/ 726603 h 3001402"/>
                <a:gd name="connsiteX68" fmla="*/ 1885620 w 9135776"/>
                <a:gd name="connsiteY68" fmla="*/ 726603 h 3001402"/>
                <a:gd name="connsiteX69" fmla="*/ 1885620 w 9135776"/>
                <a:gd name="connsiteY69" fmla="*/ 701792 h 3001402"/>
                <a:gd name="connsiteX70" fmla="*/ 1846635 w 9135776"/>
                <a:gd name="connsiteY70" fmla="*/ 701792 h 3001402"/>
                <a:gd name="connsiteX71" fmla="*/ 1846635 w 9135776"/>
                <a:gd name="connsiteY71" fmla="*/ 659259 h 3001402"/>
                <a:gd name="connsiteX72" fmla="*/ 1804105 w 9135776"/>
                <a:gd name="connsiteY72" fmla="*/ 659259 h 3001402"/>
                <a:gd name="connsiteX73" fmla="*/ 1804105 w 9135776"/>
                <a:gd name="connsiteY73" fmla="*/ 623816 h 3001402"/>
                <a:gd name="connsiteX74" fmla="*/ 1598530 w 9135776"/>
                <a:gd name="connsiteY74" fmla="*/ 623816 h 3001402"/>
                <a:gd name="connsiteX75" fmla="*/ 1598530 w 9135776"/>
                <a:gd name="connsiteY75" fmla="*/ 595460 h 3001402"/>
                <a:gd name="connsiteX76" fmla="*/ 1474469 w 9135776"/>
                <a:gd name="connsiteY76" fmla="*/ 595460 h 3001402"/>
                <a:gd name="connsiteX77" fmla="*/ 1474469 w 9135776"/>
                <a:gd name="connsiteY77" fmla="*/ 567105 h 3001402"/>
                <a:gd name="connsiteX78" fmla="*/ 1346873 w 9135776"/>
                <a:gd name="connsiteY78" fmla="*/ 567105 h 3001402"/>
                <a:gd name="connsiteX79" fmla="*/ 1346873 w 9135776"/>
                <a:gd name="connsiteY79" fmla="*/ 538749 h 3001402"/>
                <a:gd name="connsiteX80" fmla="*/ 1268894 w 9135776"/>
                <a:gd name="connsiteY80" fmla="*/ 538749 h 3001402"/>
                <a:gd name="connsiteX81" fmla="*/ 1268894 w 9135776"/>
                <a:gd name="connsiteY81" fmla="*/ 513939 h 3001402"/>
                <a:gd name="connsiteX82" fmla="*/ 1183835 w 9135776"/>
                <a:gd name="connsiteY82" fmla="*/ 513939 h 3001402"/>
                <a:gd name="connsiteX83" fmla="*/ 1183835 w 9135776"/>
                <a:gd name="connsiteY83" fmla="*/ 478494 h 3001402"/>
                <a:gd name="connsiteX84" fmla="*/ 801036 w 9135776"/>
                <a:gd name="connsiteY84" fmla="*/ 478494 h 3001402"/>
                <a:gd name="connsiteX85" fmla="*/ 801036 w 9135776"/>
                <a:gd name="connsiteY85" fmla="*/ 414695 h 3001402"/>
                <a:gd name="connsiteX86" fmla="*/ 698248 w 9135776"/>
                <a:gd name="connsiteY86" fmla="*/ 414695 h 3001402"/>
                <a:gd name="connsiteX87" fmla="*/ 698248 w 9135776"/>
                <a:gd name="connsiteY87" fmla="*/ 340263 h 3001402"/>
                <a:gd name="connsiteX88" fmla="*/ 641537 w 9135776"/>
                <a:gd name="connsiteY88" fmla="*/ 340263 h 3001402"/>
                <a:gd name="connsiteX89" fmla="*/ 641537 w 9135776"/>
                <a:gd name="connsiteY89" fmla="*/ 216209 h 3001402"/>
                <a:gd name="connsiteX90" fmla="*/ 602549 w 9135776"/>
                <a:gd name="connsiteY90" fmla="*/ 216209 h 3001402"/>
                <a:gd name="connsiteX91" fmla="*/ 602549 w 9135776"/>
                <a:gd name="connsiteY91" fmla="*/ 184309 h 3001402"/>
                <a:gd name="connsiteX92" fmla="*/ 577738 w 9135776"/>
                <a:gd name="connsiteY92" fmla="*/ 184309 h 3001402"/>
                <a:gd name="connsiteX93" fmla="*/ 577738 w 9135776"/>
                <a:gd name="connsiteY93" fmla="*/ 24810 h 3001402"/>
                <a:gd name="connsiteX94" fmla="*/ 212665 w 9135776"/>
                <a:gd name="connsiteY94" fmla="*/ 24810 h 3001402"/>
                <a:gd name="connsiteX95" fmla="*/ 212665 w 9135776"/>
                <a:gd name="connsiteY95" fmla="*/ 0 h 3001402"/>
                <a:gd name="connsiteX96" fmla="*/ 0 w 9135776"/>
                <a:gd name="connsiteY96" fmla="*/ 0 h 300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135776" h="3001402">
                  <a:moveTo>
                    <a:pt x="9137478" y="3009201"/>
                  </a:moveTo>
                  <a:lnTo>
                    <a:pt x="9137478" y="2700838"/>
                  </a:lnTo>
                  <a:lnTo>
                    <a:pt x="5298890" y="2700838"/>
                  </a:lnTo>
                  <a:lnTo>
                    <a:pt x="5298890" y="2661853"/>
                  </a:lnTo>
                  <a:lnTo>
                    <a:pt x="5160653" y="2661853"/>
                  </a:lnTo>
                  <a:lnTo>
                    <a:pt x="5160653" y="2544881"/>
                  </a:lnTo>
                  <a:lnTo>
                    <a:pt x="5103947" y="2544881"/>
                  </a:lnTo>
                  <a:lnTo>
                    <a:pt x="5103947" y="2410195"/>
                  </a:lnTo>
                  <a:lnTo>
                    <a:pt x="4561647" y="2410195"/>
                  </a:lnTo>
                  <a:lnTo>
                    <a:pt x="4561647" y="2364122"/>
                  </a:lnTo>
                  <a:lnTo>
                    <a:pt x="4508485" y="2364122"/>
                  </a:lnTo>
                  <a:lnTo>
                    <a:pt x="4508485" y="2282599"/>
                  </a:lnTo>
                  <a:lnTo>
                    <a:pt x="4483676" y="2282599"/>
                  </a:lnTo>
                  <a:lnTo>
                    <a:pt x="4483676" y="2222341"/>
                  </a:lnTo>
                  <a:lnTo>
                    <a:pt x="4380888" y="2222341"/>
                  </a:lnTo>
                  <a:lnTo>
                    <a:pt x="4380888" y="2169179"/>
                  </a:lnTo>
                  <a:lnTo>
                    <a:pt x="4249739" y="2169179"/>
                  </a:lnTo>
                  <a:lnTo>
                    <a:pt x="4249739" y="2140818"/>
                  </a:lnTo>
                  <a:lnTo>
                    <a:pt x="4171768" y="2140818"/>
                  </a:lnTo>
                  <a:lnTo>
                    <a:pt x="4171768" y="2087656"/>
                  </a:lnTo>
                  <a:lnTo>
                    <a:pt x="4093789" y="2087656"/>
                  </a:lnTo>
                  <a:lnTo>
                    <a:pt x="4093789" y="2045126"/>
                  </a:lnTo>
                  <a:lnTo>
                    <a:pt x="3845684" y="2045126"/>
                  </a:lnTo>
                  <a:lnTo>
                    <a:pt x="3845684" y="1995500"/>
                  </a:lnTo>
                  <a:lnTo>
                    <a:pt x="3725168" y="1995500"/>
                  </a:lnTo>
                  <a:lnTo>
                    <a:pt x="3725168" y="1960059"/>
                  </a:lnTo>
                  <a:lnTo>
                    <a:pt x="3406172" y="1960059"/>
                  </a:lnTo>
                  <a:lnTo>
                    <a:pt x="3406172" y="1892713"/>
                  </a:lnTo>
                  <a:lnTo>
                    <a:pt x="3289208" y="1892713"/>
                  </a:lnTo>
                  <a:lnTo>
                    <a:pt x="3289208" y="1846639"/>
                  </a:lnTo>
                  <a:lnTo>
                    <a:pt x="3232502" y="1846639"/>
                  </a:lnTo>
                  <a:lnTo>
                    <a:pt x="3232502" y="1768660"/>
                  </a:lnTo>
                  <a:lnTo>
                    <a:pt x="3197052" y="1768660"/>
                  </a:lnTo>
                  <a:lnTo>
                    <a:pt x="3197052" y="1719034"/>
                  </a:lnTo>
                  <a:lnTo>
                    <a:pt x="3136802" y="1719034"/>
                  </a:lnTo>
                  <a:lnTo>
                    <a:pt x="3136802" y="1626879"/>
                  </a:lnTo>
                  <a:lnTo>
                    <a:pt x="3065912" y="1626879"/>
                  </a:lnTo>
                  <a:lnTo>
                    <a:pt x="3065912" y="1488650"/>
                  </a:lnTo>
                  <a:lnTo>
                    <a:pt x="3023382" y="1488650"/>
                  </a:lnTo>
                  <a:lnTo>
                    <a:pt x="3023382" y="1435488"/>
                  </a:lnTo>
                  <a:lnTo>
                    <a:pt x="2945403" y="1435488"/>
                  </a:lnTo>
                  <a:lnTo>
                    <a:pt x="2945403" y="1378774"/>
                  </a:lnTo>
                  <a:lnTo>
                    <a:pt x="2902866" y="1378774"/>
                  </a:lnTo>
                  <a:lnTo>
                    <a:pt x="2902866" y="1332700"/>
                  </a:lnTo>
                  <a:lnTo>
                    <a:pt x="2658305" y="1332700"/>
                  </a:lnTo>
                  <a:lnTo>
                    <a:pt x="2658305" y="1283074"/>
                  </a:lnTo>
                  <a:lnTo>
                    <a:pt x="2590958" y="1283074"/>
                  </a:lnTo>
                  <a:lnTo>
                    <a:pt x="2590958" y="1244089"/>
                  </a:lnTo>
                  <a:lnTo>
                    <a:pt x="2544885" y="1244089"/>
                  </a:lnTo>
                  <a:lnTo>
                    <a:pt x="2544885" y="1173198"/>
                  </a:lnTo>
                  <a:lnTo>
                    <a:pt x="2445641" y="1173198"/>
                  </a:lnTo>
                  <a:lnTo>
                    <a:pt x="2445641" y="1112940"/>
                  </a:lnTo>
                  <a:lnTo>
                    <a:pt x="2186895" y="1112940"/>
                  </a:lnTo>
                  <a:lnTo>
                    <a:pt x="2186895" y="1081043"/>
                  </a:lnTo>
                  <a:lnTo>
                    <a:pt x="2137278" y="1081043"/>
                  </a:lnTo>
                  <a:lnTo>
                    <a:pt x="2137278" y="1031425"/>
                  </a:lnTo>
                  <a:lnTo>
                    <a:pt x="2094740" y="1031425"/>
                  </a:lnTo>
                  <a:lnTo>
                    <a:pt x="2094740" y="985343"/>
                  </a:lnTo>
                  <a:lnTo>
                    <a:pt x="2041578" y="985343"/>
                  </a:lnTo>
                  <a:lnTo>
                    <a:pt x="2041578" y="942814"/>
                  </a:lnTo>
                  <a:lnTo>
                    <a:pt x="1988408" y="942814"/>
                  </a:lnTo>
                  <a:lnTo>
                    <a:pt x="1988408" y="882556"/>
                  </a:lnTo>
                  <a:lnTo>
                    <a:pt x="1960055" y="882556"/>
                  </a:lnTo>
                  <a:lnTo>
                    <a:pt x="1960055" y="854203"/>
                  </a:lnTo>
                  <a:lnTo>
                    <a:pt x="1938790" y="854203"/>
                  </a:lnTo>
                  <a:lnTo>
                    <a:pt x="1938790" y="797488"/>
                  </a:lnTo>
                  <a:lnTo>
                    <a:pt x="1896261" y="797488"/>
                  </a:lnTo>
                  <a:lnTo>
                    <a:pt x="1896261" y="726603"/>
                  </a:lnTo>
                  <a:lnTo>
                    <a:pt x="1885620" y="726603"/>
                  </a:lnTo>
                  <a:lnTo>
                    <a:pt x="1885620" y="701792"/>
                  </a:lnTo>
                  <a:lnTo>
                    <a:pt x="1846635" y="701792"/>
                  </a:lnTo>
                  <a:lnTo>
                    <a:pt x="1846635" y="659259"/>
                  </a:lnTo>
                  <a:lnTo>
                    <a:pt x="1804105" y="659259"/>
                  </a:lnTo>
                  <a:lnTo>
                    <a:pt x="1804105" y="623816"/>
                  </a:lnTo>
                  <a:lnTo>
                    <a:pt x="1598530" y="623816"/>
                  </a:lnTo>
                  <a:lnTo>
                    <a:pt x="1598530" y="595460"/>
                  </a:lnTo>
                  <a:lnTo>
                    <a:pt x="1474469" y="595460"/>
                  </a:lnTo>
                  <a:lnTo>
                    <a:pt x="1474469" y="567105"/>
                  </a:lnTo>
                  <a:lnTo>
                    <a:pt x="1346873" y="567105"/>
                  </a:lnTo>
                  <a:lnTo>
                    <a:pt x="1346873" y="538749"/>
                  </a:lnTo>
                  <a:lnTo>
                    <a:pt x="1268894" y="538749"/>
                  </a:lnTo>
                  <a:lnTo>
                    <a:pt x="1268894" y="513939"/>
                  </a:lnTo>
                  <a:lnTo>
                    <a:pt x="1183835" y="513939"/>
                  </a:lnTo>
                  <a:lnTo>
                    <a:pt x="1183835" y="478494"/>
                  </a:lnTo>
                  <a:lnTo>
                    <a:pt x="801036" y="478494"/>
                  </a:lnTo>
                  <a:lnTo>
                    <a:pt x="801036" y="414695"/>
                  </a:lnTo>
                  <a:lnTo>
                    <a:pt x="698248" y="414695"/>
                  </a:lnTo>
                  <a:lnTo>
                    <a:pt x="698248" y="340263"/>
                  </a:lnTo>
                  <a:lnTo>
                    <a:pt x="641537" y="340263"/>
                  </a:lnTo>
                  <a:lnTo>
                    <a:pt x="641537" y="216209"/>
                  </a:lnTo>
                  <a:lnTo>
                    <a:pt x="602549" y="216209"/>
                  </a:lnTo>
                  <a:lnTo>
                    <a:pt x="602549" y="184309"/>
                  </a:lnTo>
                  <a:lnTo>
                    <a:pt x="577738" y="184309"/>
                  </a:lnTo>
                  <a:lnTo>
                    <a:pt x="577738" y="24810"/>
                  </a:lnTo>
                  <a:lnTo>
                    <a:pt x="212665" y="24810"/>
                  </a:lnTo>
                  <a:lnTo>
                    <a:pt x="212665" y="0"/>
                  </a:lnTo>
                  <a:lnTo>
                    <a:pt x="0" y="0"/>
                  </a:lnTo>
                </a:path>
              </a:pathLst>
            </a:custGeom>
            <a:noFill/>
            <a:ln w="25400" cap="flat">
              <a:solidFill>
                <a:schemeClr val="accent2"/>
              </a:solidFill>
              <a:prstDash val="solid"/>
              <a:miter/>
            </a:ln>
          </p:spPr>
          <p:txBody>
            <a:bodyPr rtlCol="0" anchor="ctr"/>
            <a:lstStyle/>
            <a:p>
              <a:endParaRPr lang="en-GB">
                <a:latin typeface="+mn-ea"/>
              </a:endParaRPr>
            </a:p>
          </p:txBody>
        </p:sp>
        <p:sp>
          <p:nvSpPr>
            <p:cNvPr id="90" name="Freeform: Shape 156">
              <a:extLst>
                <a:ext uri="{FF2B5EF4-FFF2-40B4-BE49-F238E27FC236}">
                  <a16:creationId xmlns:a16="http://schemas.microsoft.com/office/drawing/2014/main" xmlns="" id="{95FF8B07-B2DE-4985-B26C-4A5122A335D0}"/>
                </a:ext>
              </a:extLst>
            </p:cNvPr>
            <p:cNvSpPr/>
            <p:nvPr/>
          </p:nvSpPr>
          <p:spPr>
            <a:xfrm>
              <a:off x="9324461" y="3027354"/>
              <a:ext cx="8223" cy="90453"/>
            </a:xfrm>
            <a:custGeom>
              <a:avLst/>
              <a:gdLst>
                <a:gd name="connsiteX0" fmla="*/ 0 w 0"/>
                <a:gd name="connsiteY0" fmla="*/ 0 h 90453"/>
                <a:gd name="connsiteX1" fmla="*/ 0 w 0"/>
                <a:gd name="connsiteY1" fmla="*/ 93238 h 90453"/>
              </a:gdLst>
              <a:ahLst/>
              <a:cxnLst>
                <a:cxn ang="0">
                  <a:pos x="connsiteX0" y="connsiteY0"/>
                </a:cxn>
                <a:cxn ang="0">
                  <a:pos x="connsiteX1" y="connsiteY1"/>
                </a:cxn>
              </a:cxnLst>
              <a:rect l="l" t="t" r="r" b="b"/>
              <a:pathLst>
                <a:path h="90453">
                  <a:moveTo>
                    <a:pt x="0" y="0"/>
                  </a:moveTo>
                  <a:lnTo>
                    <a:pt x="0" y="93238"/>
                  </a:lnTo>
                </a:path>
              </a:pathLst>
            </a:custGeom>
            <a:noFill/>
            <a:ln w="25400" cap="flat">
              <a:solidFill>
                <a:schemeClr val="accent2"/>
              </a:solidFill>
              <a:prstDash val="solid"/>
              <a:miter/>
            </a:ln>
          </p:spPr>
          <p:txBody>
            <a:bodyPr rtlCol="0" anchor="ctr"/>
            <a:lstStyle/>
            <a:p>
              <a:endParaRPr lang="en-GB">
                <a:latin typeface="+mn-ea"/>
              </a:endParaRPr>
            </a:p>
          </p:txBody>
        </p:sp>
        <p:sp>
          <p:nvSpPr>
            <p:cNvPr id="91" name="Freeform: Shape 157">
              <a:extLst>
                <a:ext uri="{FF2B5EF4-FFF2-40B4-BE49-F238E27FC236}">
                  <a16:creationId xmlns:a16="http://schemas.microsoft.com/office/drawing/2014/main" xmlns="" id="{22C365F4-35AD-49B6-848B-A1E9F23966DD}"/>
                </a:ext>
              </a:extLst>
            </p:cNvPr>
            <p:cNvSpPr/>
            <p:nvPr/>
          </p:nvSpPr>
          <p:spPr>
            <a:xfrm>
              <a:off x="12005165" y="4343046"/>
              <a:ext cx="8223" cy="90453"/>
            </a:xfrm>
            <a:custGeom>
              <a:avLst/>
              <a:gdLst>
                <a:gd name="connsiteX0" fmla="*/ 0 w 0"/>
                <a:gd name="connsiteY0" fmla="*/ 0 h 90453"/>
                <a:gd name="connsiteX1" fmla="*/ 0 w 0"/>
                <a:gd name="connsiteY1" fmla="*/ 93233 h 90453"/>
              </a:gdLst>
              <a:ahLst/>
              <a:cxnLst>
                <a:cxn ang="0">
                  <a:pos x="connsiteX0" y="connsiteY0"/>
                </a:cxn>
                <a:cxn ang="0">
                  <a:pos x="connsiteX1" y="connsiteY1"/>
                </a:cxn>
              </a:cxnLst>
              <a:rect l="l" t="t" r="r" b="b"/>
              <a:pathLst>
                <a:path h="90453">
                  <a:moveTo>
                    <a:pt x="0" y="0"/>
                  </a:moveTo>
                  <a:lnTo>
                    <a:pt x="0" y="93233"/>
                  </a:lnTo>
                </a:path>
              </a:pathLst>
            </a:custGeom>
            <a:noFill/>
            <a:ln w="25400" cap="flat">
              <a:solidFill>
                <a:schemeClr val="accent2"/>
              </a:solidFill>
              <a:prstDash val="solid"/>
              <a:miter/>
            </a:ln>
          </p:spPr>
          <p:txBody>
            <a:bodyPr rtlCol="0" anchor="ctr"/>
            <a:lstStyle/>
            <a:p>
              <a:endParaRPr lang="en-GB">
                <a:latin typeface="+mn-ea"/>
              </a:endParaRPr>
            </a:p>
          </p:txBody>
        </p:sp>
        <p:sp>
          <p:nvSpPr>
            <p:cNvPr id="92" name="Freeform: Shape 158">
              <a:extLst>
                <a:ext uri="{FF2B5EF4-FFF2-40B4-BE49-F238E27FC236}">
                  <a16:creationId xmlns:a16="http://schemas.microsoft.com/office/drawing/2014/main" xmlns="" id="{F3752030-F8DA-4B52-9F54-505CF2999154}"/>
                </a:ext>
              </a:extLst>
            </p:cNvPr>
            <p:cNvSpPr/>
            <p:nvPr/>
          </p:nvSpPr>
          <p:spPr>
            <a:xfrm>
              <a:off x="12087395" y="4343046"/>
              <a:ext cx="8223" cy="90453"/>
            </a:xfrm>
            <a:custGeom>
              <a:avLst/>
              <a:gdLst>
                <a:gd name="connsiteX0" fmla="*/ 0 w 0"/>
                <a:gd name="connsiteY0" fmla="*/ 0 h 90453"/>
                <a:gd name="connsiteX1" fmla="*/ 0 w 0"/>
                <a:gd name="connsiteY1" fmla="*/ 93233 h 90453"/>
              </a:gdLst>
              <a:ahLst/>
              <a:cxnLst>
                <a:cxn ang="0">
                  <a:pos x="connsiteX0" y="connsiteY0"/>
                </a:cxn>
                <a:cxn ang="0">
                  <a:pos x="connsiteX1" y="connsiteY1"/>
                </a:cxn>
              </a:cxnLst>
              <a:rect l="l" t="t" r="r" b="b"/>
              <a:pathLst>
                <a:path h="90453">
                  <a:moveTo>
                    <a:pt x="0" y="0"/>
                  </a:moveTo>
                  <a:lnTo>
                    <a:pt x="0" y="93233"/>
                  </a:lnTo>
                </a:path>
              </a:pathLst>
            </a:custGeom>
            <a:noFill/>
            <a:ln w="25400" cap="flat">
              <a:solidFill>
                <a:schemeClr val="accent2"/>
              </a:solidFill>
              <a:prstDash val="solid"/>
              <a:miter/>
            </a:ln>
          </p:spPr>
          <p:txBody>
            <a:bodyPr rtlCol="0" anchor="ctr"/>
            <a:lstStyle/>
            <a:p>
              <a:endParaRPr lang="en-GB">
                <a:latin typeface="+mn-ea"/>
              </a:endParaRPr>
            </a:p>
          </p:txBody>
        </p:sp>
        <p:sp>
          <p:nvSpPr>
            <p:cNvPr id="93" name="Freeform: Shape 159">
              <a:extLst>
                <a:ext uri="{FF2B5EF4-FFF2-40B4-BE49-F238E27FC236}">
                  <a16:creationId xmlns:a16="http://schemas.microsoft.com/office/drawing/2014/main" xmlns="" id="{DF9221C4-9F38-4CED-ACF8-A04FD8CBC895}"/>
                </a:ext>
              </a:extLst>
            </p:cNvPr>
            <p:cNvSpPr/>
            <p:nvPr/>
          </p:nvSpPr>
          <p:spPr>
            <a:xfrm>
              <a:off x="12926143" y="4984441"/>
              <a:ext cx="8223" cy="90453"/>
            </a:xfrm>
            <a:custGeom>
              <a:avLst/>
              <a:gdLst>
                <a:gd name="connsiteX0" fmla="*/ 0 w 0"/>
                <a:gd name="connsiteY0" fmla="*/ 0 h 90453"/>
                <a:gd name="connsiteX1" fmla="*/ 0 w 0"/>
                <a:gd name="connsiteY1" fmla="*/ 93241 h 90453"/>
              </a:gdLst>
              <a:ahLst/>
              <a:cxnLst>
                <a:cxn ang="0">
                  <a:pos x="connsiteX0" y="connsiteY0"/>
                </a:cxn>
                <a:cxn ang="0">
                  <a:pos x="connsiteX1" y="connsiteY1"/>
                </a:cxn>
              </a:cxnLst>
              <a:rect l="l" t="t" r="r" b="b"/>
              <a:pathLst>
                <a:path h="90453">
                  <a:moveTo>
                    <a:pt x="0" y="0"/>
                  </a:moveTo>
                  <a:lnTo>
                    <a:pt x="0" y="93241"/>
                  </a:lnTo>
                </a:path>
              </a:pathLst>
            </a:custGeom>
            <a:noFill/>
            <a:ln w="25400" cap="flat">
              <a:solidFill>
                <a:schemeClr val="accent2"/>
              </a:solidFill>
              <a:prstDash val="solid"/>
              <a:miter/>
            </a:ln>
          </p:spPr>
          <p:txBody>
            <a:bodyPr rtlCol="0" anchor="ctr"/>
            <a:lstStyle/>
            <a:p>
              <a:endParaRPr lang="en-GB">
                <a:latin typeface="+mn-ea"/>
              </a:endParaRPr>
            </a:p>
          </p:txBody>
        </p:sp>
        <p:sp>
          <p:nvSpPr>
            <p:cNvPr id="94" name="Freeform: Shape 160">
              <a:extLst>
                <a:ext uri="{FF2B5EF4-FFF2-40B4-BE49-F238E27FC236}">
                  <a16:creationId xmlns:a16="http://schemas.microsoft.com/office/drawing/2014/main" xmlns="" id="{8789B303-5B8C-46FC-AA90-43A2397D43B5}"/>
                </a:ext>
              </a:extLst>
            </p:cNvPr>
            <p:cNvSpPr/>
            <p:nvPr/>
          </p:nvSpPr>
          <p:spPr>
            <a:xfrm>
              <a:off x="15080583"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latin typeface="+mn-ea"/>
              </a:endParaRPr>
            </a:p>
          </p:txBody>
        </p:sp>
        <p:sp>
          <p:nvSpPr>
            <p:cNvPr id="95" name="Freeform: Shape 161">
              <a:extLst>
                <a:ext uri="{FF2B5EF4-FFF2-40B4-BE49-F238E27FC236}">
                  <a16:creationId xmlns:a16="http://schemas.microsoft.com/office/drawing/2014/main" xmlns="" id="{C22BA98B-AE07-427F-BCD1-D131B9CA7E2D}"/>
                </a:ext>
              </a:extLst>
            </p:cNvPr>
            <p:cNvSpPr/>
            <p:nvPr/>
          </p:nvSpPr>
          <p:spPr>
            <a:xfrm>
              <a:off x="16889656"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latin typeface="+mn-ea"/>
              </a:endParaRPr>
            </a:p>
          </p:txBody>
        </p:sp>
        <p:sp>
          <p:nvSpPr>
            <p:cNvPr id="96" name="Freeform: Shape 162">
              <a:extLst>
                <a:ext uri="{FF2B5EF4-FFF2-40B4-BE49-F238E27FC236}">
                  <a16:creationId xmlns:a16="http://schemas.microsoft.com/office/drawing/2014/main" xmlns="" id="{AF06CEB9-F548-48CD-A05B-50DD83488F2A}"/>
                </a:ext>
              </a:extLst>
            </p:cNvPr>
            <p:cNvSpPr/>
            <p:nvPr/>
          </p:nvSpPr>
          <p:spPr>
            <a:xfrm>
              <a:off x="17054117"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latin typeface="+mn-ea"/>
              </a:endParaRPr>
            </a:p>
          </p:txBody>
        </p:sp>
        <p:sp>
          <p:nvSpPr>
            <p:cNvPr id="97" name="Freeform: Shape 163">
              <a:extLst>
                <a:ext uri="{FF2B5EF4-FFF2-40B4-BE49-F238E27FC236}">
                  <a16:creationId xmlns:a16="http://schemas.microsoft.com/office/drawing/2014/main" xmlns="" id="{AC94E898-857B-4104-9239-D4121C2B6B72}"/>
                </a:ext>
              </a:extLst>
            </p:cNvPr>
            <p:cNvSpPr/>
            <p:nvPr/>
          </p:nvSpPr>
          <p:spPr>
            <a:xfrm>
              <a:off x="17810676"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latin typeface="+mn-ea"/>
              </a:endParaRPr>
            </a:p>
          </p:txBody>
        </p:sp>
      </p:grpSp>
      <p:sp>
        <p:nvSpPr>
          <p:cNvPr id="98" name="Graphic 167">
            <a:extLst>
              <a:ext uri="{FF2B5EF4-FFF2-40B4-BE49-F238E27FC236}">
                <a16:creationId xmlns:a16="http://schemas.microsoft.com/office/drawing/2014/main" xmlns="" id="{50F89DC4-B297-4405-A6A7-BF6FF42F7C85}"/>
              </a:ext>
            </a:extLst>
          </p:cNvPr>
          <p:cNvSpPr/>
          <p:nvPr/>
        </p:nvSpPr>
        <p:spPr>
          <a:xfrm>
            <a:off x="1777514" y="2690975"/>
            <a:ext cx="5713172" cy="2201684"/>
          </a:xfrm>
          <a:custGeom>
            <a:avLst/>
            <a:gdLst>
              <a:gd name="connsiteX0" fmla="*/ 8958425 w 8953500"/>
              <a:gd name="connsiteY0" fmla="*/ 3362487 h 3362325"/>
              <a:gd name="connsiteX1" fmla="*/ 8900950 w 8953500"/>
              <a:gd name="connsiteY1" fmla="*/ 3362487 h 3362325"/>
              <a:gd name="connsiteX2" fmla="*/ 8900950 w 8953500"/>
              <a:gd name="connsiteY2" fmla="*/ 3210582 h 3362325"/>
              <a:gd name="connsiteX3" fmla="*/ 6831721 w 8953500"/>
              <a:gd name="connsiteY3" fmla="*/ 3210582 h 3362325"/>
              <a:gd name="connsiteX4" fmla="*/ 6831721 w 8953500"/>
              <a:gd name="connsiteY4" fmla="*/ 3103836 h 3362325"/>
              <a:gd name="connsiteX5" fmla="*/ 5756053 w 8953500"/>
              <a:gd name="connsiteY5" fmla="*/ 3103836 h 3362325"/>
              <a:gd name="connsiteX6" fmla="*/ 5756053 w 8953500"/>
              <a:gd name="connsiteY6" fmla="*/ 3050467 h 3362325"/>
              <a:gd name="connsiteX7" fmla="*/ 5591832 w 8953500"/>
              <a:gd name="connsiteY7" fmla="*/ 3050467 h 3362325"/>
              <a:gd name="connsiteX8" fmla="*/ 5591832 w 8953500"/>
              <a:gd name="connsiteY8" fmla="*/ 2992984 h 3362325"/>
              <a:gd name="connsiteX9" fmla="*/ 5493296 w 8953500"/>
              <a:gd name="connsiteY9" fmla="*/ 2992984 h 3362325"/>
              <a:gd name="connsiteX10" fmla="*/ 5493296 w 8953500"/>
              <a:gd name="connsiteY10" fmla="*/ 2935510 h 3362325"/>
              <a:gd name="connsiteX11" fmla="*/ 5378339 w 8953500"/>
              <a:gd name="connsiteY11" fmla="*/ 2935510 h 3362325"/>
              <a:gd name="connsiteX12" fmla="*/ 5378339 w 8953500"/>
              <a:gd name="connsiteY12" fmla="*/ 2886237 h 3362325"/>
              <a:gd name="connsiteX13" fmla="*/ 5267487 w 8953500"/>
              <a:gd name="connsiteY13" fmla="*/ 2886237 h 3362325"/>
              <a:gd name="connsiteX14" fmla="*/ 5267487 w 8953500"/>
              <a:gd name="connsiteY14" fmla="*/ 2808237 h 3362325"/>
              <a:gd name="connsiteX15" fmla="*/ 5152530 w 8953500"/>
              <a:gd name="connsiteY15" fmla="*/ 2808237 h 3362325"/>
              <a:gd name="connsiteX16" fmla="*/ 5152530 w 8953500"/>
              <a:gd name="connsiteY16" fmla="*/ 2767175 h 3362325"/>
              <a:gd name="connsiteX17" fmla="*/ 4614701 w 8953500"/>
              <a:gd name="connsiteY17" fmla="*/ 2767175 h 3362325"/>
              <a:gd name="connsiteX18" fmla="*/ 4614701 w 8953500"/>
              <a:gd name="connsiteY18" fmla="*/ 2713806 h 3362325"/>
              <a:gd name="connsiteX19" fmla="*/ 4557217 w 8953500"/>
              <a:gd name="connsiteY19" fmla="*/ 2713806 h 3362325"/>
              <a:gd name="connsiteX20" fmla="*/ 4557217 w 8953500"/>
              <a:gd name="connsiteY20" fmla="*/ 2652217 h 3362325"/>
              <a:gd name="connsiteX21" fmla="*/ 4507954 w 8953500"/>
              <a:gd name="connsiteY21" fmla="*/ 2652217 h 3362325"/>
              <a:gd name="connsiteX22" fmla="*/ 4507954 w 8953500"/>
              <a:gd name="connsiteY22" fmla="*/ 2492102 h 3362325"/>
              <a:gd name="connsiteX23" fmla="*/ 4475112 w 8953500"/>
              <a:gd name="connsiteY23" fmla="*/ 2492102 h 3362325"/>
              <a:gd name="connsiteX24" fmla="*/ 4475112 w 8953500"/>
              <a:gd name="connsiteY24" fmla="*/ 2438724 h 3362325"/>
              <a:gd name="connsiteX25" fmla="*/ 4438155 w 8953500"/>
              <a:gd name="connsiteY25" fmla="*/ 2438724 h 3362325"/>
              <a:gd name="connsiteX26" fmla="*/ 4438155 w 8953500"/>
              <a:gd name="connsiteY26" fmla="*/ 2393566 h 3362325"/>
              <a:gd name="connsiteX27" fmla="*/ 4421734 w 8953500"/>
              <a:gd name="connsiteY27" fmla="*/ 2393566 h 3362325"/>
              <a:gd name="connsiteX28" fmla="*/ 4421734 w 8953500"/>
              <a:gd name="connsiteY28" fmla="*/ 2356618 h 3362325"/>
              <a:gd name="connsiteX29" fmla="*/ 4339619 w 8953500"/>
              <a:gd name="connsiteY29" fmla="*/ 2356618 h 3362325"/>
              <a:gd name="connsiteX30" fmla="*/ 4339619 w 8953500"/>
              <a:gd name="connsiteY30" fmla="*/ 2270398 h 3362325"/>
              <a:gd name="connsiteX31" fmla="*/ 4224662 w 8953500"/>
              <a:gd name="connsiteY31" fmla="*/ 2270398 h 3362325"/>
              <a:gd name="connsiteX32" fmla="*/ 4224662 w 8953500"/>
              <a:gd name="connsiteY32" fmla="*/ 2233451 h 3362325"/>
              <a:gd name="connsiteX33" fmla="*/ 4183609 w 8953500"/>
              <a:gd name="connsiteY33" fmla="*/ 2233451 h 3362325"/>
              <a:gd name="connsiteX34" fmla="*/ 4183609 w 8953500"/>
              <a:gd name="connsiteY34" fmla="*/ 2167757 h 3362325"/>
              <a:gd name="connsiteX35" fmla="*/ 4142556 w 8953500"/>
              <a:gd name="connsiteY35" fmla="*/ 2167757 h 3362325"/>
              <a:gd name="connsiteX36" fmla="*/ 4142556 w 8953500"/>
              <a:gd name="connsiteY36" fmla="*/ 2130809 h 3362325"/>
              <a:gd name="connsiteX37" fmla="*/ 4064546 w 8953500"/>
              <a:gd name="connsiteY37" fmla="*/ 2130809 h 3362325"/>
              <a:gd name="connsiteX38" fmla="*/ 4064546 w 8953500"/>
              <a:gd name="connsiteY38" fmla="*/ 2073326 h 3362325"/>
              <a:gd name="connsiteX39" fmla="*/ 3859263 w 8953500"/>
              <a:gd name="connsiteY39" fmla="*/ 2073326 h 3362325"/>
              <a:gd name="connsiteX40" fmla="*/ 3859263 w 8953500"/>
              <a:gd name="connsiteY40" fmla="*/ 2028168 h 3362325"/>
              <a:gd name="connsiteX41" fmla="*/ 3777158 w 8953500"/>
              <a:gd name="connsiteY41" fmla="*/ 2028168 h 3362325"/>
              <a:gd name="connsiteX42" fmla="*/ 3777158 w 8953500"/>
              <a:gd name="connsiteY42" fmla="*/ 1950158 h 3362325"/>
              <a:gd name="connsiteX43" fmla="*/ 3740201 w 8953500"/>
              <a:gd name="connsiteY43" fmla="*/ 1950158 h 3362325"/>
              <a:gd name="connsiteX44" fmla="*/ 3740201 w 8953500"/>
              <a:gd name="connsiteY44" fmla="*/ 1892684 h 3362325"/>
              <a:gd name="connsiteX45" fmla="*/ 3682727 w 8953500"/>
              <a:gd name="connsiteY45" fmla="*/ 1892684 h 3362325"/>
              <a:gd name="connsiteX46" fmla="*/ 3682727 w 8953500"/>
              <a:gd name="connsiteY46" fmla="*/ 1831096 h 3362325"/>
              <a:gd name="connsiteX47" fmla="*/ 3612928 w 8953500"/>
              <a:gd name="connsiteY47" fmla="*/ 1831096 h 3362325"/>
              <a:gd name="connsiteX48" fmla="*/ 3612928 w 8953500"/>
              <a:gd name="connsiteY48" fmla="*/ 1794148 h 3362325"/>
              <a:gd name="connsiteX49" fmla="*/ 3444602 w 8953500"/>
              <a:gd name="connsiteY49" fmla="*/ 1794148 h 3362325"/>
              <a:gd name="connsiteX50" fmla="*/ 3444602 w 8953500"/>
              <a:gd name="connsiteY50" fmla="*/ 1748990 h 3362325"/>
              <a:gd name="connsiteX51" fmla="*/ 3362487 w 8953500"/>
              <a:gd name="connsiteY51" fmla="*/ 1748990 h 3362325"/>
              <a:gd name="connsiteX52" fmla="*/ 3362487 w 8953500"/>
              <a:gd name="connsiteY52" fmla="*/ 1695612 h 3362325"/>
              <a:gd name="connsiteX53" fmla="*/ 3309118 w 8953500"/>
              <a:gd name="connsiteY53" fmla="*/ 1695612 h 3362325"/>
              <a:gd name="connsiteX54" fmla="*/ 3309118 w 8953500"/>
              <a:gd name="connsiteY54" fmla="*/ 1646349 h 3362325"/>
              <a:gd name="connsiteX55" fmla="*/ 3185951 w 8953500"/>
              <a:gd name="connsiteY55" fmla="*/ 1646349 h 3362325"/>
              <a:gd name="connsiteX56" fmla="*/ 3185951 w 8953500"/>
              <a:gd name="connsiteY56" fmla="*/ 1621717 h 3362325"/>
              <a:gd name="connsiteX57" fmla="*/ 3136678 w 8953500"/>
              <a:gd name="connsiteY57" fmla="*/ 1621717 h 3362325"/>
              <a:gd name="connsiteX58" fmla="*/ 3136678 w 8953500"/>
              <a:gd name="connsiteY58" fmla="*/ 1564234 h 3362325"/>
              <a:gd name="connsiteX59" fmla="*/ 3001194 w 8953500"/>
              <a:gd name="connsiteY59" fmla="*/ 1564234 h 3362325"/>
              <a:gd name="connsiteX60" fmla="*/ 3001194 w 8953500"/>
              <a:gd name="connsiteY60" fmla="*/ 1461592 h 3362325"/>
              <a:gd name="connsiteX61" fmla="*/ 2964247 w 8953500"/>
              <a:gd name="connsiteY61" fmla="*/ 1461592 h 3362325"/>
              <a:gd name="connsiteX62" fmla="*/ 2964247 w 8953500"/>
              <a:gd name="connsiteY62" fmla="*/ 1387697 h 3362325"/>
              <a:gd name="connsiteX63" fmla="*/ 2935510 w 8953500"/>
              <a:gd name="connsiteY63" fmla="*/ 1387697 h 3362325"/>
              <a:gd name="connsiteX64" fmla="*/ 2935510 w 8953500"/>
              <a:gd name="connsiteY64" fmla="*/ 1293266 h 3362325"/>
              <a:gd name="connsiteX65" fmla="*/ 2832868 w 8953500"/>
              <a:gd name="connsiteY65" fmla="*/ 1293266 h 3362325"/>
              <a:gd name="connsiteX66" fmla="*/ 2832868 w 8953500"/>
              <a:gd name="connsiteY66" fmla="*/ 1252214 h 3362325"/>
              <a:gd name="connsiteX67" fmla="*/ 2750753 w 8953500"/>
              <a:gd name="connsiteY67" fmla="*/ 1252214 h 3362325"/>
              <a:gd name="connsiteX68" fmla="*/ 2750753 w 8953500"/>
              <a:gd name="connsiteY68" fmla="*/ 1186520 h 3362325"/>
              <a:gd name="connsiteX69" fmla="*/ 2705595 w 8953500"/>
              <a:gd name="connsiteY69" fmla="*/ 1186520 h 3362325"/>
              <a:gd name="connsiteX70" fmla="*/ 2705595 w 8953500"/>
              <a:gd name="connsiteY70" fmla="*/ 1149572 h 3362325"/>
              <a:gd name="connsiteX71" fmla="*/ 2619375 w 8953500"/>
              <a:gd name="connsiteY71" fmla="*/ 1149572 h 3362325"/>
              <a:gd name="connsiteX72" fmla="*/ 2619375 w 8953500"/>
              <a:gd name="connsiteY72" fmla="*/ 1096194 h 3362325"/>
              <a:gd name="connsiteX73" fmla="*/ 2225240 w 8953500"/>
              <a:gd name="connsiteY73" fmla="*/ 1096194 h 3362325"/>
              <a:gd name="connsiteX74" fmla="*/ 2225240 w 8953500"/>
              <a:gd name="connsiteY74" fmla="*/ 1034615 h 3362325"/>
              <a:gd name="connsiteX75" fmla="*/ 2122599 w 8953500"/>
              <a:gd name="connsiteY75" fmla="*/ 1034615 h 3362325"/>
              <a:gd name="connsiteX76" fmla="*/ 2122599 w 8953500"/>
              <a:gd name="connsiteY76" fmla="*/ 1001763 h 3362325"/>
              <a:gd name="connsiteX77" fmla="*/ 2089757 w 8953500"/>
              <a:gd name="connsiteY77" fmla="*/ 1001763 h 3362325"/>
              <a:gd name="connsiteX78" fmla="*/ 2089757 w 8953500"/>
              <a:gd name="connsiteY78" fmla="*/ 973026 h 3362325"/>
              <a:gd name="connsiteX79" fmla="*/ 2032273 w 8953500"/>
              <a:gd name="connsiteY79" fmla="*/ 973026 h 3362325"/>
              <a:gd name="connsiteX80" fmla="*/ 2032273 w 8953500"/>
              <a:gd name="connsiteY80" fmla="*/ 923760 h 3362325"/>
              <a:gd name="connsiteX81" fmla="*/ 1946053 w 8953500"/>
              <a:gd name="connsiteY81" fmla="*/ 923760 h 3362325"/>
              <a:gd name="connsiteX82" fmla="*/ 1946053 w 8953500"/>
              <a:gd name="connsiteY82" fmla="*/ 849860 h 3362325"/>
              <a:gd name="connsiteX83" fmla="*/ 1839306 w 8953500"/>
              <a:gd name="connsiteY83" fmla="*/ 849860 h 3362325"/>
              <a:gd name="connsiteX84" fmla="*/ 1839306 w 8953500"/>
              <a:gd name="connsiteY84" fmla="*/ 812909 h 3362325"/>
              <a:gd name="connsiteX85" fmla="*/ 1621717 w 8953500"/>
              <a:gd name="connsiteY85" fmla="*/ 812909 h 3362325"/>
              <a:gd name="connsiteX86" fmla="*/ 1621717 w 8953500"/>
              <a:gd name="connsiteY86" fmla="*/ 755432 h 3362325"/>
              <a:gd name="connsiteX87" fmla="*/ 1560128 w 8953500"/>
              <a:gd name="connsiteY87" fmla="*/ 755432 h 3362325"/>
              <a:gd name="connsiteX88" fmla="*/ 1560128 w 8953500"/>
              <a:gd name="connsiteY88" fmla="*/ 710270 h 3362325"/>
              <a:gd name="connsiteX89" fmla="*/ 1490339 w 8953500"/>
              <a:gd name="connsiteY89" fmla="*/ 710270 h 3362325"/>
              <a:gd name="connsiteX90" fmla="*/ 1490339 w 8953500"/>
              <a:gd name="connsiteY90" fmla="*/ 673319 h 3362325"/>
              <a:gd name="connsiteX91" fmla="*/ 1449276 w 8953500"/>
              <a:gd name="connsiteY91" fmla="*/ 673319 h 3362325"/>
              <a:gd name="connsiteX92" fmla="*/ 1449276 w 8953500"/>
              <a:gd name="connsiteY92" fmla="*/ 632263 h 3362325"/>
              <a:gd name="connsiteX93" fmla="*/ 1391803 w 8953500"/>
              <a:gd name="connsiteY93" fmla="*/ 632263 h 3362325"/>
              <a:gd name="connsiteX94" fmla="*/ 1391803 w 8953500"/>
              <a:gd name="connsiteY94" fmla="*/ 591207 h 3362325"/>
              <a:gd name="connsiteX95" fmla="*/ 1350740 w 8953500"/>
              <a:gd name="connsiteY95" fmla="*/ 591207 h 3362325"/>
              <a:gd name="connsiteX96" fmla="*/ 1350740 w 8953500"/>
              <a:gd name="connsiteY96" fmla="*/ 529623 h 3362325"/>
              <a:gd name="connsiteX97" fmla="*/ 1100299 w 8953500"/>
              <a:gd name="connsiteY97" fmla="*/ 529623 h 3362325"/>
              <a:gd name="connsiteX98" fmla="*/ 1100299 w 8953500"/>
              <a:gd name="connsiteY98" fmla="*/ 488567 h 3362325"/>
              <a:gd name="connsiteX99" fmla="*/ 1046931 w 8953500"/>
              <a:gd name="connsiteY99" fmla="*/ 488567 h 3362325"/>
              <a:gd name="connsiteX100" fmla="*/ 1046931 w 8953500"/>
              <a:gd name="connsiteY100" fmla="*/ 443405 h 3362325"/>
              <a:gd name="connsiteX101" fmla="*/ 895021 w 8953500"/>
              <a:gd name="connsiteY101" fmla="*/ 443405 h 3362325"/>
              <a:gd name="connsiteX102" fmla="*/ 895021 w 8953500"/>
              <a:gd name="connsiteY102" fmla="*/ 390033 h 3362325"/>
              <a:gd name="connsiteX103" fmla="*/ 866283 w 8953500"/>
              <a:gd name="connsiteY103" fmla="*/ 390033 h 3362325"/>
              <a:gd name="connsiteX104" fmla="*/ 866283 w 8953500"/>
              <a:gd name="connsiteY104" fmla="*/ 357188 h 3362325"/>
              <a:gd name="connsiteX105" fmla="*/ 812909 w 8953500"/>
              <a:gd name="connsiteY105" fmla="*/ 357188 h 3362325"/>
              <a:gd name="connsiteX106" fmla="*/ 812909 w 8953500"/>
              <a:gd name="connsiteY106" fmla="*/ 320237 h 3362325"/>
              <a:gd name="connsiteX107" fmla="*/ 763642 w 8953500"/>
              <a:gd name="connsiteY107" fmla="*/ 320237 h 3362325"/>
              <a:gd name="connsiteX108" fmla="*/ 763642 w 8953500"/>
              <a:gd name="connsiteY108" fmla="*/ 213491 h 3362325"/>
              <a:gd name="connsiteX109" fmla="*/ 710270 w 8953500"/>
              <a:gd name="connsiteY109" fmla="*/ 213491 h 3362325"/>
              <a:gd name="connsiteX110" fmla="*/ 710270 w 8953500"/>
              <a:gd name="connsiteY110" fmla="*/ 147801 h 3362325"/>
              <a:gd name="connsiteX111" fmla="*/ 656896 w 8953500"/>
              <a:gd name="connsiteY111" fmla="*/ 147801 h 3362325"/>
              <a:gd name="connsiteX112" fmla="*/ 656896 w 8953500"/>
              <a:gd name="connsiteY112" fmla="*/ 106746 h 3362325"/>
              <a:gd name="connsiteX113" fmla="*/ 603524 w 8953500"/>
              <a:gd name="connsiteY113" fmla="*/ 106746 h 3362325"/>
              <a:gd name="connsiteX114" fmla="*/ 603524 w 8953500"/>
              <a:gd name="connsiteY114" fmla="*/ 82112 h 3362325"/>
              <a:gd name="connsiteX115" fmla="*/ 500884 w 8953500"/>
              <a:gd name="connsiteY115" fmla="*/ 82112 h 3362325"/>
              <a:gd name="connsiteX116" fmla="*/ 500884 w 8953500"/>
              <a:gd name="connsiteY116" fmla="*/ 0 h 3362325"/>
              <a:gd name="connsiteX117" fmla="*/ 0 w 8953500"/>
              <a:gd name="connsiteY11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953500" h="3362325">
                <a:moveTo>
                  <a:pt x="8958425" y="3362487"/>
                </a:moveTo>
                <a:lnTo>
                  <a:pt x="8900950" y="3362487"/>
                </a:lnTo>
                <a:lnTo>
                  <a:pt x="8900950" y="3210582"/>
                </a:lnTo>
                <a:lnTo>
                  <a:pt x="6831721" y="3210582"/>
                </a:lnTo>
                <a:lnTo>
                  <a:pt x="6831721" y="3103836"/>
                </a:lnTo>
                <a:lnTo>
                  <a:pt x="5756053" y="3103836"/>
                </a:lnTo>
                <a:lnTo>
                  <a:pt x="5756053" y="3050467"/>
                </a:lnTo>
                <a:lnTo>
                  <a:pt x="5591832" y="3050467"/>
                </a:lnTo>
                <a:lnTo>
                  <a:pt x="5591832" y="2992984"/>
                </a:lnTo>
                <a:lnTo>
                  <a:pt x="5493296" y="2992984"/>
                </a:lnTo>
                <a:lnTo>
                  <a:pt x="5493296" y="2935510"/>
                </a:lnTo>
                <a:lnTo>
                  <a:pt x="5378339" y="2935510"/>
                </a:lnTo>
                <a:lnTo>
                  <a:pt x="5378339" y="2886237"/>
                </a:lnTo>
                <a:lnTo>
                  <a:pt x="5267487" y="2886237"/>
                </a:lnTo>
                <a:lnTo>
                  <a:pt x="5267487" y="2808237"/>
                </a:lnTo>
                <a:lnTo>
                  <a:pt x="5152530" y="2808237"/>
                </a:lnTo>
                <a:lnTo>
                  <a:pt x="5152530" y="2767175"/>
                </a:lnTo>
                <a:lnTo>
                  <a:pt x="4614701" y="2767175"/>
                </a:lnTo>
                <a:lnTo>
                  <a:pt x="4614701" y="2713806"/>
                </a:lnTo>
                <a:lnTo>
                  <a:pt x="4557217" y="2713806"/>
                </a:lnTo>
                <a:lnTo>
                  <a:pt x="4557217" y="2652217"/>
                </a:lnTo>
                <a:lnTo>
                  <a:pt x="4507954" y="2652217"/>
                </a:lnTo>
                <a:lnTo>
                  <a:pt x="4507954" y="2492102"/>
                </a:lnTo>
                <a:lnTo>
                  <a:pt x="4475112" y="2492102"/>
                </a:lnTo>
                <a:lnTo>
                  <a:pt x="4475112" y="2438724"/>
                </a:lnTo>
                <a:lnTo>
                  <a:pt x="4438155" y="2438724"/>
                </a:lnTo>
                <a:lnTo>
                  <a:pt x="4438155" y="2393566"/>
                </a:lnTo>
                <a:lnTo>
                  <a:pt x="4421734" y="2393566"/>
                </a:lnTo>
                <a:lnTo>
                  <a:pt x="4421734" y="2356618"/>
                </a:lnTo>
                <a:lnTo>
                  <a:pt x="4339619" y="2356618"/>
                </a:lnTo>
                <a:lnTo>
                  <a:pt x="4339619" y="2270398"/>
                </a:lnTo>
                <a:lnTo>
                  <a:pt x="4224662" y="2270398"/>
                </a:lnTo>
                <a:lnTo>
                  <a:pt x="4224662" y="2233451"/>
                </a:lnTo>
                <a:lnTo>
                  <a:pt x="4183609" y="2233451"/>
                </a:lnTo>
                <a:lnTo>
                  <a:pt x="4183609" y="2167757"/>
                </a:lnTo>
                <a:lnTo>
                  <a:pt x="4142556" y="2167757"/>
                </a:lnTo>
                <a:lnTo>
                  <a:pt x="4142556" y="2130809"/>
                </a:lnTo>
                <a:lnTo>
                  <a:pt x="4064546" y="2130809"/>
                </a:lnTo>
                <a:lnTo>
                  <a:pt x="4064546" y="2073326"/>
                </a:lnTo>
                <a:lnTo>
                  <a:pt x="3859263" y="2073326"/>
                </a:lnTo>
                <a:lnTo>
                  <a:pt x="3859263" y="2028168"/>
                </a:lnTo>
                <a:lnTo>
                  <a:pt x="3777158" y="2028168"/>
                </a:lnTo>
                <a:lnTo>
                  <a:pt x="3777158" y="1950158"/>
                </a:lnTo>
                <a:lnTo>
                  <a:pt x="3740201" y="1950158"/>
                </a:lnTo>
                <a:lnTo>
                  <a:pt x="3740201" y="1892684"/>
                </a:lnTo>
                <a:lnTo>
                  <a:pt x="3682727" y="1892684"/>
                </a:lnTo>
                <a:lnTo>
                  <a:pt x="3682727" y="1831096"/>
                </a:lnTo>
                <a:lnTo>
                  <a:pt x="3612928" y="1831096"/>
                </a:lnTo>
                <a:lnTo>
                  <a:pt x="3612928" y="1794148"/>
                </a:lnTo>
                <a:lnTo>
                  <a:pt x="3444602" y="1794148"/>
                </a:lnTo>
                <a:lnTo>
                  <a:pt x="3444602" y="1748990"/>
                </a:lnTo>
                <a:lnTo>
                  <a:pt x="3362487" y="1748990"/>
                </a:lnTo>
                <a:lnTo>
                  <a:pt x="3362487" y="1695612"/>
                </a:lnTo>
                <a:lnTo>
                  <a:pt x="3309118" y="1695612"/>
                </a:lnTo>
                <a:lnTo>
                  <a:pt x="3309118" y="1646349"/>
                </a:lnTo>
                <a:lnTo>
                  <a:pt x="3185951" y="1646349"/>
                </a:lnTo>
                <a:lnTo>
                  <a:pt x="3185951" y="1621717"/>
                </a:lnTo>
                <a:lnTo>
                  <a:pt x="3136678" y="1621717"/>
                </a:lnTo>
                <a:lnTo>
                  <a:pt x="3136678" y="1564234"/>
                </a:lnTo>
                <a:lnTo>
                  <a:pt x="3001194" y="1564234"/>
                </a:lnTo>
                <a:lnTo>
                  <a:pt x="3001194" y="1461592"/>
                </a:lnTo>
                <a:lnTo>
                  <a:pt x="2964247" y="1461592"/>
                </a:lnTo>
                <a:lnTo>
                  <a:pt x="2964247" y="1387697"/>
                </a:lnTo>
                <a:lnTo>
                  <a:pt x="2935510" y="1387697"/>
                </a:lnTo>
                <a:lnTo>
                  <a:pt x="2935510" y="1293266"/>
                </a:lnTo>
                <a:lnTo>
                  <a:pt x="2832868" y="1293266"/>
                </a:lnTo>
                <a:lnTo>
                  <a:pt x="2832868" y="1252214"/>
                </a:lnTo>
                <a:lnTo>
                  <a:pt x="2750753" y="1252214"/>
                </a:lnTo>
                <a:lnTo>
                  <a:pt x="2750753" y="1186520"/>
                </a:lnTo>
                <a:lnTo>
                  <a:pt x="2705595" y="1186520"/>
                </a:lnTo>
                <a:lnTo>
                  <a:pt x="2705595" y="1149572"/>
                </a:lnTo>
                <a:lnTo>
                  <a:pt x="2619375" y="1149572"/>
                </a:lnTo>
                <a:lnTo>
                  <a:pt x="2619375" y="1096194"/>
                </a:lnTo>
                <a:lnTo>
                  <a:pt x="2225240" y="1096194"/>
                </a:lnTo>
                <a:lnTo>
                  <a:pt x="2225240" y="1034615"/>
                </a:lnTo>
                <a:lnTo>
                  <a:pt x="2122599" y="1034615"/>
                </a:lnTo>
                <a:lnTo>
                  <a:pt x="2122599" y="1001763"/>
                </a:lnTo>
                <a:lnTo>
                  <a:pt x="2089757" y="1001763"/>
                </a:lnTo>
                <a:lnTo>
                  <a:pt x="2089757" y="973026"/>
                </a:lnTo>
                <a:lnTo>
                  <a:pt x="2032273" y="973026"/>
                </a:lnTo>
                <a:lnTo>
                  <a:pt x="2032273" y="923760"/>
                </a:lnTo>
                <a:lnTo>
                  <a:pt x="1946053" y="923760"/>
                </a:lnTo>
                <a:lnTo>
                  <a:pt x="1946053" y="849860"/>
                </a:lnTo>
                <a:lnTo>
                  <a:pt x="1839306" y="849860"/>
                </a:lnTo>
                <a:lnTo>
                  <a:pt x="1839306" y="812909"/>
                </a:lnTo>
                <a:lnTo>
                  <a:pt x="1621717" y="812909"/>
                </a:lnTo>
                <a:lnTo>
                  <a:pt x="1621717" y="755432"/>
                </a:lnTo>
                <a:lnTo>
                  <a:pt x="1560128" y="755432"/>
                </a:lnTo>
                <a:lnTo>
                  <a:pt x="1560128" y="710270"/>
                </a:lnTo>
                <a:lnTo>
                  <a:pt x="1490339" y="710270"/>
                </a:lnTo>
                <a:lnTo>
                  <a:pt x="1490339" y="673319"/>
                </a:lnTo>
                <a:lnTo>
                  <a:pt x="1449276" y="673319"/>
                </a:lnTo>
                <a:lnTo>
                  <a:pt x="1449276" y="632263"/>
                </a:lnTo>
                <a:lnTo>
                  <a:pt x="1391803" y="632263"/>
                </a:lnTo>
                <a:lnTo>
                  <a:pt x="1391803" y="591207"/>
                </a:lnTo>
                <a:lnTo>
                  <a:pt x="1350740" y="591207"/>
                </a:lnTo>
                <a:lnTo>
                  <a:pt x="1350740" y="529623"/>
                </a:lnTo>
                <a:lnTo>
                  <a:pt x="1100299" y="529623"/>
                </a:lnTo>
                <a:lnTo>
                  <a:pt x="1100299" y="488567"/>
                </a:lnTo>
                <a:lnTo>
                  <a:pt x="1046931" y="488567"/>
                </a:lnTo>
                <a:lnTo>
                  <a:pt x="1046931" y="443405"/>
                </a:lnTo>
                <a:lnTo>
                  <a:pt x="895021" y="443405"/>
                </a:lnTo>
                <a:lnTo>
                  <a:pt x="895021" y="390033"/>
                </a:lnTo>
                <a:lnTo>
                  <a:pt x="866283" y="390033"/>
                </a:lnTo>
                <a:lnTo>
                  <a:pt x="866283" y="357188"/>
                </a:lnTo>
                <a:lnTo>
                  <a:pt x="812909" y="357188"/>
                </a:lnTo>
                <a:lnTo>
                  <a:pt x="812909" y="320237"/>
                </a:lnTo>
                <a:lnTo>
                  <a:pt x="763642" y="320237"/>
                </a:lnTo>
                <a:lnTo>
                  <a:pt x="763642" y="213491"/>
                </a:lnTo>
                <a:lnTo>
                  <a:pt x="710270" y="213491"/>
                </a:lnTo>
                <a:lnTo>
                  <a:pt x="710270" y="147801"/>
                </a:lnTo>
                <a:lnTo>
                  <a:pt x="656896" y="147801"/>
                </a:lnTo>
                <a:lnTo>
                  <a:pt x="656896" y="106746"/>
                </a:lnTo>
                <a:lnTo>
                  <a:pt x="603524" y="106746"/>
                </a:lnTo>
                <a:lnTo>
                  <a:pt x="603524" y="82112"/>
                </a:lnTo>
                <a:lnTo>
                  <a:pt x="500884" y="82112"/>
                </a:lnTo>
                <a:lnTo>
                  <a:pt x="500884" y="0"/>
                </a:lnTo>
                <a:lnTo>
                  <a:pt x="0" y="0"/>
                </a:lnTo>
              </a:path>
            </a:pathLst>
          </a:custGeom>
          <a:noFill/>
          <a:ln w="25400" cap="flat">
            <a:solidFill>
              <a:srgbClr val="B60D27"/>
            </a:solidFill>
            <a:prstDash val="solid"/>
            <a:miter/>
          </a:ln>
        </p:spPr>
        <p:txBody>
          <a:bodyPr rtlCol="0" anchor="ctr"/>
          <a:lstStyle/>
          <a:p>
            <a:endParaRPr lang="en-GB">
              <a:latin typeface="+mn-ea"/>
            </a:endParaRPr>
          </a:p>
        </p:txBody>
      </p:sp>
      <p:sp>
        <p:nvSpPr>
          <p:cNvPr id="99" name="Graphic 169">
            <a:extLst>
              <a:ext uri="{FF2B5EF4-FFF2-40B4-BE49-F238E27FC236}">
                <a16:creationId xmlns:a16="http://schemas.microsoft.com/office/drawing/2014/main" xmlns="" id="{241F4FB7-822C-440C-8E17-721923B5A29C}"/>
              </a:ext>
            </a:extLst>
          </p:cNvPr>
          <p:cNvSpPr/>
          <p:nvPr/>
        </p:nvSpPr>
        <p:spPr>
          <a:xfrm>
            <a:off x="1777514" y="2690975"/>
            <a:ext cx="4694818" cy="2242774"/>
          </a:xfrm>
          <a:custGeom>
            <a:avLst/>
            <a:gdLst>
              <a:gd name="connsiteX0" fmla="*/ 7361349 w 7353300"/>
              <a:gd name="connsiteY0" fmla="*/ 3469234 h 3467100"/>
              <a:gd name="connsiteX1" fmla="*/ 7361349 w 7353300"/>
              <a:gd name="connsiteY1" fmla="*/ 3042257 h 3467100"/>
              <a:gd name="connsiteX2" fmla="*/ 6014714 w 7353300"/>
              <a:gd name="connsiteY2" fmla="*/ 3042257 h 3467100"/>
              <a:gd name="connsiteX3" fmla="*/ 6014714 w 7353300"/>
              <a:gd name="connsiteY3" fmla="*/ 2886237 h 3467100"/>
              <a:gd name="connsiteX4" fmla="*/ 5965441 w 7353300"/>
              <a:gd name="connsiteY4" fmla="*/ 2886237 h 3467100"/>
              <a:gd name="connsiteX5" fmla="*/ 5965441 w 7353300"/>
              <a:gd name="connsiteY5" fmla="*/ 2841079 h 3467100"/>
              <a:gd name="connsiteX6" fmla="*/ 5788904 w 7353300"/>
              <a:gd name="connsiteY6" fmla="*/ 2841079 h 3467100"/>
              <a:gd name="connsiteX7" fmla="*/ 5788904 w 7353300"/>
              <a:gd name="connsiteY7" fmla="*/ 2734332 h 3467100"/>
              <a:gd name="connsiteX8" fmla="*/ 5398865 w 7353300"/>
              <a:gd name="connsiteY8" fmla="*/ 2734332 h 3467100"/>
              <a:gd name="connsiteX9" fmla="*/ 5398865 w 7353300"/>
              <a:gd name="connsiteY9" fmla="*/ 2680964 h 3467100"/>
              <a:gd name="connsiteX10" fmla="*/ 5210013 w 7353300"/>
              <a:gd name="connsiteY10" fmla="*/ 2680964 h 3467100"/>
              <a:gd name="connsiteX11" fmla="*/ 5210013 w 7353300"/>
              <a:gd name="connsiteY11" fmla="*/ 2529050 h 3467100"/>
              <a:gd name="connsiteX12" fmla="*/ 5168951 w 7353300"/>
              <a:gd name="connsiteY12" fmla="*/ 2529050 h 3467100"/>
              <a:gd name="connsiteX13" fmla="*/ 5168951 w 7353300"/>
              <a:gd name="connsiteY13" fmla="*/ 2438724 h 3467100"/>
              <a:gd name="connsiteX14" fmla="*/ 5111477 w 7353300"/>
              <a:gd name="connsiteY14" fmla="*/ 2438724 h 3467100"/>
              <a:gd name="connsiteX15" fmla="*/ 5111477 w 7353300"/>
              <a:gd name="connsiteY15" fmla="*/ 2311451 h 3467100"/>
              <a:gd name="connsiteX16" fmla="*/ 4442260 w 7353300"/>
              <a:gd name="connsiteY16" fmla="*/ 2311451 h 3467100"/>
              <a:gd name="connsiteX17" fmla="*/ 4442260 w 7353300"/>
              <a:gd name="connsiteY17" fmla="*/ 2208819 h 3467100"/>
              <a:gd name="connsiteX18" fmla="*/ 4417629 w 7353300"/>
              <a:gd name="connsiteY18" fmla="*/ 2208819 h 3467100"/>
              <a:gd name="connsiteX19" fmla="*/ 4417629 w 7353300"/>
              <a:gd name="connsiteY19" fmla="*/ 2163651 h 3467100"/>
              <a:gd name="connsiteX20" fmla="*/ 4388892 w 7353300"/>
              <a:gd name="connsiteY20" fmla="*/ 2163651 h 3467100"/>
              <a:gd name="connsiteX21" fmla="*/ 4388892 w 7353300"/>
              <a:gd name="connsiteY21" fmla="*/ 2110283 h 3467100"/>
              <a:gd name="connsiteX22" fmla="*/ 4302671 w 7353300"/>
              <a:gd name="connsiteY22" fmla="*/ 2110283 h 3467100"/>
              <a:gd name="connsiteX23" fmla="*/ 4302671 w 7353300"/>
              <a:gd name="connsiteY23" fmla="*/ 2069221 h 3467100"/>
              <a:gd name="connsiteX24" fmla="*/ 4269829 w 7353300"/>
              <a:gd name="connsiteY24" fmla="*/ 2069221 h 3467100"/>
              <a:gd name="connsiteX25" fmla="*/ 4269829 w 7353300"/>
              <a:gd name="connsiteY25" fmla="*/ 2024063 h 3467100"/>
              <a:gd name="connsiteX26" fmla="*/ 3773053 w 7353300"/>
              <a:gd name="connsiteY26" fmla="*/ 2024063 h 3467100"/>
              <a:gd name="connsiteX27" fmla="*/ 3773053 w 7353300"/>
              <a:gd name="connsiteY27" fmla="*/ 1921421 h 3467100"/>
              <a:gd name="connsiteX28" fmla="*/ 3752517 w 7353300"/>
              <a:gd name="connsiteY28" fmla="*/ 1921421 h 3467100"/>
              <a:gd name="connsiteX29" fmla="*/ 3752517 w 7353300"/>
              <a:gd name="connsiteY29" fmla="*/ 1843411 h 3467100"/>
              <a:gd name="connsiteX30" fmla="*/ 3727885 w 7353300"/>
              <a:gd name="connsiteY30" fmla="*/ 1843411 h 3467100"/>
              <a:gd name="connsiteX31" fmla="*/ 3727885 w 7353300"/>
              <a:gd name="connsiteY31" fmla="*/ 1732569 h 3467100"/>
              <a:gd name="connsiteX32" fmla="*/ 3670411 w 7353300"/>
              <a:gd name="connsiteY32" fmla="*/ 1732569 h 3467100"/>
              <a:gd name="connsiteX33" fmla="*/ 3670411 w 7353300"/>
              <a:gd name="connsiteY33" fmla="*/ 1642243 h 3467100"/>
              <a:gd name="connsiteX34" fmla="*/ 3592401 w 7353300"/>
              <a:gd name="connsiteY34" fmla="*/ 1642243 h 3467100"/>
              <a:gd name="connsiteX35" fmla="*/ 3592401 w 7353300"/>
              <a:gd name="connsiteY35" fmla="*/ 1551918 h 3467100"/>
              <a:gd name="connsiteX36" fmla="*/ 3465128 w 7353300"/>
              <a:gd name="connsiteY36" fmla="*/ 1551918 h 3467100"/>
              <a:gd name="connsiteX37" fmla="*/ 3465128 w 7353300"/>
              <a:gd name="connsiteY37" fmla="*/ 1506760 h 3467100"/>
              <a:gd name="connsiteX38" fmla="*/ 3317329 w 7353300"/>
              <a:gd name="connsiteY38" fmla="*/ 1506760 h 3467100"/>
              <a:gd name="connsiteX39" fmla="*/ 3317329 w 7353300"/>
              <a:gd name="connsiteY39" fmla="*/ 1445171 h 3467100"/>
              <a:gd name="connsiteX40" fmla="*/ 3247530 w 7353300"/>
              <a:gd name="connsiteY40" fmla="*/ 1445171 h 3467100"/>
              <a:gd name="connsiteX41" fmla="*/ 3247530 w 7353300"/>
              <a:gd name="connsiteY41" fmla="*/ 1408224 h 3467100"/>
              <a:gd name="connsiteX42" fmla="*/ 3169530 w 7353300"/>
              <a:gd name="connsiteY42" fmla="*/ 1408224 h 3467100"/>
              <a:gd name="connsiteX43" fmla="*/ 3169530 w 7353300"/>
              <a:gd name="connsiteY43" fmla="*/ 1342530 h 3467100"/>
              <a:gd name="connsiteX44" fmla="*/ 2992984 w 7353300"/>
              <a:gd name="connsiteY44" fmla="*/ 1342530 h 3467100"/>
              <a:gd name="connsiteX45" fmla="*/ 2992984 w 7353300"/>
              <a:gd name="connsiteY45" fmla="*/ 1186520 h 3467100"/>
              <a:gd name="connsiteX46" fmla="*/ 2931405 w 7353300"/>
              <a:gd name="connsiteY46" fmla="*/ 1186520 h 3467100"/>
              <a:gd name="connsiteX47" fmla="*/ 2931405 w 7353300"/>
              <a:gd name="connsiteY47" fmla="*/ 1116721 h 3467100"/>
              <a:gd name="connsiteX48" fmla="*/ 2873921 w 7353300"/>
              <a:gd name="connsiteY48" fmla="*/ 1116721 h 3467100"/>
              <a:gd name="connsiteX49" fmla="*/ 2873921 w 7353300"/>
              <a:gd name="connsiteY49" fmla="*/ 1071563 h 3467100"/>
              <a:gd name="connsiteX50" fmla="*/ 2828763 w 7353300"/>
              <a:gd name="connsiteY50" fmla="*/ 1071563 h 3467100"/>
              <a:gd name="connsiteX51" fmla="*/ 2828763 w 7353300"/>
              <a:gd name="connsiteY51" fmla="*/ 1005869 h 3467100"/>
              <a:gd name="connsiteX52" fmla="*/ 2742543 w 7353300"/>
              <a:gd name="connsiteY52" fmla="*/ 1005869 h 3467100"/>
              <a:gd name="connsiteX53" fmla="*/ 2742543 w 7353300"/>
              <a:gd name="connsiteY53" fmla="*/ 960711 h 3467100"/>
              <a:gd name="connsiteX54" fmla="*/ 2356618 w 7353300"/>
              <a:gd name="connsiteY54" fmla="*/ 960711 h 3467100"/>
              <a:gd name="connsiteX55" fmla="*/ 2356618 w 7353300"/>
              <a:gd name="connsiteY55" fmla="*/ 915550 h 3467100"/>
              <a:gd name="connsiteX56" fmla="*/ 2303240 w 7353300"/>
              <a:gd name="connsiteY56" fmla="*/ 915550 h 3467100"/>
              <a:gd name="connsiteX57" fmla="*/ 2303240 w 7353300"/>
              <a:gd name="connsiteY57" fmla="*/ 862177 h 3467100"/>
              <a:gd name="connsiteX58" fmla="*/ 2241661 w 7353300"/>
              <a:gd name="connsiteY58" fmla="*/ 862177 h 3467100"/>
              <a:gd name="connsiteX59" fmla="*/ 2241661 w 7353300"/>
              <a:gd name="connsiteY59" fmla="*/ 796487 h 3467100"/>
              <a:gd name="connsiteX60" fmla="*/ 2163651 w 7353300"/>
              <a:gd name="connsiteY60" fmla="*/ 796487 h 3467100"/>
              <a:gd name="connsiteX61" fmla="*/ 2163651 w 7353300"/>
              <a:gd name="connsiteY61" fmla="*/ 751325 h 3467100"/>
              <a:gd name="connsiteX62" fmla="*/ 2122599 w 7353300"/>
              <a:gd name="connsiteY62" fmla="*/ 751325 h 3467100"/>
              <a:gd name="connsiteX63" fmla="*/ 2122599 w 7353300"/>
              <a:gd name="connsiteY63" fmla="*/ 710270 h 3467100"/>
              <a:gd name="connsiteX64" fmla="*/ 1888579 w 7353300"/>
              <a:gd name="connsiteY64" fmla="*/ 710270 h 3467100"/>
              <a:gd name="connsiteX65" fmla="*/ 1888579 w 7353300"/>
              <a:gd name="connsiteY65" fmla="*/ 624051 h 3467100"/>
              <a:gd name="connsiteX66" fmla="*/ 1716138 w 7353300"/>
              <a:gd name="connsiteY66" fmla="*/ 624051 h 3467100"/>
              <a:gd name="connsiteX67" fmla="*/ 1716138 w 7353300"/>
              <a:gd name="connsiteY67" fmla="*/ 574784 h 3467100"/>
              <a:gd name="connsiteX68" fmla="*/ 1613507 w 7353300"/>
              <a:gd name="connsiteY68" fmla="*/ 574784 h 3467100"/>
              <a:gd name="connsiteX69" fmla="*/ 1613507 w 7353300"/>
              <a:gd name="connsiteY69" fmla="*/ 541939 h 3467100"/>
              <a:gd name="connsiteX70" fmla="*/ 1441066 w 7353300"/>
              <a:gd name="connsiteY70" fmla="*/ 541939 h 3467100"/>
              <a:gd name="connsiteX71" fmla="*/ 1441066 w 7353300"/>
              <a:gd name="connsiteY71" fmla="*/ 513200 h 3467100"/>
              <a:gd name="connsiteX72" fmla="*/ 1334319 w 7353300"/>
              <a:gd name="connsiteY72" fmla="*/ 513200 h 3467100"/>
              <a:gd name="connsiteX73" fmla="*/ 1334319 w 7353300"/>
              <a:gd name="connsiteY73" fmla="*/ 463933 h 3467100"/>
              <a:gd name="connsiteX74" fmla="*/ 1256319 w 7353300"/>
              <a:gd name="connsiteY74" fmla="*/ 463933 h 3467100"/>
              <a:gd name="connsiteX75" fmla="*/ 1256319 w 7353300"/>
              <a:gd name="connsiteY75" fmla="*/ 426983 h 3467100"/>
              <a:gd name="connsiteX76" fmla="*/ 1038720 w 7353300"/>
              <a:gd name="connsiteY76" fmla="*/ 426983 h 3467100"/>
              <a:gd name="connsiteX77" fmla="*/ 1038720 w 7353300"/>
              <a:gd name="connsiteY77" fmla="*/ 369504 h 3467100"/>
              <a:gd name="connsiteX78" fmla="*/ 931972 w 7353300"/>
              <a:gd name="connsiteY78" fmla="*/ 369504 h 3467100"/>
              <a:gd name="connsiteX79" fmla="*/ 931972 w 7353300"/>
              <a:gd name="connsiteY79" fmla="*/ 328449 h 3467100"/>
              <a:gd name="connsiteX80" fmla="*/ 895021 w 7353300"/>
              <a:gd name="connsiteY80" fmla="*/ 328449 h 3467100"/>
              <a:gd name="connsiteX81" fmla="*/ 895021 w 7353300"/>
              <a:gd name="connsiteY81" fmla="*/ 270970 h 3467100"/>
              <a:gd name="connsiteX82" fmla="*/ 763642 w 7353300"/>
              <a:gd name="connsiteY82" fmla="*/ 270970 h 3467100"/>
              <a:gd name="connsiteX83" fmla="*/ 763642 w 7353300"/>
              <a:gd name="connsiteY83" fmla="*/ 151908 h 3467100"/>
              <a:gd name="connsiteX84" fmla="*/ 734903 w 7353300"/>
              <a:gd name="connsiteY84" fmla="*/ 151908 h 3467100"/>
              <a:gd name="connsiteX85" fmla="*/ 734903 w 7353300"/>
              <a:gd name="connsiteY85" fmla="*/ 114957 h 3467100"/>
              <a:gd name="connsiteX86" fmla="*/ 693847 w 7353300"/>
              <a:gd name="connsiteY86" fmla="*/ 114957 h 3467100"/>
              <a:gd name="connsiteX87" fmla="*/ 693847 w 7353300"/>
              <a:gd name="connsiteY87" fmla="*/ 73901 h 3467100"/>
              <a:gd name="connsiteX88" fmla="*/ 484461 w 7353300"/>
              <a:gd name="connsiteY88" fmla="*/ 73901 h 3467100"/>
              <a:gd name="connsiteX89" fmla="*/ 484461 w 7353300"/>
              <a:gd name="connsiteY89" fmla="*/ 0 h 3467100"/>
              <a:gd name="connsiteX90" fmla="*/ 0 w 7353300"/>
              <a:gd name="connsiteY90"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353300" h="3467100">
                <a:moveTo>
                  <a:pt x="7361349" y="3469234"/>
                </a:moveTo>
                <a:lnTo>
                  <a:pt x="7361349" y="3042257"/>
                </a:lnTo>
                <a:lnTo>
                  <a:pt x="6014714" y="3042257"/>
                </a:lnTo>
                <a:lnTo>
                  <a:pt x="6014714" y="2886237"/>
                </a:lnTo>
                <a:lnTo>
                  <a:pt x="5965441" y="2886237"/>
                </a:lnTo>
                <a:lnTo>
                  <a:pt x="5965441" y="2841079"/>
                </a:lnTo>
                <a:lnTo>
                  <a:pt x="5788904" y="2841079"/>
                </a:lnTo>
                <a:lnTo>
                  <a:pt x="5788904" y="2734332"/>
                </a:lnTo>
                <a:lnTo>
                  <a:pt x="5398865" y="2734332"/>
                </a:lnTo>
                <a:lnTo>
                  <a:pt x="5398865" y="2680964"/>
                </a:lnTo>
                <a:lnTo>
                  <a:pt x="5210013" y="2680964"/>
                </a:lnTo>
                <a:lnTo>
                  <a:pt x="5210013" y="2529050"/>
                </a:lnTo>
                <a:lnTo>
                  <a:pt x="5168951" y="2529050"/>
                </a:lnTo>
                <a:lnTo>
                  <a:pt x="5168951" y="2438724"/>
                </a:lnTo>
                <a:lnTo>
                  <a:pt x="5111477" y="2438724"/>
                </a:lnTo>
                <a:lnTo>
                  <a:pt x="5111477" y="2311451"/>
                </a:lnTo>
                <a:lnTo>
                  <a:pt x="4442260" y="2311451"/>
                </a:lnTo>
                <a:lnTo>
                  <a:pt x="4442260" y="2208819"/>
                </a:lnTo>
                <a:lnTo>
                  <a:pt x="4417629" y="2208819"/>
                </a:lnTo>
                <a:lnTo>
                  <a:pt x="4417629" y="2163651"/>
                </a:lnTo>
                <a:lnTo>
                  <a:pt x="4388892" y="2163651"/>
                </a:lnTo>
                <a:lnTo>
                  <a:pt x="4388892" y="2110283"/>
                </a:lnTo>
                <a:lnTo>
                  <a:pt x="4302671" y="2110283"/>
                </a:lnTo>
                <a:lnTo>
                  <a:pt x="4302671" y="2069221"/>
                </a:lnTo>
                <a:lnTo>
                  <a:pt x="4269829" y="2069221"/>
                </a:lnTo>
                <a:lnTo>
                  <a:pt x="4269829" y="2024063"/>
                </a:lnTo>
                <a:lnTo>
                  <a:pt x="3773053" y="2024063"/>
                </a:lnTo>
                <a:lnTo>
                  <a:pt x="3773053" y="1921421"/>
                </a:lnTo>
                <a:lnTo>
                  <a:pt x="3752517" y="1921421"/>
                </a:lnTo>
                <a:lnTo>
                  <a:pt x="3752517" y="1843411"/>
                </a:lnTo>
                <a:lnTo>
                  <a:pt x="3727885" y="1843411"/>
                </a:lnTo>
                <a:lnTo>
                  <a:pt x="3727885" y="1732569"/>
                </a:lnTo>
                <a:lnTo>
                  <a:pt x="3670411" y="1732569"/>
                </a:lnTo>
                <a:lnTo>
                  <a:pt x="3670411" y="1642243"/>
                </a:lnTo>
                <a:lnTo>
                  <a:pt x="3592401" y="1642243"/>
                </a:lnTo>
                <a:lnTo>
                  <a:pt x="3592401" y="1551918"/>
                </a:lnTo>
                <a:lnTo>
                  <a:pt x="3465128" y="1551918"/>
                </a:lnTo>
                <a:lnTo>
                  <a:pt x="3465128" y="1506760"/>
                </a:lnTo>
                <a:lnTo>
                  <a:pt x="3317329" y="1506760"/>
                </a:lnTo>
                <a:lnTo>
                  <a:pt x="3317329" y="1445171"/>
                </a:lnTo>
                <a:lnTo>
                  <a:pt x="3247530" y="1445171"/>
                </a:lnTo>
                <a:lnTo>
                  <a:pt x="3247530" y="1408224"/>
                </a:lnTo>
                <a:lnTo>
                  <a:pt x="3169530" y="1408224"/>
                </a:lnTo>
                <a:lnTo>
                  <a:pt x="3169530" y="1342530"/>
                </a:lnTo>
                <a:lnTo>
                  <a:pt x="2992984" y="1342530"/>
                </a:lnTo>
                <a:lnTo>
                  <a:pt x="2992984" y="1186520"/>
                </a:lnTo>
                <a:lnTo>
                  <a:pt x="2931405" y="1186520"/>
                </a:lnTo>
                <a:lnTo>
                  <a:pt x="2931405" y="1116721"/>
                </a:lnTo>
                <a:lnTo>
                  <a:pt x="2873921" y="1116721"/>
                </a:lnTo>
                <a:lnTo>
                  <a:pt x="2873921" y="1071563"/>
                </a:lnTo>
                <a:lnTo>
                  <a:pt x="2828763" y="1071563"/>
                </a:lnTo>
                <a:lnTo>
                  <a:pt x="2828763" y="1005869"/>
                </a:lnTo>
                <a:lnTo>
                  <a:pt x="2742543" y="1005869"/>
                </a:lnTo>
                <a:lnTo>
                  <a:pt x="2742543" y="960711"/>
                </a:lnTo>
                <a:lnTo>
                  <a:pt x="2356618" y="960711"/>
                </a:lnTo>
                <a:lnTo>
                  <a:pt x="2356618" y="915550"/>
                </a:lnTo>
                <a:lnTo>
                  <a:pt x="2303240" y="915550"/>
                </a:lnTo>
                <a:lnTo>
                  <a:pt x="2303240" y="862177"/>
                </a:lnTo>
                <a:lnTo>
                  <a:pt x="2241661" y="862177"/>
                </a:lnTo>
                <a:lnTo>
                  <a:pt x="2241661" y="796487"/>
                </a:lnTo>
                <a:lnTo>
                  <a:pt x="2163651" y="796487"/>
                </a:lnTo>
                <a:lnTo>
                  <a:pt x="2163651" y="751325"/>
                </a:lnTo>
                <a:lnTo>
                  <a:pt x="2122599" y="751325"/>
                </a:lnTo>
                <a:lnTo>
                  <a:pt x="2122599" y="710270"/>
                </a:lnTo>
                <a:lnTo>
                  <a:pt x="1888579" y="710270"/>
                </a:lnTo>
                <a:lnTo>
                  <a:pt x="1888579" y="624051"/>
                </a:lnTo>
                <a:lnTo>
                  <a:pt x="1716138" y="624051"/>
                </a:lnTo>
                <a:lnTo>
                  <a:pt x="1716138" y="574784"/>
                </a:lnTo>
                <a:lnTo>
                  <a:pt x="1613507" y="574784"/>
                </a:lnTo>
                <a:lnTo>
                  <a:pt x="1613507" y="541939"/>
                </a:lnTo>
                <a:lnTo>
                  <a:pt x="1441066" y="541939"/>
                </a:lnTo>
                <a:lnTo>
                  <a:pt x="1441066" y="513200"/>
                </a:lnTo>
                <a:lnTo>
                  <a:pt x="1334319" y="513200"/>
                </a:lnTo>
                <a:lnTo>
                  <a:pt x="1334319" y="463933"/>
                </a:lnTo>
                <a:lnTo>
                  <a:pt x="1256319" y="463933"/>
                </a:lnTo>
                <a:lnTo>
                  <a:pt x="1256319" y="426983"/>
                </a:lnTo>
                <a:lnTo>
                  <a:pt x="1038720" y="426983"/>
                </a:lnTo>
                <a:lnTo>
                  <a:pt x="1038720" y="369504"/>
                </a:lnTo>
                <a:lnTo>
                  <a:pt x="931972" y="369504"/>
                </a:lnTo>
                <a:lnTo>
                  <a:pt x="931972" y="328449"/>
                </a:lnTo>
                <a:lnTo>
                  <a:pt x="895021" y="328449"/>
                </a:lnTo>
                <a:lnTo>
                  <a:pt x="895021" y="270970"/>
                </a:lnTo>
                <a:lnTo>
                  <a:pt x="763642" y="270970"/>
                </a:lnTo>
                <a:lnTo>
                  <a:pt x="763642" y="151908"/>
                </a:lnTo>
                <a:lnTo>
                  <a:pt x="734903" y="151908"/>
                </a:lnTo>
                <a:lnTo>
                  <a:pt x="734903" y="114957"/>
                </a:lnTo>
                <a:lnTo>
                  <a:pt x="693847" y="114957"/>
                </a:lnTo>
                <a:lnTo>
                  <a:pt x="693847" y="73901"/>
                </a:lnTo>
                <a:lnTo>
                  <a:pt x="484461" y="73901"/>
                </a:lnTo>
                <a:lnTo>
                  <a:pt x="484461" y="0"/>
                </a:lnTo>
                <a:lnTo>
                  <a:pt x="0" y="0"/>
                </a:lnTo>
              </a:path>
            </a:pathLst>
          </a:custGeom>
          <a:noFill/>
          <a:ln w="25400" cap="flat">
            <a:solidFill>
              <a:schemeClr val="accent4"/>
            </a:solidFill>
            <a:prstDash val="solid"/>
            <a:miter/>
          </a:ln>
        </p:spPr>
        <p:txBody>
          <a:bodyPr rtlCol="0" anchor="ctr"/>
          <a:lstStyle/>
          <a:p>
            <a:endParaRPr lang="en-GB">
              <a:latin typeface="+mn-ea"/>
            </a:endParaRPr>
          </a:p>
        </p:txBody>
      </p:sp>
    </p:spTree>
    <p:extLst>
      <p:ext uri="{BB962C8B-B14F-4D97-AF65-F5344CB8AC3E}">
        <p14:creationId xmlns:p14="http://schemas.microsoft.com/office/powerpoint/2010/main" xmlns="" val="38580948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8713"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477：進行性または転移性の胆道癌（BTC）に対する一次治療としてのラムシルマブ（RAM）またはmerestinib（MER）またはプラセボ（PL）＋ゲムシタビン（GEM）およびシスプラチン（CIS）の併用：無作為化、二重盲検、第2相試験－Valle JW,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Valle JW, et al. J Clin Oncol 2020; 38(suppl): abstr 477</a:t>
            </a:r>
            <a:endParaRPr lang="en-GB">
              <a:latin typeface="+mj-lt"/>
              <a:ea typeface="ＭＳ Ｐゴシック" panose="020B0600070205080204" pitchFamily="50" charset="-128"/>
            </a:endParaRPr>
          </a:p>
        </p:txBody>
      </p:sp>
      <p:sp>
        <p:nvSpPr>
          <p:cNvPr id="6" name="TextBox 5"/>
          <p:cNvSpPr txBox="1"/>
          <p:nvPr/>
        </p:nvSpPr>
        <p:spPr>
          <a:xfrm>
            <a:off x="4312954" y="1554480"/>
            <a:ext cx="518092"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j-lt"/>
                <a:ea typeface="ＭＳ Ｐゴシック" panose="020B0600070205080204" pitchFamily="50" charset="-128"/>
                <a:cs typeface="MS UI Gothic"/>
              </a:rPr>
              <a:t>OS</a:t>
            </a:r>
            <a:endParaRPr lang="en-GB" b="1">
              <a:latin typeface="+mj-lt"/>
              <a:ea typeface="ＭＳ Ｐゴシック" panose="020B0600070205080204" pitchFamily="50" charset="-128"/>
            </a:endParaRPr>
          </a:p>
        </p:txBody>
      </p:sp>
      <p:sp>
        <p:nvSpPr>
          <p:cNvPr id="7" name="TextBox 42">
            <a:extLst>
              <a:ext uri="{FF2B5EF4-FFF2-40B4-BE49-F238E27FC236}">
                <a16:creationId xmlns:a16="http://schemas.microsoft.com/office/drawing/2014/main" xmlns="" id="{D5301955-2C8F-4240-9809-9B0A7FE6A29B}"/>
              </a:ext>
            </a:extLst>
          </p:cNvPr>
          <p:cNvSpPr txBox="1"/>
          <p:nvPr/>
        </p:nvSpPr>
        <p:spPr>
          <a:xfrm>
            <a:off x="205521" y="5173658"/>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dirty="0">
                <a:solidFill>
                  <a:srgbClr val="4D4D4D"/>
                </a:solidFill>
                <a:effectLst/>
                <a:latin typeface="+mj-lt"/>
                <a:ea typeface="ＭＳ Ｐゴシック" panose="020B0600070205080204" pitchFamily="50" charset="-128"/>
                <a:cs typeface="MS UI Gothic"/>
              </a:rPr>
              <a:t>リスク例数</a:t>
            </a:r>
            <a:endParaRPr lang="en-GB" sz="1300" dirty="0">
              <a:solidFill>
                <a:srgbClr val="4D4D4D"/>
              </a:solidFill>
              <a:latin typeface="+mj-lt"/>
              <a:ea typeface="ＭＳ Ｐゴシック" panose="020B0600070205080204" pitchFamily="50" charset="-128"/>
              <a:cs typeface="Arial" panose="020B0604020202020204" pitchFamily="34" charset="0"/>
            </a:endParaRPr>
          </a:p>
        </p:txBody>
      </p:sp>
      <p:sp>
        <p:nvSpPr>
          <p:cNvPr id="8" name="TextBox 18">
            <a:extLst>
              <a:ext uri="{FF2B5EF4-FFF2-40B4-BE49-F238E27FC236}">
                <a16:creationId xmlns:a16="http://schemas.microsoft.com/office/drawing/2014/main" xmlns="" id="{2B7FF6CB-A54C-4B22-895D-863334DF138A}"/>
              </a:ext>
            </a:extLst>
          </p:cNvPr>
          <p:cNvSpPr txBox="1"/>
          <p:nvPr/>
        </p:nvSpPr>
        <p:spPr>
          <a:xfrm rot="16200000">
            <a:off x="395475" y="3681115"/>
            <a:ext cx="733132" cy="270390"/>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生存確率</a:t>
            </a:r>
          </a:p>
        </p:txBody>
      </p:sp>
      <p:sp>
        <p:nvSpPr>
          <p:cNvPr id="9" name="TextBox 10">
            <a:extLst>
              <a:ext uri="{FF2B5EF4-FFF2-40B4-BE49-F238E27FC236}">
                <a16:creationId xmlns:a16="http://schemas.microsoft.com/office/drawing/2014/main" xmlns="" id="{C4FE3DD7-5BC0-4B5A-A1C3-0813AA01263F}"/>
              </a:ext>
            </a:extLst>
          </p:cNvPr>
          <p:cNvSpPr txBox="1"/>
          <p:nvPr/>
        </p:nvSpPr>
        <p:spPr>
          <a:xfrm>
            <a:off x="4766345" y="5190608"/>
            <a:ext cx="749587" cy="34246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0" name="Freeform 21">
            <a:extLst>
              <a:ext uri="{FF2B5EF4-FFF2-40B4-BE49-F238E27FC236}">
                <a16:creationId xmlns:a16="http://schemas.microsoft.com/office/drawing/2014/main" xmlns="" id="{3F87ADD3-199F-41D0-8A6A-ADED4FED3F9D}"/>
              </a:ext>
            </a:extLst>
          </p:cNvPr>
          <p:cNvSpPr/>
          <p:nvPr/>
        </p:nvSpPr>
        <p:spPr bwMode="auto">
          <a:xfrm>
            <a:off x="1395911" y="2705081"/>
            <a:ext cx="7282209" cy="2242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1" name="Line 6">
            <a:extLst>
              <a:ext uri="{FF2B5EF4-FFF2-40B4-BE49-F238E27FC236}">
                <a16:creationId xmlns:a16="http://schemas.microsoft.com/office/drawing/2014/main" xmlns="" id="{BC3452F2-C9C2-4E03-A30B-530DD20AC2CB}"/>
              </a:ext>
            </a:extLst>
          </p:cNvPr>
          <p:cNvSpPr>
            <a:spLocks noChangeShapeType="1"/>
          </p:cNvSpPr>
          <p:nvPr/>
        </p:nvSpPr>
        <p:spPr bwMode="auto">
          <a:xfrm>
            <a:off x="1278791" y="2705081"/>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2" name="Line 7">
            <a:extLst>
              <a:ext uri="{FF2B5EF4-FFF2-40B4-BE49-F238E27FC236}">
                <a16:creationId xmlns:a16="http://schemas.microsoft.com/office/drawing/2014/main" xmlns="" id="{B37AA701-91C0-4A96-BDB7-FE0CFFBDDB6C}"/>
              </a:ext>
            </a:extLst>
          </p:cNvPr>
          <p:cNvSpPr>
            <a:spLocks noChangeShapeType="1"/>
          </p:cNvSpPr>
          <p:nvPr/>
        </p:nvSpPr>
        <p:spPr bwMode="auto">
          <a:xfrm>
            <a:off x="1278791" y="3157942"/>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3" name="Line 8">
            <a:extLst>
              <a:ext uri="{FF2B5EF4-FFF2-40B4-BE49-F238E27FC236}">
                <a16:creationId xmlns:a16="http://schemas.microsoft.com/office/drawing/2014/main" xmlns="" id="{D01C9F28-363C-434D-B5FC-330010A4E33F}"/>
              </a:ext>
            </a:extLst>
          </p:cNvPr>
          <p:cNvSpPr>
            <a:spLocks noChangeShapeType="1"/>
          </p:cNvSpPr>
          <p:nvPr/>
        </p:nvSpPr>
        <p:spPr bwMode="auto">
          <a:xfrm>
            <a:off x="1278791" y="3590470"/>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 name="Line 9">
            <a:extLst>
              <a:ext uri="{FF2B5EF4-FFF2-40B4-BE49-F238E27FC236}">
                <a16:creationId xmlns:a16="http://schemas.microsoft.com/office/drawing/2014/main" xmlns="" id="{1179B13F-EE9F-4981-AD6D-940EA48D9037}"/>
              </a:ext>
            </a:extLst>
          </p:cNvPr>
          <p:cNvSpPr>
            <a:spLocks noChangeShapeType="1"/>
          </p:cNvSpPr>
          <p:nvPr/>
        </p:nvSpPr>
        <p:spPr bwMode="auto">
          <a:xfrm>
            <a:off x="1278791" y="4036975"/>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5" name="Line 10">
            <a:extLst>
              <a:ext uri="{FF2B5EF4-FFF2-40B4-BE49-F238E27FC236}">
                <a16:creationId xmlns:a16="http://schemas.microsoft.com/office/drawing/2014/main" xmlns="" id="{D3EA5374-A4BE-4B00-9FF5-C6E57C49A3A5}"/>
              </a:ext>
            </a:extLst>
          </p:cNvPr>
          <p:cNvSpPr>
            <a:spLocks noChangeShapeType="1"/>
          </p:cNvSpPr>
          <p:nvPr/>
        </p:nvSpPr>
        <p:spPr bwMode="auto">
          <a:xfrm>
            <a:off x="1278791" y="4474165"/>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 name="Line 11">
            <a:extLst>
              <a:ext uri="{FF2B5EF4-FFF2-40B4-BE49-F238E27FC236}">
                <a16:creationId xmlns:a16="http://schemas.microsoft.com/office/drawing/2014/main" xmlns="" id="{F90978CA-4115-4506-B470-36A2FC578C75}"/>
              </a:ext>
            </a:extLst>
          </p:cNvPr>
          <p:cNvSpPr>
            <a:spLocks noChangeShapeType="1"/>
          </p:cNvSpPr>
          <p:nvPr/>
        </p:nvSpPr>
        <p:spPr bwMode="auto">
          <a:xfrm>
            <a:off x="1278791" y="4945004"/>
            <a:ext cx="113329"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7" name="TextBox 16">
            <a:extLst>
              <a:ext uri="{FF2B5EF4-FFF2-40B4-BE49-F238E27FC236}">
                <a16:creationId xmlns:a16="http://schemas.microsoft.com/office/drawing/2014/main" xmlns="" id="{BC4C9B8F-FCD2-4F77-A777-95085061A44B}"/>
              </a:ext>
            </a:extLst>
          </p:cNvPr>
          <p:cNvSpPr txBox="1"/>
          <p:nvPr/>
        </p:nvSpPr>
        <p:spPr>
          <a:xfrm>
            <a:off x="956658" y="2566300"/>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18" name="TextBox 17">
            <a:extLst>
              <a:ext uri="{FF2B5EF4-FFF2-40B4-BE49-F238E27FC236}">
                <a16:creationId xmlns:a16="http://schemas.microsoft.com/office/drawing/2014/main" xmlns="" id="{412EB5BC-231F-46BC-B833-4A7D36446AF6}"/>
              </a:ext>
            </a:extLst>
          </p:cNvPr>
          <p:cNvSpPr txBox="1"/>
          <p:nvPr/>
        </p:nvSpPr>
        <p:spPr>
          <a:xfrm>
            <a:off x="956659" y="302083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0.8</a:t>
            </a:r>
          </a:p>
        </p:txBody>
      </p:sp>
      <p:sp>
        <p:nvSpPr>
          <p:cNvPr id="19" name="TextBox 18">
            <a:extLst>
              <a:ext uri="{FF2B5EF4-FFF2-40B4-BE49-F238E27FC236}">
                <a16:creationId xmlns:a16="http://schemas.microsoft.com/office/drawing/2014/main" xmlns="" id="{0D0F1F0B-CB30-46FB-9E70-BEB587774211}"/>
              </a:ext>
            </a:extLst>
          </p:cNvPr>
          <p:cNvSpPr txBox="1"/>
          <p:nvPr/>
        </p:nvSpPr>
        <p:spPr>
          <a:xfrm>
            <a:off x="956659" y="3438859"/>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0.6</a:t>
            </a:r>
          </a:p>
        </p:txBody>
      </p:sp>
      <p:sp>
        <p:nvSpPr>
          <p:cNvPr id="20" name="TextBox 19">
            <a:extLst>
              <a:ext uri="{FF2B5EF4-FFF2-40B4-BE49-F238E27FC236}">
                <a16:creationId xmlns:a16="http://schemas.microsoft.com/office/drawing/2014/main" xmlns="" id="{46155E00-35BA-443C-96B5-3850C20B3E02}"/>
              </a:ext>
            </a:extLst>
          </p:cNvPr>
          <p:cNvSpPr txBox="1"/>
          <p:nvPr/>
        </p:nvSpPr>
        <p:spPr>
          <a:xfrm>
            <a:off x="956659" y="3899474"/>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0.4</a:t>
            </a:r>
          </a:p>
        </p:txBody>
      </p:sp>
      <p:sp>
        <p:nvSpPr>
          <p:cNvPr id="21" name="TextBox 20">
            <a:extLst>
              <a:ext uri="{FF2B5EF4-FFF2-40B4-BE49-F238E27FC236}">
                <a16:creationId xmlns:a16="http://schemas.microsoft.com/office/drawing/2014/main" xmlns="" id="{94E35E79-96D8-486F-8A33-3BC7B9853F0B}"/>
              </a:ext>
            </a:extLst>
          </p:cNvPr>
          <p:cNvSpPr txBox="1"/>
          <p:nvPr/>
        </p:nvSpPr>
        <p:spPr>
          <a:xfrm>
            <a:off x="956659" y="4336463"/>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0.2</a:t>
            </a:r>
          </a:p>
        </p:txBody>
      </p:sp>
      <p:sp>
        <p:nvSpPr>
          <p:cNvPr id="22" name="TextBox 21">
            <a:extLst>
              <a:ext uri="{FF2B5EF4-FFF2-40B4-BE49-F238E27FC236}">
                <a16:creationId xmlns:a16="http://schemas.microsoft.com/office/drawing/2014/main" xmlns="" id="{5705BDC6-A74A-41C3-8728-CA97C28EBA58}"/>
              </a:ext>
            </a:extLst>
          </p:cNvPr>
          <p:cNvSpPr txBox="1"/>
          <p:nvPr/>
        </p:nvSpPr>
        <p:spPr>
          <a:xfrm>
            <a:off x="1096154" y="4807653"/>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3" name="Line 21">
            <a:extLst>
              <a:ext uri="{FF2B5EF4-FFF2-40B4-BE49-F238E27FC236}">
                <a16:creationId xmlns:a16="http://schemas.microsoft.com/office/drawing/2014/main" xmlns="" id="{B4AA2CEF-4091-4D33-8DBF-86046D96C785}"/>
              </a:ext>
            </a:extLst>
          </p:cNvPr>
          <p:cNvSpPr>
            <a:spLocks noChangeShapeType="1"/>
          </p:cNvSpPr>
          <p:nvPr/>
        </p:nvSpPr>
        <p:spPr bwMode="auto">
          <a:xfrm flipH="1">
            <a:off x="1398205"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4" name="Line 19">
            <a:extLst>
              <a:ext uri="{FF2B5EF4-FFF2-40B4-BE49-F238E27FC236}">
                <a16:creationId xmlns:a16="http://schemas.microsoft.com/office/drawing/2014/main" xmlns="" id="{D1038957-FEA5-47BA-A740-10A6EEB683B9}"/>
              </a:ext>
            </a:extLst>
          </p:cNvPr>
          <p:cNvSpPr>
            <a:spLocks noChangeShapeType="1"/>
          </p:cNvSpPr>
          <p:nvPr/>
        </p:nvSpPr>
        <p:spPr bwMode="auto">
          <a:xfrm flipH="1">
            <a:off x="1738084"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5" name="TextBox 28">
            <a:extLst>
              <a:ext uri="{FF2B5EF4-FFF2-40B4-BE49-F238E27FC236}">
                <a16:creationId xmlns:a16="http://schemas.microsoft.com/office/drawing/2014/main" xmlns="" id="{EE6B70F4-B20C-419F-BA72-163926FEB791}"/>
              </a:ext>
            </a:extLst>
          </p:cNvPr>
          <p:cNvSpPr txBox="1"/>
          <p:nvPr/>
        </p:nvSpPr>
        <p:spPr>
          <a:xfrm>
            <a:off x="1647224" y="4991633"/>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6" name="Line 21">
            <a:extLst>
              <a:ext uri="{FF2B5EF4-FFF2-40B4-BE49-F238E27FC236}">
                <a16:creationId xmlns:a16="http://schemas.microsoft.com/office/drawing/2014/main" xmlns="" id="{63E23497-6BD5-4720-AE2D-0134B8EC44B0}"/>
              </a:ext>
            </a:extLst>
          </p:cNvPr>
          <p:cNvSpPr>
            <a:spLocks noChangeShapeType="1"/>
          </p:cNvSpPr>
          <p:nvPr/>
        </p:nvSpPr>
        <p:spPr bwMode="auto">
          <a:xfrm flipH="1">
            <a:off x="2118758"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7" name="TextBox 30">
            <a:extLst>
              <a:ext uri="{FF2B5EF4-FFF2-40B4-BE49-F238E27FC236}">
                <a16:creationId xmlns:a16="http://schemas.microsoft.com/office/drawing/2014/main" xmlns="" id="{EABB3BEF-434C-425F-98BB-399F79217544}"/>
              </a:ext>
            </a:extLst>
          </p:cNvPr>
          <p:cNvSpPr txBox="1"/>
          <p:nvPr/>
        </p:nvSpPr>
        <p:spPr>
          <a:xfrm>
            <a:off x="2035920" y="4991633"/>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a:t>
            </a:r>
          </a:p>
        </p:txBody>
      </p:sp>
      <p:sp>
        <p:nvSpPr>
          <p:cNvPr id="28" name="Line 21">
            <a:extLst>
              <a:ext uri="{FF2B5EF4-FFF2-40B4-BE49-F238E27FC236}">
                <a16:creationId xmlns:a16="http://schemas.microsoft.com/office/drawing/2014/main" xmlns="" id="{5F1B0D1A-537E-45FD-9BD5-057D3DA8E2CD}"/>
              </a:ext>
            </a:extLst>
          </p:cNvPr>
          <p:cNvSpPr>
            <a:spLocks noChangeShapeType="1"/>
          </p:cNvSpPr>
          <p:nvPr/>
        </p:nvSpPr>
        <p:spPr bwMode="auto">
          <a:xfrm flipH="1">
            <a:off x="2518612"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9" name="TextBox 26">
            <a:extLst>
              <a:ext uri="{FF2B5EF4-FFF2-40B4-BE49-F238E27FC236}">
                <a16:creationId xmlns:a16="http://schemas.microsoft.com/office/drawing/2014/main" xmlns="" id="{B13DD0F0-C172-4E81-82E5-CC09789D7CBE}"/>
              </a:ext>
            </a:extLst>
          </p:cNvPr>
          <p:cNvSpPr txBox="1"/>
          <p:nvPr/>
        </p:nvSpPr>
        <p:spPr>
          <a:xfrm>
            <a:off x="2434913" y="4991633"/>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a:t>
            </a:r>
          </a:p>
        </p:txBody>
      </p:sp>
      <p:sp>
        <p:nvSpPr>
          <p:cNvPr id="30" name="Line 21">
            <a:extLst>
              <a:ext uri="{FF2B5EF4-FFF2-40B4-BE49-F238E27FC236}">
                <a16:creationId xmlns:a16="http://schemas.microsoft.com/office/drawing/2014/main" xmlns="" id="{9CBF7EFA-55B1-4E5D-A38A-68F1B29F5B4D}"/>
              </a:ext>
            </a:extLst>
          </p:cNvPr>
          <p:cNvSpPr>
            <a:spLocks noChangeShapeType="1"/>
          </p:cNvSpPr>
          <p:nvPr/>
        </p:nvSpPr>
        <p:spPr bwMode="auto">
          <a:xfrm flipH="1">
            <a:off x="2923723"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31" name="TextBox 30">
            <a:extLst>
              <a:ext uri="{FF2B5EF4-FFF2-40B4-BE49-F238E27FC236}">
                <a16:creationId xmlns:a16="http://schemas.microsoft.com/office/drawing/2014/main" xmlns="" id="{795FDDF1-242B-4B99-9908-F3C6CDF360D2}"/>
              </a:ext>
            </a:extLst>
          </p:cNvPr>
          <p:cNvSpPr txBox="1"/>
          <p:nvPr/>
        </p:nvSpPr>
        <p:spPr>
          <a:xfrm>
            <a:off x="2837786" y="4991633"/>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32" name="Line 21">
            <a:extLst>
              <a:ext uri="{FF2B5EF4-FFF2-40B4-BE49-F238E27FC236}">
                <a16:creationId xmlns:a16="http://schemas.microsoft.com/office/drawing/2014/main" xmlns="" id="{6BE3247B-93C5-48DC-A96C-8113A88A36A3}"/>
              </a:ext>
            </a:extLst>
          </p:cNvPr>
          <p:cNvSpPr>
            <a:spLocks noChangeShapeType="1"/>
          </p:cNvSpPr>
          <p:nvPr/>
        </p:nvSpPr>
        <p:spPr bwMode="auto">
          <a:xfrm flipH="1">
            <a:off x="3320063"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33" name="TextBox 26">
            <a:extLst>
              <a:ext uri="{FF2B5EF4-FFF2-40B4-BE49-F238E27FC236}">
                <a16:creationId xmlns:a16="http://schemas.microsoft.com/office/drawing/2014/main" xmlns="" id="{B1769C53-0EF0-4609-A1CE-65E5A3227A57}"/>
              </a:ext>
            </a:extLst>
          </p:cNvPr>
          <p:cNvSpPr txBox="1"/>
          <p:nvPr/>
        </p:nvSpPr>
        <p:spPr>
          <a:xfrm>
            <a:off x="3239538" y="4991633"/>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8</a:t>
            </a:r>
          </a:p>
        </p:txBody>
      </p:sp>
      <p:sp>
        <p:nvSpPr>
          <p:cNvPr id="34" name="Line 21">
            <a:extLst>
              <a:ext uri="{FF2B5EF4-FFF2-40B4-BE49-F238E27FC236}">
                <a16:creationId xmlns:a16="http://schemas.microsoft.com/office/drawing/2014/main" xmlns="" id="{EB865851-405B-4E24-B3C7-C2AE48353DC4}"/>
              </a:ext>
            </a:extLst>
          </p:cNvPr>
          <p:cNvSpPr>
            <a:spLocks noChangeShapeType="1"/>
          </p:cNvSpPr>
          <p:nvPr/>
        </p:nvSpPr>
        <p:spPr bwMode="auto">
          <a:xfrm flipH="1">
            <a:off x="3720084"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35" name="TextBox 30">
            <a:extLst>
              <a:ext uri="{FF2B5EF4-FFF2-40B4-BE49-F238E27FC236}">
                <a16:creationId xmlns:a16="http://schemas.microsoft.com/office/drawing/2014/main" xmlns="" id="{CC95F8CD-E701-4BB0-8E88-D6A9F33D3B17}"/>
              </a:ext>
            </a:extLst>
          </p:cNvPr>
          <p:cNvSpPr txBox="1"/>
          <p:nvPr/>
        </p:nvSpPr>
        <p:spPr>
          <a:xfrm>
            <a:off x="3592423"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36" name="Line 21">
            <a:extLst>
              <a:ext uri="{FF2B5EF4-FFF2-40B4-BE49-F238E27FC236}">
                <a16:creationId xmlns:a16="http://schemas.microsoft.com/office/drawing/2014/main" xmlns="" id="{DD8DBCDD-A0A5-4AC9-9861-EA01C293DE2E}"/>
              </a:ext>
            </a:extLst>
          </p:cNvPr>
          <p:cNvSpPr>
            <a:spLocks noChangeShapeType="1"/>
          </p:cNvSpPr>
          <p:nvPr/>
        </p:nvSpPr>
        <p:spPr bwMode="auto">
          <a:xfrm flipH="1">
            <a:off x="4133536"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37" name="Line 21">
            <a:extLst>
              <a:ext uri="{FF2B5EF4-FFF2-40B4-BE49-F238E27FC236}">
                <a16:creationId xmlns:a16="http://schemas.microsoft.com/office/drawing/2014/main" xmlns="" id="{586A51B1-7B96-4DB9-80D1-539CD73105B4}"/>
              </a:ext>
            </a:extLst>
          </p:cNvPr>
          <p:cNvSpPr>
            <a:spLocks noChangeShapeType="1"/>
          </p:cNvSpPr>
          <p:nvPr/>
        </p:nvSpPr>
        <p:spPr bwMode="auto">
          <a:xfrm flipH="1">
            <a:off x="4526298"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38" name="TextBox 26">
            <a:extLst>
              <a:ext uri="{FF2B5EF4-FFF2-40B4-BE49-F238E27FC236}">
                <a16:creationId xmlns:a16="http://schemas.microsoft.com/office/drawing/2014/main" xmlns="" id="{0106940E-7C70-41A9-B2DA-A31411AD4F35}"/>
              </a:ext>
            </a:extLst>
          </p:cNvPr>
          <p:cNvSpPr txBox="1"/>
          <p:nvPr/>
        </p:nvSpPr>
        <p:spPr>
          <a:xfrm>
            <a:off x="4002700"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p>
        </p:txBody>
      </p:sp>
      <p:sp>
        <p:nvSpPr>
          <p:cNvPr id="39" name="TextBox 30">
            <a:extLst>
              <a:ext uri="{FF2B5EF4-FFF2-40B4-BE49-F238E27FC236}">
                <a16:creationId xmlns:a16="http://schemas.microsoft.com/office/drawing/2014/main" xmlns="" id="{5C1200E7-F24A-4E7E-8CAA-D9E7855E3652}"/>
              </a:ext>
            </a:extLst>
          </p:cNvPr>
          <p:cNvSpPr txBox="1"/>
          <p:nvPr/>
        </p:nvSpPr>
        <p:spPr>
          <a:xfrm>
            <a:off x="4396972"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14</a:t>
            </a:r>
          </a:p>
        </p:txBody>
      </p:sp>
      <p:sp>
        <p:nvSpPr>
          <p:cNvPr id="40" name="Line 21">
            <a:extLst>
              <a:ext uri="{FF2B5EF4-FFF2-40B4-BE49-F238E27FC236}">
                <a16:creationId xmlns:a16="http://schemas.microsoft.com/office/drawing/2014/main" xmlns="" id="{19AEC461-6422-4A95-8984-FCE68D9E76C0}"/>
              </a:ext>
            </a:extLst>
          </p:cNvPr>
          <p:cNvSpPr>
            <a:spLocks noChangeShapeType="1"/>
          </p:cNvSpPr>
          <p:nvPr/>
        </p:nvSpPr>
        <p:spPr bwMode="auto">
          <a:xfrm flipH="1">
            <a:off x="4919785"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41" name="TextBox 30">
            <a:extLst>
              <a:ext uri="{FF2B5EF4-FFF2-40B4-BE49-F238E27FC236}">
                <a16:creationId xmlns:a16="http://schemas.microsoft.com/office/drawing/2014/main" xmlns="" id="{B21D49C3-58DE-45C7-9C27-4C61E32FE7C3}"/>
              </a:ext>
            </a:extLst>
          </p:cNvPr>
          <p:cNvSpPr txBox="1"/>
          <p:nvPr/>
        </p:nvSpPr>
        <p:spPr>
          <a:xfrm>
            <a:off x="4790459"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16</a:t>
            </a:r>
          </a:p>
        </p:txBody>
      </p:sp>
      <p:sp>
        <p:nvSpPr>
          <p:cNvPr id="42" name="Line 19">
            <a:extLst>
              <a:ext uri="{FF2B5EF4-FFF2-40B4-BE49-F238E27FC236}">
                <a16:creationId xmlns:a16="http://schemas.microsoft.com/office/drawing/2014/main" xmlns="" id="{BF6A4AD8-49FB-4AA5-BB29-C0178E75F1DD}"/>
              </a:ext>
            </a:extLst>
          </p:cNvPr>
          <p:cNvSpPr>
            <a:spLocks noChangeShapeType="1"/>
          </p:cNvSpPr>
          <p:nvPr/>
        </p:nvSpPr>
        <p:spPr bwMode="auto">
          <a:xfrm flipH="1">
            <a:off x="5326873"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43" name="TextBox 28">
            <a:extLst>
              <a:ext uri="{FF2B5EF4-FFF2-40B4-BE49-F238E27FC236}">
                <a16:creationId xmlns:a16="http://schemas.microsoft.com/office/drawing/2014/main" xmlns="" id="{20C27E3B-C51F-4D7C-8E45-8BF45220B69F}"/>
              </a:ext>
            </a:extLst>
          </p:cNvPr>
          <p:cNvSpPr txBox="1"/>
          <p:nvPr/>
        </p:nvSpPr>
        <p:spPr>
          <a:xfrm>
            <a:off x="5197546"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18</a:t>
            </a:r>
          </a:p>
        </p:txBody>
      </p:sp>
      <p:sp>
        <p:nvSpPr>
          <p:cNvPr id="44" name="Line 21">
            <a:extLst>
              <a:ext uri="{FF2B5EF4-FFF2-40B4-BE49-F238E27FC236}">
                <a16:creationId xmlns:a16="http://schemas.microsoft.com/office/drawing/2014/main" xmlns="" id="{882FAF58-C4B9-4A10-8077-DD2D0DFD4725}"/>
              </a:ext>
            </a:extLst>
          </p:cNvPr>
          <p:cNvSpPr>
            <a:spLocks noChangeShapeType="1"/>
          </p:cNvSpPr>
          <p:nvPr/>
        </p:nvSpPr>
        <p:spPr bwMode="auto">
          <a:xfrm flipH="1">
            <a:off x="5731480"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45" name="TextBox 30">
            <a:extLst>
              <a:ext uri="{FF2B5EF4-FFF2-40B4-BE49-F238E27FC236}">
                <a16:creationId xmlns:a16="http://schemas.microsoft.com/office/drawing/2014/main" xmlns="" id="{A48D7314-7143-49CE-964F-8EB6AF4E2101}"/>
              </a:ext>
            </a:extLst>
          </p:cNvPr>
          <p:cNvSpPr txBox="1"/>
          <p:nvPr/>
        </p:nvSpPr>
        <p:spPr>
          <a:xfrm>
            <a:off x="5602154"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graphicFrame>
        <p:nvGraphicFramePr>
          <p:cNvPr id="46" name="Table 150">
            <a:extLst>
              <a:ext uri="{FF2B5EF4-FFF2-40B4-BE49-F238E27FC236}">
                <a16:creationId xmlns:a16="http://schemas.microsoft.com/office/drawing/2014/main" xmlns="" id="{3AAA3DDF-2AE8-4AE9-976C-DA146C9F3BA5}"/>
              </a:ext>
            </a:extLst>
          </p:cNvPr>
          <p:cNvGraphicFramePr>
            <a:graphicFrameLocks noGrp="1"/>
          </p:cNvGraphicFramePr>
          <p:nvPr>
            <p:extLst>
              <p:ext uri="{D42A27DB-BD31-4B8C-83A1-F6EECF244321}">
                <p14:modId xmlns:p14="http://schemas.microsoft.com/office/powerpoint/2010/main" xmlns="" val="1396052113"/>
              </p:ext>
            </p:extLst>
          </p:nvPr>
        </p:nvGraphicFramePr>
        <p:xfrm>
          <a:off x="4026090" y="1936343"/>
          <a:ext cx="4867151" cy="1262349"/>
        </p:xfrm>
        <a:graphic>
          <a:graphicData uri="http://schemas.openxmlformats.org/drawingml/2006/table">
            <a:tbl>
              <a:tblPr firstRow="1" bandRow="1">
                <a:tableStyleId>{5C22544A-7EE6-4342-B048-85BDC9FD1C3A}</a:tableStyleId>
              </a:tblPr>
              <a:tblGrid>
                <a:gridCol w="1059425">
                  <a:extLst>
                    <a:ext uri="{9D8B030D-6E8A-4147-A177-3AD203B41FA5}">
                      <a16:colId xmlns:a16="http://schemas.microsoft.com/office/drawing/2014/main" xmlns="" val="2970030271"/>
                    </a:ext>
                  </a:extLst>
                </a:gridCol>
                <a:gridCol w="875659">
                  <a:extLst>
                    <a:ext uri="{9D8B030D-6E8A-4147-A177-3AD203B41FA5}">
                      <a16:colId xmlns:a16="http://schemas.microsoft.com/office/drawing/2014/main" xmlns="" val="1625950878"/>
                    </a:ext>
                  </a:extLst>
                </a:gridCol>
                <a:gridCol w="734777">
                  <a:extLst>
                    <a:ext uri="{9D8B030D-6E8A-4147-A177-3AD203B41FA5}">
                      <a16:colId xmlns:a16="http://schemas.microsoft.com/office/drawing/2014/main" xmlns="" val="1178870535"/>
                    </a:ext>
                  </a:extLst>
                </a:gridCol>
                <a:gridCol w="862103">
                  <a:extLst>
                    <a:ext uri="{9D8B030D-6E8A-4147-A177-3AD203B41FA5}">
                      <a16:colId xmlns:a16="http://schemas.microsoft.com/office/drawing/2014/main" xmlns="" val="1266845918"/>
                    </a:ext>
                  </a:extLst>
                </a:gridCol>
                <a:gridCol w="602035">
                  <a:extLst>
                    <a:ext uri="{9D8B030D-6E8A-4147-A177-3AD203B41FA5}">
                      <a16:colId xmlns:a16="http://schemas.microsoft.com/office/drawing/2014/main" xmlns="" val="3863744406"/>
                    </a:ext>
                  </a:extLst>
                </a:gridCol>
                <a:gridCol w="733152">
                  <a:extLst>
                    <a:ext uri="{9D8B030D-6E8A-4147-A177-3AD203B41FA5}">
                      <a16:colId xmlns:a16="http://schemas.microsoft.com/office/drawing/2014/main" xmlns="" val="1247140936"/>
                    </a:ext>
                  </a:extLst>
                </a:gridCol>
              </a:tblGrid>
              <a:tr h="370840">
                <a:tc>
                  <a:txBody>
                    <a:bodyPr/>
                    <a:lstStyle/>
                    <a:p>
                      <a:pPr algn="ctr"/>
                      <a:endParaRPr lang="en-GB" sz="1200" dirty="0">
                        <a:latin typeface="+mj-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dirty="0">
                          <a:solidFill>
                            <a:srgbClr val="4D4D4D"/>
                          </a:solidFill>
                          <a:effectLst/>
                          <a:latin typeface="+mj-lt"/>
                          <a:ea typeface="ＭＳ Ｐゴシック" panose="020B0600070205080204" pitchFamily="50" charset="-128"/>
                          <a:cs typeface="MS UI Gothic"/>
                        </a:rPr>
                        <a:t>患者、n</a:t>
                      </a:r>
                      <a:endParaRPr lang="en-GB" sz="1200" dirty="0">
                        <a:latin typeface="+mj-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j-lt"/>
                          <a:ea typeface="ＭＳ Ｐゴシック" panose="020B0600070205080204" pitchFamily="50" charset="-128"/>
                          <a:cs typeface="MS UI Gothic"/>
                        </a:rPr>
                        <a:t>事象、n</a:t>
                      </a:r>
                      <a:endParaRPr lang="en-GB" sz="1200">
                        <a:latin typeface="+mj-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dirty="0">
                          <a:solidFill>
                            <a:srgbClr val="4D4D4D"/>
                          </a:solidFill>
                          <a:effectLst/>
                          <a:latin typeface="+mj-lt"/>
                          <a:ea typeface="ＭＳ Ｐゴシック" panose="020B0600070205080204" pitchFamily="50" charset="-128"/>
                          <a:cs typeface="MS UI Gothic"/>
                        </a:rPr>
                        <a:t>mOS、</a:t>
                      </a:r>
                      <a:endParaRPr lang="en-US" altLang="ja-JP" sz="1200" b="1" i="0" strike="noStrike" cap="none" spc="0" baseline="0" dirty="0">
                        <a:solidFill>
                          <a:srgbClr val="4D4D4D"/>
                        </a:solidFill>
                        <a:effectLst/>
                        <a:latin typeface="+mj-lt"/>
                        <a:ea typeface="ＭＳ Ｐゴシック" panose="020B0600070205080204" pitchFamily="50" charset="-128"/>
                        <a:cs typeface="MS UI Gothic"/>
                      </a:endParaRPr>
                    </a:p>
                    <a:p>
                      <a:pPr algn="ctr"/>
                      <a:r>
                        <a:rPr lang="ja-JP" sz="1200" b="1" i="0" strike="noStrike" cap="none" spc="0" baseline="0" dirty="0">
                          <a:solidFill>
                            <a:srgbClr val="4D4D4D"/>
                          </a:solidFill>
                          <a:effectLst/>
                          <a:latin typeface="+mj-lt"/>
                          <a:ea typeface="ＭＳ Ｐゴシック" panose="020B0600070205080204" pitchFamily="50" charset="-128"/>
                          <a:cs typeface="MS UI Gothic"/>
                        </a:rPr>
                        <a:t>月数</a:t>
                      </a:r>
                      <a:endParaRPr lang="en-GB" sz="1200" dirty="0">
                        <a:latin typeface="+mj-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dirty="0">
                          <a:solidFill>
                            <a:srgbClr val="4D4D4D"/>
                          </a:solidFill>
                          <a:effectLst/>
                          <a:latin typeface="+mj-lt"/>
                          <a:ea typeface="ＭＳ Ｐゴシック" panose="020B0600070205080204" pitchFamily="50" charset="-128"/>
                          <a:cs typeface="MS UI Gothic"/>
                        </a:rPr>
                        <a:t>HR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j-lt"/>
                          <a:ea typeface="ＭＳ Ｐゴシック" panose="020B0600070205080204" pitchFamily="50" charset="-128"/>
                          <a:cs typeface="MS UI Gothic"/>
                        </a:rPr>
                        <a:t>p値</a:t>
                      </a:r>
                      <a:endParaRPr lang="en-GB" sz="1200">
                        <a:latin typeface="+mj-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268383">
                <a:tc>
                  <a:txBody>
                    <a:bodyPr/>
                    <a:lstStyle/>
                    <a:p>
                      <a:r>
                        <a:rPr lang="ja-JP" sz="1200" b="0" i="0" strike="noStrike" cap="none" spc="0" baseline="0">
                          <a:solidFill>
                            <a:srgbClr val="B60D27"/>
                          </a:solidFill>
                          <a:effectLst/>
                          <a:latin typeface="+mj-lt"/>
                          <a:ea typeface="ＭＳ Ｐゴシック" panose="020B0600070205080204" pitchFamily="50" charset="-128"/>
                          <a:cs typeface="MS UI Gothic"/>
                        </a:rPr>
                        <a:t>ラムシルマブ</a:t>
                      </a:r>
                      <a:endParaRPr lang="en-GB" sz="1200">
                        <a:solidFill>
                          <a:srgbClr val="B60D27"/>
                        </a:solidFill>
                        <a:latin typeface="+mj-lt"/>
                        <a:ea typeface="ＭＳ Ｐゴシック" panose="020B0600070205080204" pitchFamily="50" charset="-128"/>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j-lt"/>
                          <a:ea typeface="ＭＳ Ｐゴシック" panose="020B0600070205080204" pitchFamily="50" charset="-128"/>
                          <a:cs typeface="MS UI Gothic"/>
                        </a:rPr>
                        <a:t>106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j-lt"/>
                          <a:ea typeface="ＭＳ Ｐゴシック" panose="020B0600070205080204" pitchFamily="50" charset="-128"/>
                          <a:cs typeface="MS UI Gothic"/>
                        </a:rPr>
                        <a:t>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j-lt"/>
                          <a:ea typeface="ＭＳ Ｐゴシック" panose="020B0600070205080204" pitchFamily="50" charset="-128"/>
                          <a:cs typeface="MS UI Gothic"/>
                        </a:rPr>
                        <a:t>10.45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j-lt"/>
                          <a:ea typeface="ＭＳ Ｐゴシック" panose="020B0600070205080204" pitchFamily="50" charset="-128"/>
                          <a:cs typeface="MS UI Gothic"/>
                        </a:rPr>
                        <a:t>1.336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60D27"/>
                          </a:solidFill>
                          <a:effectLst/>
                          <a:latin typeface="+mj-lt"/>
                          <a:ea typeface="ＭＳ Ｐゴシック" panose="020B0600070205080204" pitchFamily="50" charset="-128"/>
                          <a:cs typeface="MS UI Gothic"/>
                        </a:rPr>
                        <a:t>0.0870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268383">
                <a:tc>
                  <a:txBody>
                    <a:bodyPr/>
                    <a:lstStyle/>
                    <a:p>
                      <a:r>
                        <a:rPr lang="ja-JP" sz="1200" b="0" i="0" strike="noStrike" cap="none" spc="0" baseline="0">
                          <a:solidFill>
                            <a:srgbClr val="FFC000"/>
                          </a:solidFill>
                          <a:effectLst/>
                          <a:latin typeface="+mj-lt"/>
                          <a:ea typeface="ＭＳ Ｐゴシック" panose="020B0600070205080204" pitchFamily="50" charset="-128"/>
                          <a:cs typeface="MS UI Gothic"/>
                        </a:rPr>
                        <a:t>Merestinib</a:t>
                      </a:r>
                      <a:endParaRPr lang="en-GB" sz="1200">
                        <a:solidFill>
                          <a:schemeClr val="accent4"/>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j-lt"/>
                          <a:ea typeface="ＭＳ Ｐゴシック" panose="020B0600070205080204" pitchFamily="50" charset="-128"/>
                          <a:cs typeface="MS UI Gothic"/>
                        </a:rPr>
                        <a:t>102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j-lt"/>
                          <a:ea typeface="ＭＳ Ｐゴシック" panose="020B0600070205080204" pitchFamily="50" charset="-128"/>
                          <a:cs typeface="MS UI Gothic"/>
                        </a:rPr>
                        <a:t>71</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j-lt"/>
                          <a:ea typeface="ＭＳ Ｐゴシック" panose="020B0600070205080204" pitchFamily="50" charset="-128"/>
                          <a:cs typeface="MS UI Gothic"/>
                        </a:rPr>
                        <a:t>14.03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j-lt"/>
                          <a:ea typeface="ＭＳ Ｐゴシック" panose="020B0600070205080204" pitchFamily="50" charset="-128"/>
                          <a:cs typeface="MS UI Gothic"/>
                        </a:rPr>
                        <a:t>0.948</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j-lt"/>
                          <a:ea typeface="ＭＳ Ｐゴシック" panose="020B0600070205080204" pitchFamily="50" charset="-128"/>
                          <a:cs typeface="MS UI Gothic"/>
                        </a:rPr>
                        <a:t>0.7599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268383">
                <a:tc>
                  <a:txBody>
                    <a:bodyPr/>
                    <a:lstStyle/>
                    <a:p>
                      <a:r>
                        <a:rPr lang="ja-JP" sz="1200" b="0" i="0" strike="noStrike" cap="none" spc="0" baseline="0">
                          <a:solidFill>
                            <a:srgbClr val="B2C0D8"/>
                          </a:solidFill>
                          <a:effectLst/>
                          <a:latin typeface="+mj-lt"/>
                          <a:ea typeface="ＭＳ Ｐゴシック" panose="020B0600070205080204" pitchFamily="50" charset="-128"/>
                          <a:cs typeface="MS UI Gothic"/>
                        </a:rPr>
                        <a:t>プラセボ</a:t>
                      </a:r>
                      <a:endParaRPr lang="en-GB" sz="1200">
                        <a:solidFill>
                          <a:schemeClr val="accent2"/>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2C0D8"/>
                          </a:solidFill>
                          <a:effectLst/>
                          <a:latin typeface="+mj-lt"/>
                          <a:ea typeface="ＭＳ Ｐゴシック" panose="020B0600070205080204" pitchFamily="50" charset="-128"/>
                          <a:cs typeface="MS UI Gothic"/>
                        </a:rPr>
                        <a:t>101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2C0D8"/>
                          </a:solidFill>
                          <a:effectLst/>
                          <a:latin typeface="+mj-lt"/>
                          <a:ea typeface="ＭＳ Ｐゴシック" panose="020B0600070205080204" pitchFamily="50" charset="-128"/>
                          <a:cs typeface="MS UI Gothic"/>
                        </a:rPr>
                        <a:t>72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B2C0D8"/>
                          </a:solidFill>
                          <a:effectLst/>
                          <a:latin typeface="+mj-lt"/>
                          <a:ea typeface="ＭＳ Ｐゴシック" panose="020B0600070205080204" pitchFamily="50" charset="-128"/>
                          <a:cs typeface="MS UI Gothic"/>
                        </a:rPr>
                        <a:t>13.04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rgbClr val="FFC000"/>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47" name="Line 21">
            <a:extLst>
              <a:ext uri="{FF2B5EF4-FFF2-40B4-BE49-F238E27FC236}">
                <a16:creationId xmlns:a16="http://schemas.microsoft.com/office/drawing/2014/main" xmlns="" id="{34ACCAF8-6BAE-453A-8980-291E66868AA6}"/>
              </a:ext>
            </a:extLst>
          </p:cNvPr>
          <p:cNvSpPr>
            <a:spLocks noChangeShapeType="1"/>
          </p:cNvSpPr>
          <p:nvPr/>
        </p:nvSpPr>
        <p:spPr bwMode="auto">
          <a:xfrm flipH="1">
            <a:off x="6133095"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48" name="TextBox 26">
            <a:extLst>
              <a:ext uri="{FF2B5EF4-FFF2-40B4-BE49-F238E27FC236}">
                <a16:creationId xmlns:a16="http://schemas.microsoft.com/office/drawing/2014/main" xmlns="" id="{A91CB545-1B9C-480E-B532-3F63B9413C74}"/>
              </a:ext>
            </a:extLst>
          </p:cNvPr>
          <p:cNvSpPr txBox="1"/>
          <p:nvPr/>
        </p:nvSpPr>
        <p:spPr>
          <a:xfrm>
            <a:off x="6006083"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22</a:t>
            </a:r>
          </a:p>
        </p:txBody>
      </p:sp>
      <p:sp>
        <p:nvSpPr>
          <p:cNvPr id="49" name="Line 21">
            <a:extLst>
              <a:ext uri="{FF2B5EF4-FFF2-40B4-BE49-F238E27FC236}">
                <a16:creationId xmlns:a16="http://schemas.microsoft.com/office/drawing/2014/main" xmlns="" id="{1EB2E280-327A-4FD7-9B4F-33BB3DBF16F9}"/>
              </a:ext>
            </a:extLst>
          </p:cNvPr>
          <p:cNvSpPr>
            <a:spLocks noChangeShapeType="1"/>
          </p:cNvSpPr>
          <p:nvPr/>
        </p:nvSpPr>
        <p:spPr bwMode="auto">
          <a:xfrm flipH="1">
            <a:off x="6533116"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50" name="TextBox 30">
            <a:extLst>
              <a:ext uri="{FF2B5EF4-FFF2-40B4-BE49-F238E27FC236}">
                <a16:creationId xmlns:a16="http://schemas.microsoft.com/office/drawing/2014/main" xmlns="" id="{5613E01C-60BE-4535-8C8E-B280774E6207}"/>
              </a:ext>
            </a:extLst>
          </p:cNvPr>
          <p:cNvSpPr txBox="1"/>
          <p:nvPr/>
        </p:nvSpPr>
        <p:spPr>
          <a:xfrm>
            <a:off x="6405455"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p>
        </p:txBody>
      </p:sp>
      <p:sp>
        <p:nvSpPr>
          <p:cNvPr id="51" name="Line 21">
            <a:extLst>
              <a:ext uri="{FF2B5EF4-FFF2-40B4-BE49-F238E27FC236}">
                <a16:creationId xmlns:a16="http://schemas.microsoft.com/office/drawing/2014/main" xmlns="" id="{824D45A2-3BAA-4C72-9EF6-74770062F584}"/>
              </a:ext>
            </a:extLst>
          </p:cNvPr>
          <p:cNvSpPr>
            <a:spLocks noChangeShapeType="1"/>
          </p:cNvSpPr>
          <p:nvPr/>
        </p:nvSpPr>
        <p:spPr bwMode="auto">
          <a:xfrm flipH="1">
            <a:off x="6946568"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52" name="Line 21">
            <a:extLst>
              <a:ext uri="{FF2B5EF4-FFF2-40B4-BE49-F238E27FC236}">
                <a16:creationId xmlns:a16="http://schemas.microsoft.com/office/drawing/2014/main" xmlns="" id="{33A04C6A-8F90-4918-BE13-816F6666463D}"/>
              </a:ext>
            </a:extLst>
          </p:cNvPr>
          <p:cNvSpPr>
            <a:spLocks noChangeShapeType="1"/>
          </p:cNvSpPr>
          <p:nvPr/>
        </p:nvSpPr>
        <p:spPr bwMode="auto">
          <a:xfrm flipH="1">
            <a:off x="7339330"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53" name="TextBox 26">
            <a:extLst>
              <a:ext uri="{FF2B5EF4-FFF2-40B4-BE49-F238E27FC236}">
                <a16:creationId xmlns:a16="http://schemas.microsoft.com/office/drawing/2014/main" xmlns="" id="{54FA9D32-201D-4C98-A398-73DAA1FA92DD}"/>
              </a:ext>
            </a:extLst>
          </p:cNvPr>
          <p:cNvSpPr txBox="1"/>
          <p:nvPr/>
        </p:nvSpPr>
        <p:spPr>
          <a:xfrm>
            <a:off x="6815731"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26</a:t>
            </a:r>
          </a:p>
        </p:txBody>
      </p:sp>
      <p:sp>
        <p:nvSpPr>
          <p:cNvPr id="54" name="TextBox 30">
            <a:extLst>
              <a:ext uri="{FF2B5EF4-FFF2-40B4-BE49-F238E27FC236}">
                <a16:creationId xmlns:a16="http://schemas.microsoft.com/office/drawing/2014/main" xmlns="" id="{9196E971-EC32-41E5-B173-29A7EF959836}"/>
              </a:ext>
            </a:extLst>
          </p:cNvPr>
          <p:cNvSpPr txBox="1"/>
          <p:nvPr/>
        </p:nvSpPr>
        <p:spPr>
          <a:xfrm>
            <a:off x="7210003"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28</a:t>
            </a:r>
          </a:p>
        </p:txBody>
      </p:sp>
      <p:sp>
        <p:nvSpPr>
          <p:cNvPr id="55" name="Line 21">
            <a:extLst>
              <a:ext uri="{FF2B5EF4-FFF2-40B4-BE49-F238E27FC236}">
                <a16:creationId xmlns:a16="http://schemas.microsoft.com/office/drawing/2014/main" xmlns="" id="{7BCE020E-A1AA-4B3A-9A18-13E159E680E3}"/>
              </a:ext>
            </a:extLst>
          </p:cNvPr>
          <p:cNvSpPr>
            <a:spLocks noChangeShapeType="1"/>
          </p:cNvSpPr>
          <p:nvPr/>
        </p:nvSpPr>
        <p:spPr bwMode="auto">
          <a:xfrm flipH="1">
            <a:off x="7732817"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56" name="TextBox 30">
            <a:extLst>
              <a:ext uri="{FF2B5EF4-FFF2-40B4-BE49-F238E27FC236}">
                <a16:creationId xmlns:a16="http://schemas.microsoft.com/office/drawing/2014/main" xmlns="" id="{BF6C6616-805E-40E5-A691-D2E42375B004}"/>
              </a:ext>
            </a:extLst>
          </p:cNvPr>
          <p:cNvSpPr txBox="1"/>
          <p:nvPr/>
        </p:nvSpPr>
        <p:spPr>
          <a:xfrm>
            <a:off x="7603491"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30</a:t>
            </a:r>
          </a:p>
        </p:txBody>
      </p:sp>
      <p:sp>
        <p:nvSpPr>
          <p:cNvPr id="57" name="Line 19">
            <a:extLst>
              <a:ext uri="{FF2B5EF4-FFF2-40B4-BE49-F238E27FC236}">
                <a16:creationId xmlns:a16="http://schemas.microsoft.com/office/drawing/2014/main" xmlns="" id="{595B78AA-A5FE-432D-89CF-09F0C40F18B0}"/>
              </a:ext>
            </a:extLst>
          </p:cNvPr>
          <p:cNvSpPr>
            <a:spLocks noChangeShapeType="1"/>
          </p:cNvSpPr>
          <p:nvPr/>
        </p:nvSpPr>
        <p:spPr bwMode="auto">
          <a:xfrm flipH="1">
            <a:off x="8139905"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58" name="TextBox 28">
            <a:extLst>
              <a:ext uri="{FF2B5EF4-FFF2-40B4-BE49-F238E27FC236}">
                <a16:creationId xmlns:a16="http://schemas.microsoft.com/office/drawing/2014/main" xmlns="" id="{4CC32F4A-B87C-427B-8E88-6750B58688FD}"/>
              </a:ext>
            </a:extLst>
          </p:cNvPr>
          <p:cNvSpPr txBox="1"/>
          <p:nvPr/>
        </p:nvSpPr>
        <p:spPr>
          <a:xfrm>
            <a:off x="8010578"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32</a:t>
            </a:r>
          </a:p>
        </p:txBody>
      </p:sp>
      <p:sp>
        <p:nvSpPr>
          <p:cNvPr id="59" name="Line 21">
            <a:extLst>
              <a:ext uri="{FF2B5EF4-FFF2-40B4-BE49-F238E27FC236}">
                <a16:creationId xmlns:a16="http://schemas.microsoft.com/office/drawing/2014/main" xmlns="" id="{D8F2A27C-CCA5-477B-ABFA-F5741F2CBA32}"/>
              </a:ext>
            </a:extLst>
          </p:cNvPr>
          <p:cNvSpPr>
            <a:spLocks noChangeShapeType="1"/>
          </p:cNvSpPr>
          <p:nvPr/>
        </p:nvSpPr>
        <p:spPr bwMode="auto">
          <a:xfrm flipH="1">
            <a:off x="8544512" y="4945004"/>
            <a:ext cx="0" cy="55197"/>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60" name="TextBox 30">
            <a:extLst>
              <a:ext uri="{FF2B5EF4-FFF2-40B4-BE49-F238E27FC236}">
                <a16:creationId xmlns:a16="http://schemas.microsoft.com/office/drawing/2014/main" xmlns="" id="{4283A5CC-09C5-4D60-8353-487BDBD0BFA4}"/>
              </a:ext>
            </a:extLst>
          </p:cNvPr>
          <p:cNvSpPr txBox="1"/>
          <p:nvPr/>
        </p:nvSpPr>
        <p:spPr>
          <a:xfrm>
            <a:off x="8415185"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34</a:t>
            </a:r>
          </a:p>
        </p:txBody>
      </p:sp>
      <p:grpSp>
        <p:nvGrpSpPr>
          <p:cNvPr id="61" name="Group 60">
            <a:extLst>
              <a:ext uri="{FF2B5EF4-FFF2-40B4-BE49-F238E27FC236}">
                <a16:creationId xmlns:a16="http://schemas.microsoft.com/office/drawing/2014/main" xmlns="" id="{47F3CC2D-D2A2-4AFC-AF80-3424EC8AA40B}"/>
              </a:ext>
            </a:extLst>
          </p:cNvPr>
          <p:cNvGrpSpPr/>
          <p:nvPr/>
        </p:nvGrpSpPr>
        <p:grpSpPr>
          <a:xfrm>
            <a:off x="193698" y="5484597"/>
            <a:ext cx="8445466" cy="279911"/>
            <a:chOff x="193698" y="5484597"/>
            <a:chExt cx="8445466" cy="279911"/>
          </a:xfrm>
        </p:grpSpPr>
        <p:sp>
          <p:nvSpPr>
            <p:cNvPr id="62" name="TextBox 54">
              <a:extLst>
                <a:ext uri="{FF2B5EF4-FFF2-40B4-BE49-F238E27FC236}">
                  <a16:creationId xmlns:a16="http://schemas.microsoft.com/office/drawing/2014/main" xmlns="" id="{61375555-4E9D-4396-B71E-032F2F2C98C9}"/>
                </a:ext>
              </a:extLst>
            </p:cNvPr>
            <p:cNvSpPr txBox="1"/>
            <p:nvPr/>
          </p:nvSpPr>
          <p:spPr>
            <a:xfrm>
              <a:off x="193698" y="5484597"/>
              <a:ext cx="98481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ラムシルマブ</a:t>
              </a:r>
              <a:endParaRPr lang="en-GB" sz="1300">
                <a:solidFill>
                  <a:srgbClr val="B60D27"/>
                </a:solidFill>
                <a:latin typeface="+mj-lt"/>
                <a:ea typeface="ＭＳ Ｐゴシック" panose="020B0600070205080204" pitchFamily="50" charset="-128"/>
                <a:cs typeface="Arial" panose="020B0604020202020204" pitchFamily="34" charset="0"/>
              </a:endParaRPr>
            </a:p>
          </p:txBody>
        </p:sp>
        <p:sp>
          <p:nvSpPr>
            <p:cNvPr id="63" name="TextBox 47">
              <a:extLst>
                <a:ext uri="{FF2B5EF4-FFF2-40B4-BE49-F238E27FC236}">
                  <a16:creationId xmlns:a16="http://schemas.microsoft.com/office/drawing/2014/main" xmlns="" id="{E7746897-21FA-4E8F-BA65-1B31F49ADD46}"/>
                </a:ext>
              </a:extLst>
            </p:cNvPr>
            <p:cNvSpPr txBox="1"/>
            <p:nvPr/>
          </p:nvSpPr>
          <p:spPr>
            <a:xfrm>
              <a:off x="1567420" y="549175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106</a:t>
              </a:r>
            </a:p>
          </p:txBody>
        </p:sp>
        <p:sp>
          <p:nvSpPr>
            <p:cNvPr id="64" name="TextBox 48">
              <a:extLst>
                <a:ext uri="{FF2B5EF4-FFF2-40B4-BE49-F238E27FC236}">
                  <a16:creationId xmlns:a16="http://schemas.microsoft.com/office/drawing/2014/main" xmlns="" id="{ECEBF1AF-D46E-425E-A0B6-44CEA9AF2767}"/>
                </a:ext>
              </a:extLst>
            </p:cNvPr>
            <p:cNvSpPr txBox="1"/>
            <p:nvPr/>
          </p:nvSpPr>
          <p:spPr>
            <a:xfrm>
              <a:off x="1942946" y="549175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101</a:t>
              </a:r>
            </a:p>
          </p:txBody>
        </p:sp>
        <p:sp>
          <p:nvSpPr>
            <p:cNvPr id="65" name="TextBox 46">
              <a:extLst>
                <a:ext uri="{FF2B5EF4-FFF2-40B4-BE49-F238E27FC236}">
                  <a16:creationId xmlns:a16="http://schemas.microsoft.com/office/drawing/2014/main" xmlns="" id="{02AF4F97-092C-4D83-B1D0-4AABD1232E99}"/>
                </a:ext>
              </a:extLst>
            </p:cNvPr>
            <p:cNvSpPr txBox="1"/>
            <p:nvPr/>
          </p:nvSpPr>
          <p:spPr>
            <a:xfrm>
              <a:off x="2397440"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89</a:t>
              </a:r>
            </a:p>
          </p:txBody>
        </p:sp>
        <p:sp>
          <p:nvSpPr>
            <p:cNvPr id="66" name="TextBox 48">
              <a:extLst>
                <a:ext uri="{FF2B5EF4-FFF2-40B4-BE49-F238E27FC236}">
                  <a16:creationId xmlns:a16="http://schemas.microsoft.com/office/drawing/2014/main" xmlns="" id="{DB798246-CF63-4A62-91F1-3905061099DA}"/>
                </a:ext>
              </a:extLst>
            </p:cNvPr>
            <p:cNvSpPr txBox="1"/>
            <p:nvPr/>
          </p:nvSpPr>
          <p:spPr>
            <a:xfrm>
              <a:off x="2791362"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78</a:t>
              </a:r>
            </a:p>
          </p:txBody>
        </p:sp>
        <p:sp>
          <p:nvSpPr>
            <p:cNvPr id="67" name="TextBox 46">
              <a:extLst>
                <a:ext uri="{FF2B5EF4-FFF2-40B4-BE49-F238E27FC236}">
                  <a16:creationId xmlns:a16="http://schemas.microsoft.com/office/drawing/2014/main" xmlns="" id="{370C4D6D-80ED-4368-A733-67B4F350E4F1}"/>
                </a:ext>
              </a:extLst>
            </p:cNvPr>
            <p:cNvSpPr txBox="1"/>
            <p:nvPr/>
          </p:nvSpPr>
          <p:spPr>
            <a:xfrm>
              <a:off x="3193114"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67</a:t>
              </a:r>
            </a:p>
          </p:txBody>
        </p:sp>
        <p:sp>
          <p:nvSpPr>
            <p:cNvPr id="68" name="TextBox 48">
              <a:extLst>
                <a:ext uri="{FF2B5EF4-FFF2-40B4-BE49-F238E27FC236}">
                  <a16:creationId xmlns:a16="http://schemas.microsoft.com/office/drawing/2014/main" xmlns="" id="{E4A1D98F-5C29-4D50-9630-431FAE9A6EB9}"/>
                </a:ext>
              </a:extLst>
            </p:cNvPr>
            <p:cNvSpPr txBox="1"/>
            <p:nvPr/>
          </p:nvSpPr>
          <p:spPr>
            <a:xfrm>
              <a:off x="3598837"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52</a:t>
              </a:r>
            </a:p>
          </p:txBody>
        </p:sp>
        <p:sp>
          <p:nvSpPr>
            <p:cNvPr id="69" name="TextBox 46">
              <a:extLst>
                <a:ext uri="{FF2B5EF4-FFF2-40B4-BE49-F238E27FC236}">
                  <a16:creationId xmlns:a16="http://schemas.microsoft.com/office/drawing/2014/main" xmlns="" id="{4CBD0B2F-AD06-431B-97A2-61C65266EB9D}"/>
                </a:ext>
              </a:extLst>
            </p:cNvPr>
            <p:cNvSpPr txBox="1"/>
            <p:nvPr/>
          </p:nvSpPr>
          <p:spPr>
            <a:xfrm>
              <a:off x="4002763"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39</a:t>
              </a:r>
            </a:p>
          </p:txBody>
        </p:sp>
        <p:sp>
          <p:nvSpPr>
            <p:cNvPr id="70" name="TextBox 48">
              <a:extLst>
                <a:ext uri="{FF2B5EF4-FFF2-40B4-BE49-F238E27FC236}">
                  <a16:creationId xmlns:a16="http://schemas.microsoft.com/office/drawing/2014/main" xmlns="" id="{B20A8065-ABD9-4E7B-AAB3-2090210905F4}"/>
                </a:ext>
              </a:extLst>
            </p:cNvPr>
            <p:cNvSpPr txBox="1"/>
            <p:nvPr/>
          </p:nvSpPr>
          <p:spPr>
            <a:xfrm>
              <a:off x="4403351"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33</a:t>
              </a:r>
            </a:p>
          </p:txBody>
        </p:sp>
        <p:sp>
          <p:nvSpPr>
            <p:cNvPr id="71" name="TextBox 48">
              <a:extLst>
                <a:ext uri="{FF2B5EF4-FFF2-40B4-BE49-F238E27FC236}">
                  <a16:creationId xmlns:a16="http://schemas.microsoft.com/office/drawing/2014/main" xmlns="" id="{6AD4EFC5-4E06-48EF-B658-9D655F973354}"/>
                </a:ext>
              </a:extLst>
            </p:cNvPr>
            <p:cNvSpPr txBox="1"/>
            <p:nvPr/>
          </p:nvSpPr>
          <p:spPr>
            <a:xfrm>
              <a:off x="4802274"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25</a:t>
              </a:r>
            </a:p>
          </p:txBody>
        </p:sp>
        <p:sp>
          <p:nvSpPr>
            <p:cNvPr id="72" name="TextBox 47">
              <a:extLst>
                <a:ext uri="{FF2B5EF4-FFF2-40B4-BE49-F238E27FC236}">
                  <a16:creationId xmlns:a16="http://schemas.microsoft.com/office/drawing/2014/main" xmlns="" id="{5AB6231B-1B18-419A-8A63-0F876E025C1B}"/>
                </a:ext>
              </a:extLst>
            </p:cNvPr>
            <p:cNvSpPr txBox="1"/>
            <p:nvPr/>
          </p:nvSpPr>
          <p:spPr>
            <a:xfrm>
              <a:off x="5209360"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22</a:t>
              </a:r>
            </a:p>
          </p:txBody>
        </p:sp>
        <p:sp>
          <p:nvSpPr>
            <p:cNvPr id="73" name="TextBox 48">
              <a:extLst>
                <a:ext uri="{FF2B5EF4-FFF2-40B4-BE49-F238E27FC236}">
                  <a16:creationId xmlns:a16="http://schemas.microsoft.com/office/drawing/2014/main" xmlns="" id="{5C704FE2-639A-4FDA-9F70-C419AFA85FC5}"/>
                </a:ext>
              </a:extLst>
            </p:cNvPr>
            <p:cNvSpPr txBox="1"/>
            <p:nvPr/>
          </p:nvSpPr>
          <p:spPr>
            <a:xfrm>
              <a:off x="5613968"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18</a:t>
              </a:r>
            </a:p>
          </p:txBody>
        </p:sp>
        <p:sp>
          <p:nvSpPr>
            <p:cNvPr id="74" name="TextBox 46">
              <a:extLst>
                <a:ext uri="{FF2B5EF4-FFF2-40B4-BE49-F238E27FC236}">
                  <a16:creationId xmlns:a16="http://schemas.microsoft.com/office/drawing/2014/main" xmlns="" id="{75B7A615-5E10-413F-BE9E-01DA28837E35}"/>
                </a:ext>
              </a:extLst>
            </p:cNvPr>
            <p:cNvSpPr txBox="1"/>
            <p:nvPr/>
          </p:nvSpPr>
          <p:spPr>
            <a:xfrm>
              <a:off x="6006146"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13</a:t>
              </a:r>
            </a:p>
          </p:txBody>
        </p:sp>
        <p:sp>
          <p:nvSpPr>
            <p:cNvPr id="75" name="TextBox 48">
              <a:extLst>
                <a:ext uri="{FF2B5EF4-FFF2-40B4-BE49-F238E27FC236}">
                  <a16:creationId xmlns:a16="http://schemas.microsoft.com/office/drawing/2014/main" xmlns="" id="{397E4D54-024C-4DF1-8162-60759B9872D5}"/>
                </a:ext>
              </a:extLst>
            </p:cNvPr>
            <p:cNvSpPr txBox="1"/>
            <p:nvPr/>
          </p:nvSpPr>
          <p:spPr>
            <a:xfrm>
              <a:off x="6435112" y="549175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 8</a:t>
              </a:r>
            </a:p>
          </p:txBody>
        </p:sp>
        <p:sp>
          <p:nvSpPr>
            <p:cNvPr id="76" name="TextBox 46">
              <a:extLst>
                <a:ext uri="{FF2B5EF4-FFF2-40B4-BE49-F238E27FC236}">
                  <a16:creationId xmlns:a16="http://schemas.microsoft.com/office/drawing/2014/main" xmlns="" id="{7E9550E4-3663-4AAB-B3AD-A2110912C0AA}"/>
                </a:ext>
              </a:extLst>
            </p:cNvPr>
            <p:cNvSpPr txBox="1"/>
            <p:nvPr/>
          </p:nvSpPr>
          <p:spPr>
            <a:xfrm>
              <a:off x="6839039" y="549175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 6</a:t>
              </a:r>
            </a:p>
          </p:txBody>
        </p:sp>
        <p:sp>
          <p:nvSpPr>
            <p:cNvPr id="77" name="TextBox 48">
              <a:extLst>
                <a:ext uri="{FF2B5EF4-FFF2-40B4-BE49-F238E27FC236}">
                  <a16:creationId xmlns:a16="http://schemas.microsoft.com/office/drawing/2014/main" xmlns="" id="{1A5A57BF-A99E-49D0-AAA4-03FE93E86FB2}"/>
                </a:ext>
              </a:extLst>
            </p:cNvPr>
            <p:cNvSpPr txBox="1"/>
            <p:nvPr/>
          </p:nvSpPr>
          <p:spPr>
            <a:xfrm>
              <a:off x="7262871" y="549175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3</a:t>
              </a:r>
            </a:p>
          </p:txBody>
        </p:sp>
        <p:sp>
          <p:nvSpPr>
            <p:cNvPr id="78" name="TextBox 48">
              <a:extLst>
                <a:ext uri="{FF2B5EF4-FFF2-40B4-BE49-F238E27FC236}">
                  <a16:creationId xmlns:a16="http://schemas.microsoft.com/office/drawing/2014/main" xmlns="" id="{D026C7ED-F8FB-4E12-B69D-A78C8682E158}"/>
                </a:ext>
              </a:extLst>
            </p:cNvPr>
            <p:cNvSpPr txBox="1"/>
            <p:nvPr/>
          </p:nvSpPr>
          <p:spPr>
            <a:xfrm>
              <a:off x="7661794" y="549175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a:t>
              </a:r>
            </a:p>
          </p:txBody>
        </p:sp>
        <p:sp>
          <p:nvSpPr>
            <p:cNvPr id="79" name="TextBox 47">
              <a:extLst>
                <a:ext uri="{FF2B5EF4-FFF2-40B4-BE49-F238E27FC236}">
                  <a16:creationId xmlns:a16="http://schemas.microsoft.com/office/drawing/2014/main" xmlns="" id="{B529EC11-0646-4190-B67E-C4CF3B45D870}"/>
                </a:ext>
              </a:extLst>
            </p:cNvPr>
            <p:cNvSpPr txBox="1"/>
            <p:nvPr/>
          </p:nvSpPr>
          <p:spPr>
            <a:xfrm>
              <a:off x="8068879" y="549175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0</a:t>
              </a:r>
            </a:p>
          </p:txBody>
        </p:sp>
        <p:sp>
          <p:nvSpPr>
            <p:cNvPr id="80" name="TextBox 48">
              <a:extLst>
                <a:ext uri="{FF2B5EF4-FFF2-40B4-BE49-F238E27FC236}">
                  <a16:creationId xmlns:a16="http://schemas.microsoft.com/office/drawing/2014/main" xmlns="" id="{4250CFD1-0F14-4693-80F8-59DFBB58CA43}"/>
                </a:ext>
              </a:extLst>
            </p:cNvPr>
            <p:cNvSpPr txBox="1"/>
            <p:nvPr/>
          </p:nvSpPr>
          <p:spPr>
            <a:xfrm>
              <a:off x="8473486" y="5491750"/>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0</a:t>
              </a:r>
            </a:p>
          </p:txBody>
        </p:sp>
      </p:grpSp>
      <p:grpSp>
        <p:nvGrpSpPr>
          <p:cNvPr id="81" name="Group 80">
            <a:extLst>
              <a:ext uri="{FF2B5EF4-FFF2-40B4-BE49-F238E27FC236}">
                <a16:creationId xmlns:a16="http://schemas.microsoft.com/office/drawing/2014/main" xmlns="" id="{33B9CDB7-EE27-4EAF-BD6A-E53BB2208BDB}"/>
              </a:ext>
            </a:extLst>
          </p:cNvPr>
          <p:cNvGrpSpPr/>
          <p:nvPr/>
        </p:nvGrpSpPr>
        <p:grpSpPr>
          <a:xfrm>
            <a:off x="332927" y="5785945"/>
            <a:ext cx="8306238" cy="279911"/>
            <a:chOff x="332927" y="5785945"/>
            <a:chExt cx="8306238" cy="279911"/>
          </a:xfrm>
        </p:grpSpPr>
        <p:sp>
          <p:nvSpPr>
            <p:cNvPr id="82" name="TextBox 65">
              <a:extLst>
                <a:ext uri="{FF2B5EF4-FFF2-40B4-BE49-F238E27FC236}">
                  <a16:creationId xmlns:a16="http://schemas.microsoft.com/office/drawing/2014/main" xmlns="" id="{32A4F538-138E-4039-9978-20927FC1594C}"/>
                </a:ext>
              </a:extLst>
            </p:cNvPr>
            <p:cNvSpPr txBox="1"/>
            <p:nvPr/>
          </p:nvSpPr>
          <p:spPr>
            <a:xfrm>
              <a:off x="332927" y="5785945"/>
              <a:ext cx="84374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Merestinib</a:t>
              </a:r>
              <a:endParaRPr lang="en-GB" sz="1300">
                <a:solidFill>
                  <a:schemeClr val="accent4"/>
                </a:solidFill>
                <a:latin typeface="+mj-lt"/>
                <a:ea typeface="ＭＳ Ｐゴシック" panose="020B0600070205080204" pitchFamily="50" charset="-128"/>
                <a:cs typeface="Arial" panose="020B0604020202020204" pitchFamily="34" charset="0"/>
              </a:endParaRPr>
            </a:p>
          </p:txBody>
        </p:sp>
        <p:sp>
          <p:nvSpPr>
            <p:cNvPr id="83" name="TextBox 58">
              <a:extLst>
                <a:ext uri="{FF2B5EF4-FFF2-40B4-BE49-F238E27FC236}">
                  <a16:creationId xmlns:a16="http://schemas.microsoft.com/office/drawing/2014/main" xmlns="" id="{C6C1E76F-DD57-4018-B700-13587C354A19}"/>
                </a:ext>
              </a:extLst>
            </p:cNvPr>
            <p:cNvSpPr txBox="1"/>
            <p:nvPr/>
          </p:nvSpPr>
          <p:spPr>
            <a:xfrm>
              <a:off x="1566062" y="5793098"/>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102</a:t>
              </a:r>
            </a:p>
          </p:txBody>
        </p:sp>
        <p:sp>
          <p:nvSpPr>
            <p:cNvPr id="84" name="TextBox 59">
              <a:extLst>
                <a:ext uri="{FF2B5EF4-FFF2-40B4-BE49-F238E27FC236}">
                  <a16:creationId xmlns:a16="http://schemas.microsoft.com/office/drawing/2014/main" xmlns="" id="{3D4C149D-EA9B-4B52-9063-7137B25DFC3A}"/>
                </a:ext>
              </a:extLst>
            </p:cNvPr>
            <p:cNvSpPr txBox="1"/>
            <p:nvPr/>
          </p:nvSpPr>
          <p:spPr>
            <a:xfrm>
              <a:off x="1989433"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92</a:t>
              </a:r>
            </a:p>
          </p:txBody>
        </p:sp>
        <p:sp>
          <p:nvSpPr>
            <p:cNvPr id="85" name="TextBox 57">
              <a:extLst>
                <a:ext uri="{FF2B5EF4-FFF2-40B4-BE49-F238E27FC236}">
                  <a16:creationId xmlns:a16="http://schemas.microsoft.com/office/drawing/2014/main" xmlns="" id="{B1D97E01-6C00-4B8A-93A6-384877386B38}"/>
                </a:ext>
              </a:extLst>
            </p:cNvPr>
            <p:cNvSpPr txBox="1"/>
            <p:nvPr/>
          </p:nvSpPr>
          <p:spPr>
            <a:xfrm>
              <a:off x="2400239"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83</a:t>
              </a:r>
            </a:p>
          </p:txBody>
        </p:sp>
        <p:sp>
          <p:nvSpPr>
            <p:cNvPr id="86" name="TextBox 59">
              <a:extLst>
                <a:ext uri="{FF2B5EF4-FFF2-40B4-BE49-F238E27FC236}">
                  <a16:creationId xmlns:a16="http://schemas.microsoft.com/office/drawing/2014/main" xmlns="" id="{F69CD406-1C76-4106-B264-8EE54F7EEF9F}"/>
                </a:ext>
              </a:extLst>
            </p:cNvPr>
            <p:cNvSpPr txBox="1"/>
            <p:nvPr/>
          </p:nvSpPr>
          <p:spPr>
            <a:xfrm>
              <a:off x="2791362"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76</a:t>
              </a:r>
            </a:p>
          </p:txBody>
        </p:sp>
        <p:sp>
          <p:nvSpPr>
            <p:cNvPr id="87" name="TextBox 57">
              <a:extLst>
                <a:ext uri="{FF2B5EF4-FFF2-40B4-BE49-F238E27FC236}">
                  <a16:creationId xmlns:a16="http://schemas.microsoft.com/office/drawing/2014/main" xmlns="" id="{F036DF49-2268-42BA-BCF1-6A38F2E597BA}"/>
                </a:ext>
              </a:extLst>
            </p:cNvPr>
            <p:cNvSpPr txBox="1"/>
            <p:nvPr/>
          </p:nvSpPr>
          <p:spPr>
            <a:xfrm>
              <a:off x="3193114"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71</a:t>
              </a:r>
            </a:p>
          </p:txBody>
        </p:sp>
        <p:sp>
          <p:nvSpPr>
            <p:cNvPr id="88" name="TextBox 59">
              <a:extLst>
                <a:ext uri="{FF2B5EF4-FFF2-40B4-BE49-F238E27FC236}">
                  <a16:creationId xmlns:a16="http://schemas.microsoft.com/office/drawing/2014/main" xmlns="" id="{FC65CA82-5F03-42FD-840F-8F4FC3EFBF47}"/>
                </a:ext>
              </a:extLst>
            </p:cNvPr>
            <p:cNvSpPr txBox="1"/>
            <p:nvPr/>
          </p:nvSpPr>
          <p:spPr>
            <a:xfrm>
              <a:off x="3598837"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67</a:t>
              </a:r>
            </a:p>
          </p:txBody>
        </p:sp>
        <p:sp>
          <p:nvSpPr>
            <p:cNvPr id="89" name="TextBox 57">
              <a:extLst>
                <a:ext uri="{FF2B5EF4-FFF2-40B4-BE49-F238E27FC236}">
                  <a16:creationId xmlns:a16="http://schemas.microsoft.com/office/drawing/2014/main" xmlns="" id="{FD6062A7-F160-4B9C-8C46-2A4858E813F1}"/>
                </a:ext>
              </a:extLst>
            </p:cNvPr>
            <p:cNvSpPr txBox="1"/>
            <p:nvPr/>
          </p:nvSpPr>
          <p:spPr>
            <a:xfrm>
              <a:off x="4002763"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56</a:t>
              </a:r>
            </a:p>
          </p:txBody>
        </p:sp>
        <p:sp>
          <p:nvSpPr>
            <p:cNvPr id="90" name="TextBox 59">
              <a:extLst>
                <a:ext uri="{FF2B5EF4-FFF2-40B4-BE49-F238E27FC236}">
                  <a16:creationId xmlns:a16="http://schemas.microsoft.com/office/drawing/2014/main" xmlns="" id="{CA03408D-4BB3-44C7-8E39-586B481E6A67}"/>
                </a:ext>
              </a:extLst>
            </p:cNvPr>
            <p:cNvSpPr txBox="1"/>
            <p:nvPr/>
          </p:nvSpPr>
          <p:spPr>
            <a:xfrm>
              <a:off x="4403351"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47</a:t>
              </a:r>
            </a:p>
          </p:txBody>
        </p:sp>
        <p:sp>
          <p:nvSpPr>
            <p:cNvPr id="91" name="TextBox 59">
              <a:extLst>
                <a:ext uri="{FF2B5EF4-FFF2-40B4-BE49-F238E27FC236}">
                  <a16:creationId xmlns:a16="http://schemas.microsoft.com/office/drawing/2014/main" xmlns="" id="{38ED95AA-4E94-4640-B978-35853E4F944D}"/>
                </a:ext>
              </a:extLst>
            </p:cNvPr>
            <p:cNvSpPr txBox="1"/>
            <p:nvPr/>
          </p:nvSpPr>
          <p:spPr>
            <a:xfrm>
              <a:off x="4802274"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40</a:t>
              </a:r>
            </a:p>
          </p:txBody>
        </p:sp>
        <p:sp>
          <p:nvSpPr>
            <p:cNvPr id="92" name="TextBox 58">
              <a:extLst>
                <a:ext uri="{FF2B5EF4-FFF2-40B4-BE49-F238E27FC236}">
                  <a16:creationId xmlns:a16="http://schemas.microsoft.com/office/drawing/2014/main" xmlns="" id="{CBF2E516-0336-4FDB-8885-23A2C277FDE2}"/>
                </a:ext>
              </a:extLst>
            </p:cNvPr>
            <p:cNvSpPr txBox="1"/>
            <p:nvPr/>
          </p:nvSpPr>
          <p:spPr>
            <a:xfrm>
              <a:off x="5209360"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35</a:t>
              </a:r>
            </a:p>
          </p:txBody>
        </p:sp>
        <p:sp>
          <p:nvSpPr>
            <p:cNvPr id="93" name="TextBox 59">
              <a:extLst>
                <a:ext uri="{FF2B5EF4-FFF2-40B4-BE49-F238E27FC236}">
                  <a16:creationId xmlns:a16="http://schemas.microsoft.com/office/drawing/2014/main" xmlns="" id="{2F262C76-D24B-4A56-8518-914E851BC61A}"/>
                </a:ext>
              </a:extLst>
            </p:cNvPr>
            <p:cNvSpPr txBox="1"/>
            <p:nvPr/>
          </p:nvSpPr>
          <p:spPr>
            <a:xfrm>
              <a:off x="5613969"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28</a:t>
              </a:r>
            </a:p>
          </p:txBody>
        </p:sp>
        <p:sp>
          <p:nvSpPr>
            <p:cNvPr id="94" name="TextBox 57">
              <a:extLst>
                <a:ext uri="{FF2B5EF4-FFF2-40B4-BE49-F238E27FC236}">
                  <a16:creationId xmlns:a16="http://schemas.microsoft.com/office/drawing/2014/main" xmlns="" id="{E7EA712D-B5D8-4156-B50B-39BC3777B29C}"/>
                </a:ext>
              </a:extLst>
            </p:cNvPr>
            <p:cNvSpPr txBox="1"/>
            <p:nvPr/>
          </p:nvSpPr>
          <p:spPr>
            <a:xfrm>
              <a:off x="6006146"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19</a:t>
              </a:r>
            </a:p>
          </p:txBody>
        </p:sp>
        <p:sp>
          <p:nvSpPr>
            <p:cNvPr id="95" name="TextBox 59">
              <a:extLst>
                <a:ext uri="{FF2B5EF4-FFF2-40B4-BE49-F238E27FC236}">
                  <a16:creationId xmlns:a16="http://schemas.microsoft.com/office/drawing/2014/main" xmlns="" id="{22ADBA62-C3E6-4458-81A6-B88C17B86350}"/>
                </a:ext>
              </a:extLst>
            </p:cNvPr>
            <p:cNvSpPr txBox="1"/>
            <p:nvPr/>
          </p:nvSpPr>
          <p:spPr>
            <a:xfrm>
              <a:off x="6418056" y="5793098"/>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11</a:t>
              </a:r>
            </a:p>
          </p:txBody>
        </p:sp>
        <p:sp>
          <p:nvSpPr>
            <p:cNvPr id="96" name="TextBox 57">
              <a:extLst>
                <a:ext uri="{FF2B5EF4-FFF2-40B4-BE49-F238E27FC236}">
                  <a16:creationId xmlns:a16="http://schemas.microsoft.com/office/drawing/2014/main" xmlns="" id="{F9DC92B1-1F07-44B4-AC43-2E8153B444DC}"/>
                </a:ext>
              </a:extLst>
            </p:cNvPr>
            <p:cNvSpPr txBox="1"/>
            <p:nvPr/>
          </p:nvSpPr>
          <p:spPr>
            <a:xfrm>
              <a:off x="6839039" y="5793098"/>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 5</a:t>
              </a:r>
            </a:p>
          </p:txBody>
        </p:sp>
        <p:sp>
          <p:nvSpPr>
            <p:cNvPr id="97" name="TextBox 59">
              <a:extLst>
                <a:ext uri="{FF2B5EF4-FFF2-40B4-BE49-F238E27FC236}">
                  <a16:creationId xmlns:a16="http://schemas.microsoft.com/office/drawing/2014/main" xmlns="" id="{37AC7784-F69B-4412-8AA4-E83F17146108}"/>
                </a:ext>
              </a:extLst>
            </p:cNvPr>
            <p:cNvSpPr txBox="1"/>
            <p:nvPr/>
          </p:nvSpPr>
          <p:spPr>
            <a:xfrm>
              <a:off x="7262870" y="579309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1</a:t>
              </a:r>
            </a:p>
          </p:txBody>
        </p:sp>
        <p:sp>
          <p:nvSpPr>
            <p:cNvPr id="98" name="TextBox 59">
              <a:extLst>
                <a:ext uri="{FF2B5EF4-FFF2-40B4-BE49-F238E27FC236}">
                  <a16:creationId xmlns:a16="http://schemas.microsoft.com/office/drawing/2014/main" xmlns="" id="{F0CD90C6-5CA3-403B-9F52-556D9DCE6292}"/>
                </a:ext>
              </a:extLst>
            </p:cNvPr>
            <p:cNvSpPr txBox="1"/>
            <p:nvPr/>
          </p:nvSpPr>
          <p:spPr>
            <a:xfrm>
              <a:off x="7661793" y="579309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0</a:t>
              </a:r>
            </a:p>
          </p:txBody>
        </p:sp>
        <p:sp>
          <p:nvSpPr>
            <p:cNvPr id="99" name="TextBox 58">
              <a:extLst>
                <a:ext uri="{FF2B5EF4-FFF2-40B4-BE49-F238E27FC236}">
                  <a16:creationId xmlns:a16="http://schemas.microsoft.com/office/drawing/2014/main" xmlns="" id="{701CD742-4B2E-40A1-9B9B-DD2A1712FFBE}"/>
                </a:ext>
              </a:extLst>
            </p:cNvPr>
            <p:cNvSpPr txBox="1"/>
            <p:nvPr/>
          </p:nvSpPr>
          <p:spPr>
            <a:xfrm>
              <a:off x="8068879" y="579309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0</a:t>
              </a:r>
            </a:p>
          </p:txBody>
        </p:sp>
        <p:sp>
          <p:nvSpPr>
            <p:cNvPr id="100" name="TextBox 59">
              <a:extLst>
                <a:ext uri="{FF2B5EF4-FFF2-40B4-BE49-F238E27FC236}">
                  <a16:creationId xmlns:a16="http://schemas.microsoft.com/office/drawing/2014/main" xmlns="" id="{B7AA8DBB-522D-4B2A-B881-AAB0FB382DC9}"/>
                </a:ext>
              </a:extLst>
            </p:cNvPr>
            <p:cNvSpPr txBox="1"/>
            <p:nvPr/>
          </p:nvSpPr>
          <p:spPr>
            <a:xfrm>
              <a:off x="8473487" y="579309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FFC000"/>
                  </a:solidFill>
                  <a:effectLst/>
                  <a:latin typeface="+mj-lt"/>
                  <a:ea typeface="ＭＳ Ｐゴシック" panose="020B0600070205080204" pitchFamily="50" charset="-128"/>
                  <a:cs typeface="MS UI Gothic"/>
                </a:rPr>
                <a:t>0</a:t>
              </a:r>
            </a:p>
          </p:txBody>
        </p:sp>
      </p:grpSp>
      <p:grpSp>
        <p:nvGrpSpPr>
          <p:cNvPr id="101" name="Group 100">
            <a:extLst>
              <a:ext uri="{FF2B5EF4-FFF2-40B4-BE49-F238E27FC236}">
                <a16:creationId xmlns:a16="http://schemas.microsoft.com/office/drawing/2014/main" xmlns="" id="{0A8D8264-85DB-49E2-8CE7-7AB2EBC63607}"/>
              </a:ext>
            </a:extLst>
          </p:cNvPr>
          <p:cNvGrpSpPr/>
          <p:nvPr/>
        </p:nvGrpSpPr>
        <p:grpSpPr>
          <a:xfrm>
            <a:off x="510861" y="6080666"/>
            <a:ext cx="8128303" cy="279911"/>
            <a:chOff x="510861" y="6080666"/>
            <a:chExt cx="8128303" cy="279911"/>
          </a:xfrm>
        </p:grpSpPr>
        <p:sp>
          <p:nvSpPr>
            <p:cNvPr id="102" name="TextBox 65">
              <a:extLst>
                <a:ext uri="{FF2B5EF4-FFF2-40B4-BE49-F238E27FC236}">
                  <a16:creationId xmlns:a16="http://schemas.microsoft.com/office/drawing/2014/main" xmlns="" id="{96A9721B-F86F-4DF2-9471-BE68D7E50A67}"/>
                </a:ext>
              </a:extLst>
            </p:cNvPr>
            <p:cNvSpPr txBox="1"/>
            <p:nvPr/>
          </p:nvSpPr>
          <p:spPr>
            <a:xfrm>
              <a:off x="510861" y="6080666"/>
              <a:ext cx="66581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プラセボ</a:t>
              </a:r>
              <a:endParaRPr lang="en-GB" sz="1300">
                <a:solidFill>
                  <a:schemeClr val="accent2"/>
                </a:solidFill>
                <a:latin typeface="+mj-lt"/>
                <a:ea typeface="ＭＳ Ｐゴシック" panose="020B0600070205080204" pitchFamily="50" charset="-128"/>
                <a:cs typeface="Arial" panose="020B0604020202020204" pitchFamily="34" charset="0"/>
              </a:endParaRPr>
            </a:p>
          </p:txBody>
        </p:sp>
        <p:sp>
          <p:nvSpPr>
            <p:cNvPr id="103" name="TextBox 58">
              <a:extLst>
                <a:ext uri="{FF2B5EF4-FFF2-40B4-BE49-F238E27FC236}">
                  <a16:creationId xmlns:a16="http://schemas.microsoft.com/office/drawing/2014/main" xmlns="" id="{A8240803-DFE8-4F64-91D9-7DF6E2166D3C}"/>
                </a:ext>
              </a:extLst>
            </p:cNvPr>
            <p:cNvSpPr txBox="1"/>
            <p:nvPr/>
          </p:nvSpPr>
          <p:spPr>
            <a:xfrm>
              <a:off x="1566062" y="608781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101</a:t>
              </a:r>
            </a:p>
          </p:txBody>
        </p:sp>
        <p:sp>
          <p:nvSpPr>
            <p:cNvPr id="104" name="TextBox 59">
              <a:extLst>
                <a:ext uri="{FF2B5EF4-FFF2-40B4-BE49-F238E27FC236}">
                  <a16:creationId xmlns:a16="http://schemas.microsoft.com/office/drawing/2014/main" xmlns="" id="{B256F6E7-1D92-45BD-AD81-13B7039497F6}"/>
                </a:ext>
              </a:extLst>
            </p:cNvPr>
            <p:cNvSpPr txBox="1"/>
            <p:nvPr/>
          </p:nvSpPr>
          <p:spPr>
            <a:xfrm>
              <a:off x="1989433"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95</a:t>
              </a:r>
            </a:p>
          </p:txBody>
        </p:sp>
        <p:sp>
          <p:nvSpPr>
            <p:cNvPr id="105" name="TextBox 57">
              <a:extLst>
                <a:ext uri="{FF2B5EF4-FFF2-40B4-BE49-F238E27FC236}">
                  <a16:creationId xmlns:a16="http://schemas.microsoft.com/office/drawing/2014/main" xmlns="" id="{AC6EE2BC-ABED-4ACA-96B5-2D3D4D124B0A}"/>
                </a:ext>
              </a:extLst>
            </p:cNvPr>
            <p:cNvSpPr txBox="1"/>
            <p:nvPr/>
          </p:nvSpPr>
          <p:spPr>
            <a:xfrm>
              <a:off x="2400239"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89</a:t>
              </a:r>
            </a:p>
          </p:txBody>
        </p:sp>
        <p:sp>
          <p:nvSpPr>
            <p:cNvPr id="106" name="TextBox 59">
              <a:extLst>
                <a:ext uri="{FF2B5EF4-FFF2-40B4-BE49-F238E27FC236}">
                  <a16:creationId xmlns:a16="http://schemas.microsoft.com/office/drawing/2014/main" xmlns="" id="{A11B64EB-7BA2-43F7-B044-ACAFB800236F}"/>
                </a:ext>
              </a:extLst>
            </p:cNvPr>
            <p:cNvSpPr txBox="1"/>
            <p:nvPr/>
          </p:nvSpPr>
          <p:spPr>
            <a:xfrm>
              <a:off x="2791362"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81</a:t>
              </a:r>
            </a:p>
          </p:txBody>
        </p:sp>
        <p:sp>
          <p:nvSpPr>
            <p:cNvPr id="107" name="TextBox 57">
              <a:extLst>
                <a:ext uri="{FF2B5EF4-FFF2-40B4-BE49-F238E27FC236}">
                  <a16:creationId xmlns:a16="http://schemas.microsoft.com/office/drawing/2014/main" xmlns="" id="{7C72BDE8-8385-488C-8A1D-2021871D2617}"/>
                </a:ext>
              </a:extLst>
            </p:cNvPr>
            <p:cNvSpPr txBox="1"/>
            <p:nvPr/>
          </p:nvSpPr>
          <p:spPr>
            <a:xfrm>
              <a:off x="3193114"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65</a:t>
              </a:r>
            </a:p>
          </p:txBody>
        </p:sp>
        <p:sp>
          <p:nvSpPr>
            <p:cNvPr id="108" name="TextBox 59">
              <a:extLst>
                <a:ext uri="{FF2B5EF4-FFF2-40B4-BE49-F238E27FC236}">
                  <a16:creationId xmlns:a16="http://schemas.microsoft.com/office/drawing/2014/main" xmlns="" id="{3622BDC1-7FA2-4DD3-98A0-FAC6A2B67E2E}"/>
                </a:ext>
              </a:extLst>
            </p:cNvPr>
            <p:cNvSpPr txBox="1"/>
            <p:nvPr/>
          </p:nvSpPr>
          <p:spPr>
            <a:xfrm>
              <a:off x="3598837"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59</a:t>
              </a:r>
            </a:p>
          </p:txBody>
        </p:sp>
        <p:sp>
          <p:nvSpPr>
            <p:cNvPr id="109" name="TextBox 57">
              <a:extLst>
                <a:ext uri="{FF2B5EF4-FFF2-40B4-BE49-F238E27FC236}">
                  <a16:creationId xmlns:a16="http://schemas.microsoft.com/office/drawing/2014/main" xmlns="" id="{1BAC5808-F93E-40B2-86B9-B279D7913D6D}"/>
                </a:ext>
              </a:extLst>
            </p:cNvPr>
            <p:cNvSpPr txBox="1"/>
            <p:nvPr/>
          </p:nvSpPr>
          <p:spPr>
            <a:xfrm>
              <a:off x="4002763"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53</a:t>
              </a:r>
            </a:p>
          </p:txBody>
        </p:sp>
        <p:sp>
          <p:nvSpPr>
            <p:cNvPr id="110" name="TextBox 109">
              <a:extLst>
                <a:ext uri="{FF2B5EF4-FFF2-40B4-BE49-F238E27FC236}">
                  <a16:creationId xmlns:a16="http://schemas.microsoft.com/office/drawing/2014/main" xmlns="" id="{D9811BD3-F1D0-405C-8145-095472376DA0}"/>
                </a:ext>
              </a:extLst>
            </p:cNvPr>
            <p:cNvSpPr txBox="1"/>
            <p:nvPr/>
          </p:nvSpPr>
          <p:spPr>
            <a:xfrm>
              <a:off x="4403351"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42</a:t>
              </a:r>
            </a:p>
          </p:txBody>
        </p:sp>
        <p:sp>
          <p:nvSpPr>
            <p:cNvPr id="111" name="TextBox 59">
              <a:extLst>
                <a:ext uri="{FF2B5EF4-FFF2-40B4-BE49-F238E27FC236}">
                  <a16:creationId xmlns:a16="http://schemas.microsoft.com/office/drawing/2014/main" xmlns="" id="{DA12A5FC-2DA1-495F-BFE5-332567F50F6E}"/>
                </a:ext>
              </a:extLst>
            </p:cNvPr>
            <p:cNvSpPr txBox="1"/>
            <p:nvPr/>
          </p:nvSpPr>
          <p:spPr>
            <a:xfrm>
              <a:off x="4802274"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34</a:t>
              </a:r>
            </a:p>
          </p:txBody>
        </p:sp>
        <p:sp>
          <p:nvSpPr>
            <p:cNvPr id="112" name="TextBox 58">
              <a:extLst>
                <a:ext uri="{FF2B5EF4-FFF2-40B4-BE49-F238E27FC236}">
                  <a16:creationId xmlns:a16="http://schemas.microsoft.com/office/drawing/2014/main" xmlns="" id="{094261FB-4FD7-4D00-B624-47D2D9330189}"/>
                </a:ext>
              </a:extLst>
            </p:cNvPr>
            <p:cNvSpPr txBox="1"/>
            <p:nvPr/>
          </p:nvSpPr>
          <p:spPr>
            <a:xfrm>
              <a:off x="5209360"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27</a:t>
              </a:r>
            </a:p>
          </p:txBody>
        </p:sp>
        <p:sp>
          <p:nvSpPr>
            <p:cNvPr id="113" name="TextBox 59">
              <a:extLst>
                <a:ext uri="{FF2B5EF4-FFF2-40B4-BE49-F238E27FC236}">
                  <a16:creationId xmlns:a16="http://schemas.microsoft.com/office/drawing/2014/main" xmlns="" id="{8C4FCB9E-9A00-4149-8512-4FB22A830ACF}"/>
                </a:ext>
              </a:extLst>
            </p:cNvPr>
            <p:cNvSpPr txBox="1"/>
            <p:nvPr/>
          </p:nvSpPr>
          <p:spPr>
            <a:xfrm>
              <a:off x="5613968"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22</a:t>
              </a:r>
            </a:p>
          </p:txBody>
        </p:sp>
        <p:sp>
          <p:nvSpPr>
            <p:cNvPr id="114" name="TextBox 57">
              <a:extLst>
                <a:ext uri="{FF2B5EF4-FFF2-40B4-BE49-F238E27FC236}">
                  <a16:creationId xmlns:a16="http://schemas.microsoft.com/office/drawing/2014/main" xmlns="" id="{AA061F32-F169-4801-BA41-8FB7EAF8FC9A}"/>
                </a:ext>
              </a:extLst>
            </p:cNvPr>
            <p:cNvSpPr txBox="1"/>
            <p:nvPr/>
          </p:nvSpPr>
          <p:spPr>
            <a:xfrm>
              <a:off x="6006146"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19</a:t>
              </a:r>
            </a:p>
          </p:txBody>
        </p:sp>
        <p:sp>
          <p:nvSpPr>
            <p:cNvPr id="115" name="TextBox 59">
              <a:extLst>
                <a:ext uri="{FF2B5EF4-FFF2-40B4-BE49-F238E27FC236}">
                  <a16:creationId xmlns:a16="http://schemas.microsoft.com/office/drawing/2014/main" xmlns="" id="{25C8B71B-9036-4331-B6FE-3463313EF917}"/>
                </a:ext>
              </a:extLst>
            </p:cNvPr>
            <p:cNvSpPr txBox="1"/>
            <p:nvPr/>
          </p:nvSpPr>
          <p:spPr>
            <a:xfrm>
              <a:off x="6411869"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14</a:t>
              </a:r>
            </a:p>
          </p:txBody>
        </p:sp>
        <p:sp>
          <p:nvSpPr>
            <p:cNvPr id="116" name="TextBox 57">
              <a:extLst>
                <a:ext uri="{FF2B5EF4-FFF2-40B4-BE49-F238E27FC236}">
                  <a16:creationId xmlns:a16="http://schemas.microsoft.com/office/drawing/2014/main" xmlns="" id="{63647A40-838E-439F-AAF3-66E3C3BA110A}"/>
                </a:ext>
              </a:extLst>
            </p:cNvPr>
            <p:cNvSpPr txBox="1"/>
            <p:nvPr/>
          </p:nvSpPr>
          <p:spPr>
            <a:xfrm>
              <a:off x="6815795" y="6087819"/>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10</a:t>
              </a:r>
            </a:p>
          </p:txBody>
        </p:sp>
        <p:sp>
          <p:nvSpPr>
            <p:cNvPr id="117" name="TextBox 116">
              <a:extLst>
                <a:ext uri="{FF2B5EF4-FFF2-40B4-BE49-F238E27FC236}">
                  <a16:creationId xmlns:a16="http://schemas.microsoft.com/office/drawing/2014/main" xmlns="" id="{4E70FAC8-644F-45E6-8B38-36C93A824D78}"/>
                </a:ext>
              </a:extLst>
            </p:cNvPr>
            <p:cNvSpPr txBox="1"/>
            <p:nvPr/>
          </p:nvSpPr>
          <p:spPr>
            <a:xfrm>
              <a:off x="7262871" y="6087819"/>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6</a:t>
              </a:r>
            </a:p>
          </p:txBody>
        </p:sp>
        <p:sp>
          <p:nvSpPr>
            <p:cNvPr id="118" name="TextBox 59">
              <a:extLst>
                <a:ext uri="{FF2B5EF4-FFF2-40B4-BE49-F238E27FC236}">
                  <a16:creationId xmlns:a16="http://schemas.microsoft.com/office/drawing/2014/main" xmlns="" id="{3FF18F25-5C96-4193-849A-F967F737294A}"/>
                </a:ext>
              </a:extLst>
            </p:cNvPr>
            <p:cNvSpPr txBox="1"/>
            <p:nvPr/>
          </p:nvSpPr>
          <p:spPr>
            <a:xfrm>
              <a:off x="7661794" y="6087819"/>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4</a:t>
              </a:r>
            </a:p>
          </p:txBody>
        </p:sp>
        <p:sp>
          <p:nvSpPr>
            <p:cNvPr id="119" name="TextBox 58">
              <a:extLst>
                <a:ext uri="{FF2B5EF4-FFF2-40B4-BE49-F238E27FC236}">
                  <a16:creationId xmlns:a16="http://schemas.microsoft.com/office/drawing/2014/main" xmlns="" id="{44CC2006-421E-4CCF-AE74-296075977D61}"/>
                </a:ext>
              </a:extLst>
            </p:cNvPr>
            <p:cNvSpPr txBox="1"/>
            <p:nvPr/>
          </p:nvSpPr>
          <p:spPr>
            <a:xfrm>
              <a:off x="8068879" y="6087819"/>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2</a:t>
              </a:r>
            </a:p>
          </p:txBody>
        </p:sp>
        <p:sp>
          <p:nvSpPr>
            <p:cNvPr id="120" name="TextBox 59">
              <a:extLst>
                <a:ext uri="{FF2B5EF4-FFF2-40B4-BE49-F238E27FC236}">
                  <a16:creationId xmlns:a16="http://schemas.microsoft.com/office/drawing/2014/main" xmlns="" id="{641410FC-8D7B-4C16-B306-37CC5B4F720D}"/>
                </a:ext>
              </a:extLst>
            </p:cNvPr>
            <p:cNvSpPr txBox="1"/>
            <p:nvPr/>
          </p:nvSpPr>
          <p:spPr>
            <a:xfrm>
              <a:off x="8473486" y="6087819"/>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0</a:t>
              </a:r>
            </a:p>
          </p:txBody>
        </p:sp>
      </p:grpSp>
      <p:grpSp>
        <p:nvGrpSpPr>
          <p:cNvPr id="121" name="Group 120">
            <a:extLst>
              <a:ext uri="{FF2B5EF4-FFF2-40B4-BE49-F238E27FC236}">
                <a16:creationId xmlns:a16="http://schemas.microsoft.com/office/drawing/2014/main" xmlns="" id="{E186ED60-A833-4583-B0E4-614F5CD55D3C}"/>
              </a:ext>
            </a:extLst>
          </p:cNvPr>
          <p:cNvGrpSpPr/>
          <p:nvPr/>
        </p:nvGrpSpPr>
        <p:grpSpPr>
          <a:xfrm>
            <a:off x="1749880" y="2711120"/>
            <a:ext cx="5779308" cy="1980000"/>
            <a:chOff x="9630437" y="2718665"/>
            <a:chExt cx="9020175" cy="3114675"/>
          </a:xfrm>
        </p:grpSpPr>
        <p:sp>
          <p:nvSpPr>
            <p:cNvPr id="122" name="Freeform: Shape 159">
              <a:extLst>
                <a:ext uri="{FF2B5EF4-FFF2-40B4-BE49-F238E27FC236}">
                  <a16:creationId xmlns:a16="http://schemas.microsoft.com/office/drawing/2014/main" xmlns="" id="{62DAA515-26CB-4F00-ACAA-0965A7085E1C}"/>
                </a:ext>
              </a:extLst>
            </p:cNvPr>
            <p:cNvSpPr/>
            <p:nvPr/>
          </p:nvSpPr>
          <p:spPr>
            <a:xfrm>
              <a:off x="9630437" y="2718665"/>
              <a:ext cx="9020175" cy="3114675"/>
            </a:xfrm>
            <a:custGeom>
              <a:avLst/>
              <a:gdLst>
                <a:gd name="connsiteX0" fmla="*/ 9025566 w 9020175"/>
                <a:gd name="connsiteY0" fmla="*/ 3121485 h 3114675"/>
                <a:gd name="connsiteX1" fmla="*/ 8697363 w 9020175"/>
                <a:gd name="connsiteY1" fmla="*/ 3121485 h 3114675"/>
                <a:gd name="connsiteX2" fmla="*/ 8697363 w 9020175"/>
                <a:gd name="connsiteY2" fmla="*/ 2764746 h 3114675"/>
                <a:gd name="connsiteX3" fmla="*/ 8051654 w 9020175"/>
                <a:gd name="connsiteY3" fmla="*/ 2764746 h 3114675"/>
                <a:gd name="connsiteX4" fmla="*/ 8051654 w 9020175"/>
                <a:gd name="connsiteY4" fmla="*/ 2622052 h 3114675"/>
                <a:gd name="connsiteX5" fmla="*/ 7413088 w 9020175"/>
                <a:gd name="connsiteY5" fmla="*/ 2622052 h 3114675"/>
                <a:gd name="connsiteX6" fmla="*/ 7413088 w 9020175"/>
                <a:gd name="connsiteY6" fmla="*/ 2532869 h 3114675"/>
                <a:gd name="connsiteX7" fmla="*/ 7352443 w 9020175"/>
                <a:gd name="connsiteY7" fmla="*/ 2532869 h 3114675"/>
                <a:gd name="connsiteX8" fmla="*/ 7352443 w 9020175"/>
                <a:gd name="connsiteY8" fmla="*/ 2465089 h 3114675"/>
                <a:gd name="connsiteX9" fmla="*/ 6660366 w 9020175"/>
                <a:gd name="connsiteY9" fmla="*/ 2465089 h 3114675"/>
                <a:gd name="connsiteX10" fmla="*/ 6660366 w 9020175"/>
                <a:gd name="connsiteY10" fmla="*/ 2415140 h 3114675"/>
                <a:gd name="connsiteX11" fmla="*/ 6578318 w 9020175"/>
                <a:gd name="connsiteY11" fmla="*/ 2415140 h 3114675"/>
                <a:gd name="connsiteX12" fmla="*/ 6578318 w 9020175"/>
                <a:gd name="connsiteY12" fmla="*/ 2361629 h 3114675"/>
                <a:gd name="connsiteX13" fmla="*/ 6289358 w 9020175"/>
                <a:gd name="connsiteY13" fmla="*/ 2361629 h 3114675"/>
                <a:gd name="connsiteX14" fmla="*/ 6289358 w 9020175"/>
                <a:gd name="connsiteY14" fmla="*/ 2318823 h 3114675"/>
                <a:gd name="connsiteX15" fmla="*/ 6139520 w 9020175"/>
                <a:gd name="connsiteY15" fmla="*/ 2318823 h 3114675"/>
                <a:gd name="connsiteX16" fmla="*/ 6139520 w 9020175"/>
                <a:gd name="connsiteY16" fmla="*/ 2251043 h 3114675"/>
                <a:gd name="connsiteX17" fmla="*/ 6011094 w 9020175"/>
                <a:gd name="connsiteY17" fmla="*/ 2251043 h 3114675"/>
                <a:gd name="connsiteX18" fmla="*/ 6011094 w 9020175"/>
                <a:gd name="connsiteY18" fmla="*/ 2201094 h 3114675"/>
                <a:gd name="connsiteX19" fmla="*/ 5618683 w 9020175"/>
                <a:gd name="connsiteY19" fmla="*/ 2201094 h 3114675"/>
                <a:gd name="connsiteX20" fmla="*/ 5618683 w 9020175"/>
                <a:gd name="connsiteY20" fmla="*/ 2186826 h 3114675"/>
                <a:gd name="connsiteX21" fmla="*/ 5583003 w 9020175"/>
                <a:gd name="connsiteY21" fmla="*/ 2186826 h 3114675"/>
                <a:gd name="connsiteX22" fmla="*/ 5583003 w 9020175"/>
                <a:gd name="connsiteY22" fmla="*/ 2129752 h 3114675"/>
                <a:gd name="connsiteX23" fmla="*/ 5104972 w 9020175"/>
                <a:gd name="connsiteY23" fmla="*/ 2129752 h 3114675"/>
                <a:gd name="connsiteX24" fmla="*/ 5104972 w 9020175"/>
                <a:gd name="connsiteY24" fmla="*/ 2072669 h 3114675"/>
                <a:gd name="connsiteX25" fmla="*/ 5062166 w 9020175"/>
                <a:gd name="connsiteY25" fmla="*/ 2072669 h 3114675"/>
                <a:gd name="connsiteX26" fmla="*/ 5062166 w 9020175"/>
                <a:gd name="connsiteY26" fmla="*/ 2022729 h 3114675"/>
                <a:gd name="connsiteX27" fmla="*/ 4987252 w 9020175"/>
                <a:gd name="connsiteY27" fmla="*/ 2022729 h 3114675"/>
                <a:gd name="connsiteX28" fmla="*/ 4987252 w 9020175"/>
                <a:gd name="connsiteY28" fmla="*/ 1983486 h 3114675"/>
                <a:gd name="connsiteX29" fmla="*/ 4758928 w 9020175"/>
                <a:gd name="connsiteY29" fmla="*/ 1983486 h 3114675"/>
                <a:gd name="connsiteX30" fmla="*/ 4758928 w 9020175"/>
                <a:gd name="connsiteY30" fmla="*/ 1951377 h 3114675"/>
                <a:gd name="connsiteX31" fmla="*/ 4644771 w 9020175"/>
                <a:gd name="connsiteY31" fmla="*/ 1951377 h 3114675"/>
                <a:gd name="connsiteX32" fmla="*/ 4644771 w 9020175"/>
                <a:gd name="connsiteY32" fmla="*/ 1894294 h 3114675"/>
                <a:gd name="connsiteX33" fmla="*/ 4598404 w 9020175"/>
                <a:gd name="connsiteY33" fmla="*/ 1894294 h 3114675"/>
                <a:gd name="connsiteX34" fmla="*/ 4598404 w 9020175"/>
                <a:gd name="connsiteY34" fmla="*/ 1862195 h 3114675"/>
                <a:gd name="connsiteX35" fmla="*/ 4552026 w 9020175"/>
                <a:gd name="connsiteY35" fmla="*/ 1862195 h 3114675"/>
                <a:gd name="connsiteX36" fmla="*/ 4552026 w 9020175"/>
                <a:gd name="connsiteY36" fmla="*/ 1822952 h 3114675"/>
                <a:gd name="connsiteX37" fmla="*/ 4509211 w 9020175"/>
                <a:gd name="connsiteY37" fmla="*/ 1822952 h 3114675"/>
                <a:gd name="connsiteX38" fmla="*/ 4509211 w 9020175"/>
                <a:gd name="connsiteY38" fmla="*/ 1787271 h 3114675"/>
                <a:gd name="connsiteX39" fmla="*/ 4437869 w 9020175"/>
                <a:gd name="connsiteY39" fmla="*/ 1787271 h 3114675"/>
                <a:gd name="connsiteX40" fmla="*/ 4437869 w 9020175"/>
                <a:gd name="connsiteY40" fmla="*/ 1758734 h 3114675"/>
                <a:gd name="connsiteX41" fmla="*/ 4348677 w 9020175"/>
                <a:gd name="connsiteY41" fmla="*/ 1758734 h 3114675"/>
                <a:gd name="connsiteX42" fmla="*/ 4348677 w 9020175"/>
                <a:gd name="connsiteY42" fmla="*/ 1726625 h 3114675"/>
                <a:gd name="connsiteX43" fmla="*/ 4259495 w 9020175"/>
                <a:gd name="connsiteY43" fmla="*/ 1726625 h 3114675"/>
                <a:gd name="connsiteX44" fmla="*/ 4259495 w 9020175"/>
                <a:gd name="connsiteY44" fmla="*/ 1683820 h 3114675"/>
                <a:gd name="connsiteX45" fmla="*/ 4191715 w 9020175"/>
                <a:gd name="connsiteY45" fmla="*/ 1683820 h 3114675"/>
                <a:gd name="connsiteX46" fmla="*/ 4191715 w 9020175"/>
                <a:gd name="connsiteY46" fmla="*/ 1648149 h 3114675"/>
                <a:gd name="connsiteX47" fmla="*/ 4091826 w 9020175"/>
                <a:gd name="connsiteY47" fmla="*/ 1648149 h 3114675"/>
                <a:gd name="connsiteX48" fmla="*/ 4091826 w 9020175"/>
                <a:gd name="connsiteY48" fmla="*/ 1587503 h 3114675"/>
                <a:gd name="connsiteX49" fmla="*/ 4031180 w 9020175"/>
                <a:gd name="connsiteY49" fmla="*/ 1587503 h 3114675"/>
                <a:gd name="connsiteX50" fmla="*/ 4031180 w 9020175"/>
                <a:gd name="connsiteY50" fmla="*/ 1548260 h 3114675"/>
                <a:gd name="connsiteX51" fmla="*/ 4006206 w 9020175"/>
                <a:gd name="connsiteY51" fmla="*/ 1548260 h 3114675"/>
                <a:gd name="connsiteX52" fmla="*/ 4006206 w 9020175"/>
                <a:gd name="connsiteY52" fmla="*/ 1501883 h 3114675"/>
                <a:gd name="connsiteX53" fmla="*/ 3802866 w 9020175"/>
                <a:gd name="connsiteY53" fmla="*/ 1501883 h 3114675"/>
                <a:gd name="connsiteX54" fmla="*/ 3802866 w 9020175"/>
                <a:gd name="connsiteY54" fmla="*/ 1451934 h 3114675"/>
                <a:gd name="connsiteX55" fmla="*/ 3727952 w 9020175"/>
                <a:gd name="connsiteY55" fmla="*/ 1451934 h 3114675"/>
                <a:gd name="connsiteX56" fmla="*/ 3727952 w 9020175"/>
                <a:gd name="connsiteY56" fmla="*/ 1419835 h 3114675"/>
                <a:gd name="connsiteX57" fmla="*/ 3699415 w 9020175"/>
                <a:gd name="connsiteY57" fmla="*/ 1419835 h 3114675"/>
                <a:gd name="connsiteX58" fmla="*/ 3699415 w 9020175"/>
                <a:gd name="connsiteY58" fmla="*/ 1355617 h 3114675"/>
                <a:gd name="connsiteX59" fmla="*/ 3549577 w 9020175"/>
                <a:gd name="connsiteY59" fmla="*/ 1355617 h 3114675"/>
                <a:gd name="connsiteX60" fmla="*/ 3549577 w 9020175"/>
                <a:gd name="connsiteY60" fmla="*/ 1316374 h 3114675"/>
                <a:gd name="connsiteX61" fmla="*/ 3431858 w 9020175"/>
                <a:gd name="connsiteY61" fmla="*/ 1316374 h 3114675"/>
                <a:gd name="connsiteX62" fmla="*/ 3431858 w 9020175"/>
                <a:gd name="connsiteY62" fmla="*/ 1273569 h 3114675"/>
                <a:gd name="connsiteX63" fmla="*/ 3321263 w 9020175"/>
                <a:gd name="connsiteY63" fmla="*/ 1273569 h 3114675"/>
                <a:gd name="connsiteX64" fmla="*/ 3321263 w 9020175"/>
                <a:gd name="connsiteY64" fmla="*/ 1241460 h 3114675"/>
                <a:gd name="connsiteX65" fmla="*/ 3285592 w 9020175"/>
                <a:gd name="connsiteY65" fmla="*/ 1241460 h 3114675"/>
                <a:gd name="connsiteX66" fmla="*/ 3285592 w 9020175"/>
                <a:gd name="connsiteY66" fmla="*/ 1198655 h 3114675"/>
                <a:gd name="connsiteX67" fmla="*/ 3214240 w 9020175"/>
                <a:gd name="connsiteY67" fmla="*/ 1198655 h 3114675"/>
                <a:gd name="connsiteX68" fmla="*/ 3214240 w 9020175"/>
                <a:gd name="connsiteY68" fmla="*/ 1073791 h 3114675"/>
                <a:gd name="connsiteX69" fmla="*/ 3146460 w 9020175"/>
                <a:gd name="connsiteY69" fmla="*/ 1073791 h 3114675"/>
                <a:gd name="connsiteX70" fmla="*/ 3146460 w 9020175"/>
                <a:gd name="connsiteY70" fmla="*/ 1027414 h 3114675"/>
                <a:gd name="connsiteX71" fmla="*/ 2960951 w 9020175"/>
                <a:gd name="connsiteY71" fmla="*/ 1027414 h 3114675"/>
                <a:gd name="connsiteX72" fmla="*/ 2960951 w 9020175"/>
                <a:gd name="connsiteY72" fmla="*/ 966768 h 3114675"/>
                <a:gd name="connsiteX73" fmla="*/ 2875340 w 9020175"/>
                <a:gd name="connsiteY73" fmla="*/ 966768 h 3114675"/>
                <a:gd name="connsiteX74" fmla="*/ 2875340 w 9020175"/>
                <a:gd name="connsiteY74" fmla="*/ 923960 h 3114675"/>
                <a:gd name="connsiteX75" fmla="*/ 2572102 w 9020175"/>
                <a:gd name="connsiteY75" fmla="*/ 923960 h 3114675"/>
                <a:gd name="connsiteX76" fmla="*/ 2572102 w 9020175"/>
                <a:gd name="connsiteY76" fmla="*/ 884719 h 3114675"/>
                <a:gd name="connsiteX77" fmla="*/ 2400872 w 9020175"/>
                <a:gd name="connsiteY77" fmla="*/ 884719 h 3114675"/>
                <a:gd name="connsiteX78" fmla="*/ 2400872 w 9020175"/>
                <a:gd name="connsiteY78" fmla="*/ 849045 h 3114675"/>
                <a:gd name="connsiteX79" fmla="*/ 2261740 w 9020175"/>
                <a:gd name="connsiteY79" fmla="*/ 849045 h 3114675"/>
                <a:gd name="connsiteX80" fmla="*/ 2261740 w 9020175"/>
                <a:gd name="connsiteY80" fmla="*/ 752725 h 3114675"/>
                <a:gd name="connsiteX81" fmla="*/ 1897866 w 9020175"/>
                <a:gd name="connsiteY81" fmla="*/ 752725 h 3114675"/>
                <a:gd name="connsiteX82" fmla="*/ 1897866 w 9020175"/>
                <a:gd name="connsiteY82" fmla="*/ 727753 h 3114675"/>
                <a:gd name="connsiteX83" fmla="*/ 1626746 w 9020175"/>
                <a:gd name="connsiteY83" fmla="*/ 727753 h 3114675"/>
                <a:gd name="connsiteX84" fmla="*/ 1626746 w 9020175"/>
                <a:gd name="connsiteY84" fmla="*/ 627865 h 3114675"/>
                <a:gd name="connsiteX85" fmla="*/ 1337777 w 9020175"/>
                <a:gd name="connsiteY85" fmla="*/ 627865 h 3114675"/>
                <a:gd name="connsiteX86" fmla="*/ 1337777 w 9020175"/>
                <a:gd name="connsiteY86" fmla="*/ 588624 h 3114675"/>
                <a:gd name="connsiteX87" fmla="*/ 1223620 w 9020175"/>
                <a:gd name="connsiteY87" fmla="*/ 588624 h 3114675"/>
                <a:gd name="connsiteX88" fmla="*/ 1223620 w 9020175"/>
                <a:gd name="connsiteY88" fmla="*/ 552949 h 3114675"/>
                <a:gd name="connsiteX89" fmla="*/ 1130875 w 9020175"/>
                <a:gd name="connsiteY89" fmla="*/ 552949 h 3114675"/>
                <a:gd name="connsiteX90" fmla="*/ 1130875 w 9020175"/>
                <a:gd name="connsiteY90" fmla="*/ 524410 h 3114675"/>
                <a:gd name="connsiteX91" fmla="*/ 1102328 w 9020175"/>
                <a:gd name="connsiteY91" fmla="*/ 524410 h 3114675"/>
                <a:gd name="connsiteX92" fmla="*/ 1102328 w 9020175"/>
                <a:gd name="connsiteY92" fmla="*/ 438792 h 3114675"/>
                <a:gd name="connsiteX93" fmla="*/ 981037 w 9020175"/>
                <a:gd name="connsiteY93" fmla="*/ 438792 h 3114675"/>
                <a:gd name="connsiteX94" fmla="*/ 981037 w 9020175"/>
                <a:gd name="connsiteY94" fmla="*/ 378146 h 3114675"/>
                <a:gd name="connsiteX95" fmla="*/ 945366 w 9020175"/>
                <a:gd name="connsiteY95" fmla="*/ 378146 h 3114675"/>
                <a:gd name="connsiteX96" fmla="*/ 945366 w 9020175"/>
                <a:gd name="connsiteY96" fmla="*/ 342472 h 3114675"/>
                <a:gd name="connsiteX97" fmla="*/ 874017 w 9020175"/>
                <a:gd name="connsiteY97" fmla="*/ 342472 h 3114675"/>
                <a:gd name="connsiteX98" fmla="*/ 874017 w 9020175"/>
                <a:gd name="connsiteY98" fmla="*/ 296095 h 3114675"/>
                <a:gd name="connsiteX99" fmla="*/ 799102 w 9020175"/>
                <a:gd name="connsiteY99" fmla="*/ 296095 h 3114675"/>
                <a:gd name="connsiteX100" fmla="*/ 799102 w 9020175"/>
                <a:gd name="connsiteY100" fmla="*/ 285393 h 3114675"/>
                <a:gd name="connsiteX101" fmla="*/ 724186 w 9020175"/>
                <a:gd name="connsiteY101" fmla="*/ 285393 h 3114675"/>
                <a:gd name="connsiteX102" fmla="*/ 724186 w 9020175"/>
                <a:gd name="connsiteY102" fmla="*/ 246152 h 3114675"/>
                <a:gd name="connsiteX103" fmla="*/ 585056 w 9020175"/>
                <a:gd name="connsiteY103" fmla="*/ 246152 h 3114675"/>
                <a:gd name="connsiteX104" fmla="*/ 585056 w 9020175"/>
                <a:gd name="connsiteY104" fmla="*/ 178371 h 3114675"/>
                <a:gd name="connsiteX105" fmla="*/ 495871 w 9020175"/>
                <a:gd name="connsiteY105" fmla="*/ 178371 h 3114675"/>
                <a:gd name="connsiteX106" fmla="*/ 495871 w 9020175"/>
                <a:gd name="connsiteY106" fmla="*/ 107023 h 3114675"/>
                <a:gd name="connsiteX107" fmla="*/ 445927 w 9020175"/>
                <a:gd name="connsiteY107" fmla="*/ 107023 h 3114675"/>
                <a:gd name="connsiteX108" fmla="*/ 445927 w 9020175"/>
                <a:gd name="connsiteY108" fmla="*/ 71348 h 3114675"/>
                <a:gd name="connsiteX109" fmla="*/ 260421 w 9020175"/>
                <a:gd name="connsiteY109" fmla="*/ 71348 h 3114675"/>
                <a:gd name="connsiteX110" fmla="*/ 260421 w 9020175"/>
                <a:gd name="connsiteY110" fmla="*/ 42809 h 3114675"/>
                <a:gd name="connsiteX111" fmla="*/ 128427 w 9020175"/>
                <a:gd name="connsiteY111" fmla="*/ 42809 h 3114675"/>
                <a:gd name="connsiteX112" fmla="*/ 128427 w 9020175"/>
                <a:gd name="connsiteY112" fmla="*/ 0 h 3114675"/>
                <a:gd name="connsiteX113" fmla="*/ 0 w 9020175"/>
                <a:gd name="connsiteY113" fmla="*/ 0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020175" h="3114675">
                  <a:moveTo>
                    <a:pt x="9025566" y="3121485"/>
                  </a:moveTo>
                  <a:lnTo>
                    <a:pt x="8697363" y="3121485"/>
                  </a:lnTo>
                  <a:lnTo>
                    <a:pt x="8697363" y="2764746"/>
                  </a:lnTo>
                  <a:lnTo>
                    <a:pt x="8051654" y="2764746"/>
                  </a:lnTo>
                  <a:lnTo>
                    <a:pt x="8051654" y="2622052"/>
                  </a:lnTo>
                  <a:lnTo>
                    <a:pt x="7413088" y="2622052"/>
                  </a:lnTo>
                  <a:lnTo>
                    <a:pt x="7413088" y="2532869"/>
                  </a:lnTo>
                  <a:lnTo>
                    <a:pt x="7352443" y="2532869"/>
                  </a:lnTo>
                  <a:lnTo>
                    <a:pt x="7352443" y="2465089"/>
                  </a:lnTo>
                  <a:lnTo>
                    <a:pt x="6660366" y="2465089"/>
                  </a:lnTo>
                  <a:lnTo>
                    <a:pt x="6660366" y="2415140"/>
                  </a:lnTo>
                  <a:lnTo>
                    <a:pt x="6578318" y="2415140"/>
                  </a:lnTo>
                  <a:lnTo>
                    <a:pt x="6578318" y="2361629"/>
                  </a:lnTo>
                  <a:lnTo>
                    <a:pt x="6289358" y="2361629"/>
                  </a:lnTo>
                  <a:lnTo>
                    <a:pt x="6289358" y="2318823"/>
                  </a:lnTo>
                  <a:lnTo>
                    <a:pt x="6139520" y="2318823"/>
                  </a:lnTo>
                  <a:lnTo>
                    <a:pt x="6139520" y="2251043"/>
                  </a:lnTo>
                  <a:lnTo>
                    <a:pt x="6011094" y="2251043"/>
                  </a:lnTo>
                  <a:lnTo>
                    <a:pt x="6011094" y="2201094"/>
                  </a:lnTo>
                  <a:lnTo>
                    <a:pt x="5618683" y="2201094"/>
                  </a:lnTo>
                  <a:lnTo>
                    <a:pt x="5618683" y="2186826"/>
                  </a:lnTo>
                  <a:lnTo>
                    <a:pt x="5583003" y="2186826"/>
                  </a:lnTo>
                  <a:lnTo>
                    <a:pt x="5583003" y="2129752"/>
                  </a:lnTo>
                  <a:lnTo>
                    <a:pt x="5104972" y="2129752"/>
                  </a:lnTo>
                  <a:lnTo>
                    <a:pt x="5104972" y="2072669"/>
                  </a:lnTo>
                  <a:lnTo>
                    <a:pt x="5062166" y="2072669"/>
                  </a:lnTo>
                  <a:lnTo>
                    <a:pt x="5062166" y="2022729"/>
                  </a:lnTo>
                  <a:lnTo>
                    <a:pt x="4987252" y="2022729"/>
                  </a:lnTo>
                  <a:lnTo>
                    <a:pt x="4987252" y="1983486"/>
                  </a:lnTo>
                  <a:lnTo>
                    <a:pt x="4758928" y="1983486"/>
                  </a:lnTo>
                  <a:lnTo>
                    <a:pt x="4758928" y="1951377"/>
                  </a:lnTo>
                  <a:lnTo>
                    <a:pt x="4644771" y="1951377"/>
                  </a:lnTo>
                  <a:lnTo>
                    <a:pt x="4644771" y="1894294"/>
                  </a:lnTo>
                  <a:lnTo>
                    <a:pt x="4598404" y="1894294"/>
                  </a:lnTo>
                  <a:lnTo>
                    <a:pt x="4598404" y="1862195"/>
                  </a:lnTo>
                  <a:lnTo>
                    <a:pt x="4552026" y="1862195"/>
                  </a:lnTo>
                  <a:lnTo>
                    <a:pt x="4552026" y="1822952"/>
                  </a:lnTo>
                  <a:lnTo>
                    <a:pt x="4509211" y="1822952"/>
                  </a:lnTo>
                  <a:lnTo>
                    <a:pt x="4509211" y="1787271"/>
                  </a:lnTo>
                  <a:lnTo>
                    <a:pt x="4437869" y="1787271"/>
                  </a:lnTo>
                  <a:lnTo>
                    <a:pt x="4437869" y="1758734"/>
                  </a:lnTo>
                  <a:lnTo>
                    <a:pt x="4348677" y="1758734"/>
                  </a:lnTo>
                  <a:lnTo>
                    <a:pt x="4348677" y="1726625"/>
                  </a:lnTo>
                  <a:lnTo>
                    <a:pt x="4259495" y="1726625"/>
                  </a:lnTo>
                  <a:lnTo>
                    <a:pt x="4259495" y="1683820"/>
                  </a:lnTo>
                  <a:lnTo>
                    <a:pt x="4191715" y="1683820"/>
                  </a:lnTo>
                  <a:lnTo>
                    <a:pt x="4191715" y="1648149"/>
                  </a:lnTo>
                  <a:lnTo>
                    <a:pt x="4091826" y="1648149"/>
                  </a:lnTo>
                  <a:lnTo>
                    <a:pt x="4091826" y="1587503"/>
                  </a:lnTo>
                  <a:lnTo>
                    <a:pt x="4031180" y="1587503"/>
                  </a:lnTo>
                  <a:lnTo>
                    <a:pt x="4031180" y="1548260"/>
                  </a:lnTo>
                  <a:lnTo>
                    <a:pt x="4006206" y="1548260"/>
                  </a:lnTo>
                  <a:lnTo>
                    <a:pt x="4006206" y="1501883"/>
                  </a:lnTo>
                  <a:lnTo>
                    <a:pt x="3802866" y="1501883"/>
                  </a:lnTo>
                  <a:lnTo>
                    <a:pt x="3802866" y="1451934"/>
                  </a:lnTo>
                  <a:lnTo>
                    <a:pt x="3727952" y="1451934"/>
                  </a:lnTo>
                  <a:lnTo>
                    <a:pt x="3727952" y="1419835"/>
                  </a:lnTo>
                  <a:lnTo>
                    <a:pt x="3699415" y="1419835"/>
                  </a:lnTo>
                  <a:lnTo>
                    <a:pt x="3699415" y="1355617"/>
                  </a:lnTo>
                  <a:lnTo>
                    <a:pt x="3549577" y="1355617"/>
                  </a:lnTo>
                  <a:lnTo>
                    <a:pt x="3549577" y="1316374"/>
                  </a:lnTo>
                  <a:lnTo>
                    <a:pt x="3431858" y="1316374"/>
                  </a:lnTo>
                  <a:lnTo>
                    <a:pt x="3431858" y="1273569"/>
                  </a:lnTo>
                  <a:lnTo>
                    <a:pt x="3321263" y="1273569"/>
                  </a:lnTo>
                  <a:lnTo>
                    <a:pt x="3321263" y="1241460"/>
                  </a:lnTo>
                  <a:lnTo>
                    <a:pt x="3285592" y="1241460"/>
                  </a:lnTo>
                  <a:lnTo>
                    <a:pt x="3285592" y="1198655"/>
                  </a:lnTo>
                  <a:lnTo>
                    <a:pt x="3214240" y="1198655"/>
                  </a:lnTo>
                  <a:lnTo>
                    <a:pt x="3214240" y="1073791"/>
                  </a:lnTo>
                  <a:lnTo>
                    <a:pt x="3146460" y="1073791"/>
                  </a:lnTo>
                  <a:lnTo>
                    <a:pt x="3146460" y="1027414"/>
                  </a:lnTo>
                  <a:lnTo>
                    <a:pt x="2960951" y="1027414"/>
                  </a:lnTo>
                  <a:lnTo>
                    <a:pt x="2960951" y="966768"/>
                  </a:lnTo>
                  <a:lnTo>
                    <a:pt x="2875340" y="966768"/>
                  </a:lnTo>
                  <a:lnTo>
                    <a:pt x="2875340" y="923960"/>
                  </a:lnTo>
                  <a:lnTo>
                    <a:pt x="2572102" y="923960"/>
                  </a:lnTo>
                  <a:lnTo>
                    <a:pt x="2572102" y="884719"/>
                  </a:lnTo>
                  <a:lnTo>
                    <a:pt x="2400872" y="884719"/>
                  </a:lnTo>
                  <a:lnTo>
                    <a:pt x="2400872" y="849045"/>
                  </a:lnTo>
                  <a:lnTo>
                    <a:pt x="2261740" y="849045"/>
                  </a:lnTo>
                  <a:lnTo>
                    <a:pt x="2261740" y="752725"/>
                  </a:lnTo>
                  <a:lnTo>
                    <a:pt x="1897866" y="752725"/>
                  </a:lnTo>
                  <a:lnTo>
                    <a:pt x="1897866" y="727753"/>
                  </a:lnTo>
                  <a:lnTo>
                    <a:pt x="1626746" y="727753"/>
                  </a:lnTo>
                  <a:lnTo>
                    <a:pt x="1626746" y="627865"/>
                  </a:lnTo>
                  <a:lnTo>
                    <a:pt x="1337777" y="627865"/>
                  </a:lnTo>
                  <a:lnTo>
                    <a:pt x="1337777" y="588624"/>
                  </a:lnTo>
                  <a:lnTo>
                    <a:pt x="1223620" y="588624"/>
                  </a:lnTo>
                  <a:lnTo>
                    <a:pt x="1223620" y="552949"/>
                  </a:lnTo>
                  <a:lnTo>
                    <a:pt x="1130875" y="552949"/>
                  </a:lnTo>
                  <a:lnTo>
                    <a:pt x="1130875" y="524410"/>
                  </a:lnTo>
                  <a:lnTo>
                    <a:pt x="1102328" y="524410"/>
                  </a:lnTo>
                  <a:lnTo>
                    <a:pt x="1102328" y="438792"/>
                  </a:lnTo>
                  <a:lnTo>
                    <a:pt x="981037" y="438792"/>
                  </a:lnTo>
                  <a:lnTo>
                    <a:pt x="981037" y="378146"/>
                  </a:lnTo>
                  <a:lnTo>
                    <a:pt x="945366" y="378146"/>
                  </a:lnTo>
                  <a:lnTo>
                    <a:pt x="945366" y="342472"/>
                  </a:lnTo>
                  <a:lnTo>
                    <a:pt x="874017" y="342472"/>
                  </a:lnTo>
                  <a:lnTo>
                    <a:pt x="874017" y="296095"/>
                  </a:lnTo>
                  <a:lnTo>
                    <a:pt x="799102" y="296095"/>
                  </a:lnTo>
                  <a:lnTo>
                    <a:pt x="799102" y="285393"/>
                  </a:lnTo>
                  <a:lnTo>
                    <a:pt x="724186" y="285393"/>
                  </a:lnTo>
                  <a:lnTo>
                    <a:pt x="724186" y="246152"/>
                  </a:lnTo>
                  <a:lnTo>
                    <a:pt x="585056" y="246152"/>
                  </a:lnTo>
                  <a:lnTo>
                    <a:pt x="585056" y="178371"/>
                  </a:lnTo>
                  <a:lnTo>
                    <a:pt x="495871" y="178371"/>
                  </a:lnTo>
                  <a:lnTo>
                    <a:pt x="495871" y="107023"/>
                  </a:lnTo>
                  <a:lnTo>
                    <a:pt x="445927" y="107023"/>
                  </a:lnTo>
                  <a:lnTo>
                    <a:pt x="445927" y="71348"/>
                  </a:lnTo>
                  <a:lnTo>
                    <a:pt x="260421" y="71348"/>
                  </a:lnTo>
                  <a:lnTo>
                    <a:pt x="260421" y="42809"/>
                  </a:lnTo>
                  <a:lnTo>
                    <a:pt x="128427" y="42809"/>
                  </a:lnTo>
                  <a:lnTo>
                    <a:pt x="128427" y="0"/>
                  </a:lnTo>
                  <a:lnTo>
                    <a:pt x="0" y="0"/>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3" name="Freeform: Shape 160">
              <a:extLst>
                <a:ext uri="{FF2B5EF4-FFF2-40B4-BE49-F238E27FC236}">
                  <a16:creationId xmlns:a16="http://schemas.microsoft.com/office/drawing/2014/main" xmlns="" id="{B3D995E4-9B7E-4FA7-95D0-2726E0C8A78E}"/>
                </a:ext>
              </a:extLst>
            </p:cNvPr>
            <p:cNvSpPr/>
            <p:nvPr/>
          </p:nvSpPr>
          <p:spPr>
            <a:xfrm>
              <a:off x="15641531" y="48117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4" name="Freeform: Shape 161">
              <a:extLst>
                <a:ext uri="{FF2B5EF4-FFF2-40B4-BE49-F238E27FC236}">
                  <a16:creationId xmlns:a16="http://schemas.microsoft.com/office/drawing/2014/main" xmlns="" id="{29667723-2A3A-4B45-A753-5187FD5FCC4B}"/>
                </a:ext>
              </a:extLst>
            </p:cNvPr>
            <p:cNvSpPr/>
            <p:nvPr/>
          </p:nvSpPr>
          <p:spPr>
            <a:xfrm>
              <a:off x="15984431" y="49641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5" name="Freeform: Shape 162">
              <a:extLst>
                <a:ext uri="{FF2B5EF4-FFF2-40B4-BE49-F238E27FC236}">
                  <a16:creationId xmlns:a16="http://schemas.microsoft.com/office/drawing/2014/main" xmlns="" id="{8E3D763D-3E27-471D-B017-95ED19987847}"/>
                </a:ext>
              </a:extLst>
            </p:cNvPr>
            <p:cNvSpPr/>
            <p:nvPr/>
          </p:nvSpPr>
          <p:spPr>
            <a:xfrm>
              <a:off x="16155881" y="49641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6" name="Freeform: Shape 163">
              <a:extLst>
                <a:ext uri="{FF2B5EF4-FFF2-40B4-BE49-F238E27FC236}">
                  <a16:creationId xmlns:a16="http://schemas.microsoft.com/office/drawing/2014/main" xmlns="" id="{3E63585B-B305-415C-B49E-1C11B0CD90EB}"/>
                </a:ext>
              </a:extLst>
            </p:cNvPr>
            <p:cNvSpPr/>
            <p:nvPr/>
          </p:nvSpPr>
          <p:spPr>
            <a:xfrm>
              <a:off x="1649878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7" name="Freeform: Shape 164">
              <a:extLst>
                <a:ext uri="{FF2B5EF4-FFF2-40B4-BE49-F238E27FC236}">
                  <a16:creationId xmlns:a16="http://schemas.microsoft.com/office/drawing/2014/main" xmlns="" id="{B0C0D480-07CF-4DF1-90DF-22B959ACF463}"/>
                </a:ext>
              </a:extLst>
            </p:cNvPr>
            <p:cNvSpPr/>
            <p:nvPr/>
          </p:nvSpPr>
          <p:spPr>
            <a:xfrm>
              <a:off x="166321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8" name="Freeform: Shape 165">
              <a:extLst>
                <a:ext uri="{FF2B5EF4-FFF2-40B4-BE49-F238E27FC236}">
                  <a16:creationId xmlns:a16="http://schemas.microsoft.com/office/drawing/2014/main" xmlns="" id="{594394B6-BE7A-4A67-93C5-6560879AA69E}"/>
                </a:ext>
              </a:extLst>
            </p:cNvPr>
            <p:cNvSpPr/>
            <p:nvPr/>
          </p:nvSpPr>
          <p:spPr>
            <a:xfrm>
              <a:off x="167845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9" name="Freeform: Shape 166">
              <a:extLst>
                <a:ext uri="{FF2B5EF4-FFF2-40B4-BE49-F238E27FC236}">
                  <a16:creationId xmlns:a16="http://schemas.microsoft.com/office/drawing/2014/main" xmlns="" id="{86D70E55-3E57-419F-BE96-B35609EAA5A1}"/>
                </a:ext>
              </a:extLst>
            </p:cNvPr>
            <p:cNvSpPr/>
            <p:nvPr/>
          </p:nvSpPr>
          <p:spPr>
            <a:xfrm>
              <a:off x="168988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0" name="Freeform: Shape 167">
              <a:extLst>
                <a:ext uri="{FF2B5EF4-FFF2-40B4-BE49-F238E27FC236}">
                  <a16:creationId xmlns:a16="http://schemas.microsoft.com/office/drawing/2014/main" xmlns="" id="{F5B094F6-CF64-4569-B4EF-1D1A66C2A79F}"/>
                </a:ext>
              </a:extLst>
            </p:cNvPr>
            <p:cNvSpPr/>
            <p:nvPr/>
          </p:nvSpPr>
          <p:spPr>
            <a:xfrm>
              <a:off x="1741318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1" name="Freeform: Shape 168">
              <a:extLst>
                <a:ext uri="{FF2B5EF4-FFF2-40B4-BE49-F238E27FC236}">
                  <a16:creationId xmlns:a16="http://schemas.microsoft.com/office/drawing/2014/main" xmlns="" id="{C2091541-F820-46CB-B627-2590C79A1C83}"/>
                </a:ext>
              </a:extLst>
            </p:cNvPr>
            <p:cNvSpPr/>
            <p:nvPr/>
          </p:nvSpPr>
          <p:spPr>
            <a:xfrm>
              <a:off x="1750843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2" name="Freeform: Shape 169">
              <a:extLst>
                <a:ext uri="{FF2B5EF4-FFF2-40B4-BE49-F238E27FC236}">
                  <a16:creationId xmlns:a16="http://schemas.microsoft.com/office/drawing/2014/main" xmlns="" id="{78076ABD-20B3-417D-9986-77659C34688D}"/>
                </a:ext>
              </a:extLst>
            </p:cNvPr>
            <p:cNvSpPr/>
            <p:nvPr/>
          </p:nvSpPr>
          <p:spPr>
            <a:xfrm>
              <a:off x="1762273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grpSp>
      <p:grpSp>
        <p:nvGrpSpPr>
          <p:cNvPr id="133" name="Group 132">
            <a:extLst>
              <a:ext uri="{FF2B5EF4-FFF2-40B4-BE49-F238E27FC236}">
                <a16:creationId xmlns:a16="http://schemas.microsoft.com/office/drawing/2014/main" xmlns="" id="{3540DF39-1DED-4835-AAAE-6E9B89712827}"/>
              </a:ext>
            </a:extLst>
          </p:cNvPr>
          <p:cNvGrpSpPr/>
          <p:nvPr/>
        </p:nvGrpSpPr>
        <p:grpSpPr>
          <a:xfrm>
            <a:off x="1749879" y="2711120"/>
            <a:ext cx="6723607" cy="2233092"/>
            <a:chOff x="9198988" y="2683954"/>
            <a:chExt cx="9135710" cy="3042473"/>
          </a:xfrm>
        </p:grpSpPr>
        <p:sp>
          <p:nvSpPr>
            <p:cNvPr id="134" name="Freeform: Shape 196">
              <a:extLst>
                <a:ext uri="{FF2B5EF4-FFF2-40B4-BE49-F238E27FC236}">
                  <a16:creationId xmlns:a16="http://schemas.microsoft.com/office/drawing/2014/main" xmlns="" id="{EC062CE0-B425-4366-A8D3-5C1937083804}"/>
                </a:ext>
              </a:extLst>
            </p:cNvPr>
            <p:cNvSpPr/>
            <p:nvPr/>
          </p:nvSpPr>
          <p:spPr>
            <a:xfrm>
              <a:off x="9198988" y="2683954"/>
              <a:ext cx="9135710" cy="3042473"/>
            </a:xfrm>
            <a:custGeom>
              <a:avLst/>
              <a:gdLst>
                <a:gd name="connsiteX0" fmla="*/ 9141844 w 9135709"/>
                <a:gd name="connsiteY0" fmla="*/ 3050672 h 3042472"/>
                <a:gd name="connsiteX1" fmla="*/ 9141844 w 9135709"/>
                <a:gd name="connsiteY1" fmla="*/ 2391890 h 3042472"/>
                <a:gd name="connsiteX2" fmla="*/ 7243234 w 9135709"/>
                <a:gd name="connsiteY2" fmla="*/ 2391890 h 3042472"/>
                <a:gd name="connsiteX3" fmla="*/ 7243234 w 9135709"/>
                <a:gd name="connsiteY3" fmla="*/ 2307430 h 3042472"/>
                <a:gd name="connsiteX4" fmla="*/ 7104722 w 9135709"/>
                <a:gd name="connsiteY4" fmla="*/ 2307430 h 3042472"/>
                <a:gd name="connsiteX5" fmla="*/ 7104722 w 9135709"/>
                <a:gd name="connsiteY5" fmla="*/ 2212839 h 3042472"/>
                <a:gd name="connsiteX6" fmla="*/ 5459457 w 9135709"/>
                <a:gd name="connsiteY6" fmla="*/ 2212839 h 3042472"/>
                <a:gd name="connsiteX7" fmla="*/ 5459457 w 9135709"/>
                <a:gd name="connsiteY7" fmla="*/ 2182431 h 3042472"/>
                <a:gd name="connsiteX8" fmla="*/ 5212835 w 9135709"/>
                <a:gd name="connsiteY8" fmla="*/ 2182431 h 3042472"/>
                <a:gd name="connsiteX9" fmla="*/ 5212835 w 9135709"/>
                <a:gd name="connsiteY9" fmla="*/ 2148649 h 3042472"/>
                <a:gd name="connsiteX10" fmla="*/ 5027020 w 9135709"/>
                <a:gd name="connsiteY10" fmla="*/ 2148649 h 3042472"/>
                <a:gd name="connsiteX11" fmla="*/ 5027020 w 9135709"/>
                <a:gd name="connsiteY11" fmla="*/ 2084459 h 3042472"/>
                <a:gd name="connsiteX12" fmla="*/ 4790536 w 9135709"/>
                <a:gd name="connsiteY12" fmla="*/ 2084459 h 3042472"/>
                <a:gd name="connsiteX13" fmla="*/ 4790536 w 9135709"/>
                <a:gd name="connsiteY13" fmla="*/ 2047294 h 3042472"/>
                <a:gd name="connsiteX14" fmla="*/ 4550670 w 9135709"/>
                <a:gd name="connsiteY14" fmla="*/ 2047294 h 3042472"/>
                <a:gd name="connsiteX15" fmla="*/ 4550670 w 9135709"/>
                <a:gd name="connsiteY15" fmla="*/ 2003373 h 3042472"/>
                <a:gd name="connsiteX16" fmla="*/ 4456080 w 9135709"/>
                <a:gd name="connsiteY16" fmla="*/ 2003373 h 3042472"/>
                <a:gd name="connsiteX17" fmla="*/ 4456080 w 9135709"/>
                <a:gd name="connsiteY17" fmla="*/ 1983104 h 3042472"/>
                <a:gd name="connsiteX18" fmla="*/ 4378376 w 9135709"/>
                <a:gd name="connsiteY18" fmla="*/ 1983104 h 3042472"/>
                <a:gd name="connsiteX19" fmla="*/ 4378376 w 9135709"/>
                <a:gd name="connsiteY19" fmla="*/ 1945948 h 3042472"/>
                <a:gd name="connsiteX20" fmla="*/ 4324325 w 9135709"/>
                <a:gd name="connsiteY20" fmla="*/ 1945948 h 3042472"/>
                <a:gd name="connsiteX21" fmla="*/ 4324325 w 9135709"/>
                <a:gd name="connsiteY21" fmla="*/ 1912157 h 3042472"/>
                <a:gd name="connsiteX22" fmla="*/ 4300673 w 9135709"/>
                <a:gd name="connsiteY22" fmla="*/ 1912157 h 3042472"/>
                <a:gd name="connsiteX23" fmla="*/ 4300673 w 9135709"/>
                <a:gd name="connsiteY23" fmla="*/ 1888513 h 3042472"/>
                <a:gd name="connsiteX24" fmla="*/ 4273647 w 9135709"/>
                <a:gd name="connsiteY24" fmla="*/ 1888513 h 3042472"/>
                <a:gd name="connsiteX25" fmla="*/ 4273647 w 9135709"/>
                <a:gd name="connsiteY25" fmla="*/ 1854731 h 3042472"/>
                <a:gd name="connsiteX26" fmla="*/ 4189187 w 9135709"/>
                <a:gd name="connsiteY26" fmla="*/ 1854731 h 3042472"/>
                <a:gd name="connsiteX27" fmla="*/ 4189187 w 9135709"/>
                <a:gd name="connsiteY27" fmla="*/ 1827697 h 3042472"/>
                <a:gd name="connsiteX28" fmla="*/ 4148649 w 9135709"/>
                <a:gd name="connsiteY28" fmla="*/ 1827697 h 3042472"/>
                <a:gd name="connsiteX29" fmla="*/ 4148649 w 9135709"/>
                <a:gd name="connsiteY29" fmla="*/ 1793915 h 3042472"/>
                <a:gd name="connsiteX30" fmla="*/ 4118241 w 9135709"/>
                <a:gd name="connsiteY30" fmla="*/ 1793915 h 3042472"/>
                <a:gd name="connsiteX31" fmla="*/ 4118241 w 9135709"/>
                <a:gd name="connsiteY31" fmla="*/ 1753376 h 3042472"/>
                <a:gd name="connsiteX32" fmla="*/ 4037163 w 9135709"/>
                <a:gd name="connsiteY32" fmla="*/ 1753376 h 3042472"/>
                <a:gd name="connsiteX33" fmla="*/ 4037163 w 9135709"/>
                <a:gd name="connsiteY33" fmla="*/ 1733107 h 3042472"/>
                <a:gd name="connsiteX34" fmla="*/ 4003373 w 9135709"/>
                <a:gd name="connsiteY34" fmla="*/ 1733107 h 3042472"/>
                <a:gd name="connsiteX35" fmla="*/ 4003373 w 9135709"/>
                <a:gd name="connsiteY35" fmla="*/ 1702699 h 3042472"/>
                <a:gd name="connsiteX36" fmla="*/ 3814184 w 9135709"/>
                <a:gd name="connsiteY36" fmla="*/ 1702699 h 3042472"/>
                <a:gd name="connsiteX37" fmla="*/ 3814184 w 9135709"/>
                <a:gd name="connsiteY37" fmla="*/ 1665543 h 3042472"/>
                <a:gd name="connsiteX38" fmla="*/ 3716211 w 9135709"/>
                <a:gd name="connsiteY38" fmla="*/ 1665543 h 3042472"/>
                <a:gd name="connsiteX39" fmla="*/ 3716211 w 9135709"/>
                <a:gd name="connsiteY39" fmla="*/ 1635134 h 3042472"/>
                <a:gd name="connsiteX40" fmla="*/ 3645264 w 9135709"/>
                <a:gd name="connsiteY40" fmla="*/ 1635134 h 3042472"/>
                <a:gd name="connsiteX41" fmla="*/ 3645264 w 9135709"/>
                <a:gd name="connsiteY41" fmla="*/ 1597970 h 3042472"/>
                <a:gd name="connsiteX42" fmla="*/ 3594595 w 9135709"/>
                <a:gd name="connsiteY42" fmla="*/ 1597970 h 3042472"/>
                <a:gd name="connsiteX43" fmla="*/ 3594595 w 9135709"/>
                <a:gd name="connsiteY43" fmla="*/ 1564188 h 3042472"/>
                <a:gd name="connsiteX44" fmla="*/ 3533779 w 9135709"/>
                <a:gd name="connsiteY44" fmla="*/ 1564188 h 3042472"/>
                <a:gd name="connsiteX45" fmla="*/ 3533779 w 9135709"/>
                <a:gd name="connsiteY45" fmla="*/ 1476354 h 3042472"/>
                <a:gd name="connsiteX46" fmla="*/ 3479727 w 9135709"/>
                <a:gd name="connsiteY46" fmla="*/ 1476354 h 3042472"/>
                <a:gd name="connsiteX47" fmla="*/ 3479727 w 9135709"/>
                <a:gd name="connsiteY47" fmla="*/ 1442563 h 3042472"/>
                <a:gd name="connsiteX48" fmla="*/ 3462832 w 9135709"/>
                <a:gd name="connsiteY48" fmla="*/ 1442563 h 3042472"/>
                <a:gd name="connsiteX49" fmla="*/ 3462832 w 9135709"/>
                <a:gd name="connsiteY49" fmla="*/ 1391894 h 3042472"/>
                <a:gd name="connsiteX50" fmla="*/ 3388511 w 9135709"/>
                <a:gd name="connsiteY50" fmla="*/ 1391894 h 3042472"/>
                <a:gd name="connsiteX51" fmla="*/ 3388511 w 9135709"/>
                <a:gd name="connsiteY51" fmla="*/ 1300678 h 3042472"/>
                <a:gd name="connsiteX52" fmla="*/ 3152027 w 9135709"/>
                <a:gd name="connsiteY52" fmla="*/ 1300678 h 3042472"/>
                <a:gd name="connsiteX53" fmla="*/ 3152027 w 9135709"/>
                <a:gd name="connsiteY53" fmla="*/ 1243244 h 3042472"/>
                <a:gd name="connsiteX54" fmla="*/ 3091211 w 9135709"/>
                <a:gd name="connsiteY54" fmla="*/ 1243244 h 3042472"/>
                <a:gd name="connsiteX55" fmla="*/ 3091211 w 9135709"/>
                <a:gd name="connsiteY55" fmla="*/ 1179054 h 3042472"/>
                <a:gd name="connsiteX56" fmla="*/ 2888509 w 9135709"/>
                <a:gd name="connsiteY56" fmla="*/ 1179054 h 3042472"/>
                <a:gd name="connsiteX57" fmla="*/ 2888509 w 9135709"/>
                <a:gd name="connsiteY57" fmla="*/ 1108107 h 3042472"/>
                <a:gd name="connsiteX58" fmla="*/ 2638513 w 9135709"/>
                <a:gd name="connsiteY58" fmla="*/ 1108107 h 3042472"/>
                <a:gd name="connsiteX59" fmla="*/ 2638513 w 9135709"/>
                <a:gd name="connsiteY59" fmla="*/ 1067568 h 3042472"/>
                <a:gd name="connsiteX60" fmla="*/ 2591217 w 9135709"/>
                <a:gd name="connsiteY60" fmla="*/ 1067568 h 3042472"/>
                <a:gd name="connsiteX61" fmla="*/ 2591217 w 9135709"/>
                <a:gd name="connsiteY61" fmla="*/ 1040542 h 3042472"/>
                <a:gd name="connsiteX62" fmla="*/ 2523645 w 9135709"/>
                <a:gd name="connsiteY62" fmla="*/ 1040542 h 3042472"/>
                <a:gd name="connsiteX63" fmla="*/ 2523645 w 9135709"/>
                <a:gd name="connsiteY63" fmla="*/ 1010134 h 3042472"/>
                <a:gd name="connsiteX64" fmla="*/ 2486488 w 9135709"/>
                <a:gd name="connsiteY64" fmla="*/ 1010134 h 3042472"/>
                <a:gd name="connsiteX65" fmla="*/ 2486488 w 9135709"/>
                <a:gd name="connsiteY65" fmla="*/ 983108 h 3042472"/>
                <a:gd name="connsiteX66" fmla="*/ 2459454 w 9135709"/>
                <a:gd name="connsiteY66" fmla="*/ 983108 h 3042472"/>
                <a:gd name="connsiteX67" fmla="*/ 2459454 w 9135709"/>
                <a:gd name="connsiteY67" fmla="*/ 945944 h 3042472"/>
                <a:gd name="connsiteX68" fmla="*/ 2175675 w 9135709"/>
                <a:gd name="connsiteY68" fmla="*/ 945944 h 3042472"/>
                <a:gd name="connsiteX69" fmla="*/ 2175675 w 9135709"/>
                <a:gd name="connsiteY69" fmla="*/ 898649 h 3042472"/>
                <a:gd name="connsiteX70" fmla="*/ 2114867 w 9135709"/>
                <a:gd name="connsiteY70" fmla="*/ 898649 h 3042472"/>
                <a:gd name="connsiteX71" fmla="*/ 2114867 w 9135709"/>
                <a:gd name="connsiteY71" fmla="*/ 871623 h 3042472"/>
                <a:gd name="connsiteX72" fmla="*/ 2074320 w 9135709"/>
                <a:gd name="connsiteY72" fmla="*/ 871623 h 3042472"/>
                <a:gd name="connsiteX73" fmla="*/ 2074320 w 9135709"/>
                <a:gd name="connsiteY73" fmla="*/ 834458 h 3042472"/>
                <a:gd name="connsiteX74" fmla="*/ 2003373 w 9135709"/>
                <a:gd name="connsiteY74" fmla="*/ 834458 h 3042472"/>
                <a:gd name="connsiteX75" fmla="*/ 2003373 w 9135709"/>
                <a:gd name="connsiteY75" fmla="*/ 780405 h 3042472"/>
                <a:gd name="connsiteX76" fmla="*/ 1986486 w 9135709"/>
                <a:gd name="connsiteY76" fmla="*/ 780405 h 3042472"/>
                <a:gd name="connsiteX77" fmla="*/ 1986486 w 9135709"/>
                <a:gd name="connsiteY77" fmla="*/ 719594 h 3042472"/>
                <a:gd name="connsiteX78" fmla="*/ 1787159 w 9135709"/>
                <a:gd name="connsiteY78" fmla="*/ 719594 h 3042472"/>
                <a:gd name="connsiteX79" fmla="*/ 1787159 w 9135709"/>
                <a:gd name="connsiteY79" fmla="*/ 601351 h 3042472"/>
                <a:gd name="connsiteX80" fmla="*/ 1773646 w 9135709"/>
                <a:gd name="connsiteY80" fmla="*/ 601351 h 3042472"/>
                <a:gd name="connsiteX81" fmla="*/ 1773646 w 9135709"/>
                <a:gd name="connsiteY81" fmla="*/ 537161 h 3042472"/>
                <a:gd name="connsiteX82" fmla="*/ 1756759 w 9135709"/>
                <a:gd name="connsiteY82" fmla="*/ 537161 h 3042472"/>
                <a:gd name="connsiteX83" fmla="*/ 1756759 w 9135709"/>
                <a:gd name="connsiteY83" fmla="*/ 506757 h 3042472"/>
                <a:gd name="connsiteX84" fmla="*/ 1733107 w 9135709"/>
                <a:gd name="connsiteY84" fmla="*/ 506757 h 3042472"/>
                <a:gd name="connsiteX85" fmla="*/ 1733107 w 9135709"/>
                <a:gd name="connsiteY85" fmla="*/ 462837 h 3042472"/>
                <a:gd name="connsiteX86" fmla="*/ 1601352 w 9135709"/>
                <a:gd name="connsiteY86" fmla="*/ 462837 h 3042472"/>
                <a:gd name="connsiteX87" fmla="*/ 1601352 w 9135709"/>
                <a:gd name="connsiteY87" fmla="*/ 429053 h 3042472"/>
                <a:gd name="connsiteX88" fmla="*/ 1476354 w 9135709"/>
                <a:gd name="connsiteY88" fmla="*/ 429053 h 3042472"/>
                <a:gd name="connsiteX89" fmla="*/ 1476354 w 9135709"/>
                <a:gd name="connsiteY89" fmla="*/ 395270 h 3042472"/>
                <a:gd name="connsiteX90" fmla="*/ 1263514 w 9135709"/>
                <a:gd name="connsiteY90" fmla="*/ 395270 h 3042472"/>
                <a:gd name="connsiteX91" fmla="*/ 1263514 w 9135709"/>
                <a:gd name="connsiteY91" fmla="*/ 371621 h 3042472"/>
                <a:gd name="connsiteX92" fmla="*/ 1222975 w 9135709"/>
                <a:gd name="connsiteY92" fmla="*/ 371621 h 3042472"/>
                <a:gd name="connsiteX93" fmla="*/ 1222975 w 9135709"/>
                <a:gd name="connsiteY93" fmla="*/ 344594 h 3042472"/>
                <a:gd name="connsiteX94" fmla="*/ 1145272 w 9135709"/>
                <a:gd name="connsiteY94" fmla="*/ 344594 h 3042472"/>
                <a:gd name="connsiteX95" fmla="*/ 1145272 w 9135709"/>
                <a:gd name="connsiteY95" fmla="*/ 317567 h 3042472"/>
                <a:gd name="connsiteX96" fmla="*/ 1131759 w 9135709"/>
                <a:gd name="connsiteY96" fmla="*/ 317567 h 3042472"/>
                <a:gd name="connsiteX97" fmla="*/ 1131759 w 9135709"/>
                <a:gd name="connsiteY97" fmla="*/ 283783 h 3042472"/>
                <a:gd name="connsiteX98" fmla="*/ 1043917 w 9135709"/>
                <a:gd name="connsiteY98" fmla="*/ 283783 h 3042472"/>
                <a:gd name="connsiteX99" fmla="*/ 1043917 w 9135709"/>
                <a:gd name="connsiteY99" fmla="*/ 246621 h 3042472"/>
                <a:gd name="connsiteX100" fmla="*/ 949326 w 9135709"/>
                <a:gd name="connsiteY100" fmla="*/ 246621 h 3042472"/>
                <a:gd name="connsiteX101" fmla="*/ 949326 w 9135709"/>
                <a:gd name="connsiteY101" fmla="*/ 182432 h 3042472"/>
                <a:gd name="connsiteX102" fmla="*/ 814189 w 9135709"/>
                <a:gd name="connsiteY102" fmla="*/ 182432 h 3042472"/>
                <a:gd name="connsiteX103" fmla="*/ 814189 w 9135709"/>
                <a:gd name="connsiteY103" fmla="*/ 94594 h 3042472"/>
                <a:gd name="connsiteX104" fmla="*/ 432432 w 9135709"/>
                <a:gd name="connsiteY104" fmla="*/ 94594 h 3042472"/>
                <a:gd name="connsiteX105" fmla="*/ 432432 w 9135709"/>
                <a:gd name="connsiteY105" fmla="*/ 64189 h 3042472"/>
                <a:gd name="connsiteX106" fmla="*/ 155406 w 9135709"/>
                <a:gd name="connsiteY106" fmla="*/ 64189 h 3042472"/>
                <a:gd name="connsiteX107" fmla="*/ 155406 w 9135709"/>
                <a:gd name="connsiteY107" fmla="*/ 37162 h 3042472"/>
                <a:gd name="connsiteX108" fmla="*/ 121622 w 9135709"/>
                <a:gd name="connsiteY108" fmla="*/ 37162 h 3042472"/>
                <a:gd name="connsiteX109" fmla="*/ 121622 w 9135709"/>
                <a:gd name="connsiteY109" fmla="*/ 0 h 3042472"/>
                <a:gd name="connsiteX110" fmla="*/ 0 w 9135709"/>
                <a:gd name="connsiteY110" fmla="*/ 0 h 304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9135709" h="3042472">
                  <a:moveTo>
                    <a:pt x="9141844" y="3050672"/>
                  </a:moveTo>
                  <a:lnTo>
                    <a:pt x="9141844" y="2391890"/>
                  </a:lnTo>
                  <a:lnTo>
                    <a:pt x="7243234" y="2391890"/>
                  </a:lnTo>
                  <a:lnTo>
                    <a:pt x="7243234" y="2307430"/>
                  </a:lnTo>
                  <a:lnTo>
                    <a:pt x="7104722" y="2307430"/>
                  </a:lnTo>
                  <a:lnTo>
                    <a:pt x="7104722" y="2212839"/>
                  </a:lnTo>
                  <a:lnTo>
                    <a:pt x="5459457" y="2212839"/>
                  </a:lnTo>
                  <a:lnTo>
                    <a:pt x="5459457" y="2182431"/>
                  </a:lnTo>
                  <a:lnTo>
                    <a:pt x="5212835" y="2182431"/>
                  </a:lnTo>
                  <a:lnTo>
                    <a:pt x="5212835" y="2148649"/>
                  </a:lnTo>
                  <a:lnTo>
                    <a:pt x="5027020" y="2148649"/>
                  </a:lnTo>
                  <a:lnTo>
                    <a:pt x="5027020" y="2084459"/>
                  </a:lnTo>
                  <a:lnTo>
                    <a:pt x="4790536" y="2084459"/>
                  </a:lnTo>
                  <a:lnTo>
                    <a:pt x="4790536" y="2047294"/>
                  </a:lnTo>
                  <a:lnTo>
                    <a:pt x="4550670" y="2047294"/>
                  </a:lnTo>
                  <a:lnTo>
                    <a:pt x="4550670" y="2003373"/>
                  </a:lnTo>
                  <a:lnTo>
                    <a:pt x="4456080" y="2003373"/>
                  </a:lnTo>
                  <a:lnTo>
                    <a:pt x="4456080" y="1983104"/>
                  </a:lnTo>
                  <a:lnTo>
                    <a:pt x="4378376" y="1983104"/>
                  </a:lnTo>
                  <a:lnTo>
                    <a:pt x="4378376" y="1945948"/>
                  </a:lnTo>
                  <a:lnTo>
                    <a:pt x="4324325" y="1945948"/>
                  </a:lnTo>
                  <a:lnTo>
                    <a:pt x="4324325" y="1912157"/>
                  </a:lnTo>
                  <a:lnTo>
                    <a:pt x="4300673" y="1912157"/>
                  </a:lnTo>
                  <a:lnTo>
                    <a:pt x="4300673" y="1888513"/>
                  </a:lnTo>
                  <a:lnTo>
                    <a:pt x="4273647" y="1888513"/>
                  </a:lnTo>
                  <a:lnTo>
                    <a:pt x="4273647" y="1854731"/>
                  </a:lnTo>
                  <a:lnTo>
                    <a:pt x="4189187" y="1854731"/>
                  </a:lnTo>
                  <a:lnTo>
                    <a:pt x="4189187" y="1827697"/>
                  </a:lnTo>
                  <a:lnTo>
                    <a:pt x="4148649" y="1827697"/>
                  </a:lnTo>
                  <a:lnTo>
                    <a:pt x="4148649" y="1793915"/>
                  </a:lnTo>
                  <a:lnTo>
                    <a:pt x="4118241" y="1793915"/>
                  </a:lnTo>
                  <a:lnTo>
                    <a:pt x="4118241" y="1753376"/>
                  </a:lnTo>
                  <a:lnTo>
                    <a:pt x="4037163" y="1753376"/>
                  </a:lnTo>
                  <a:lnTo>
                    <a:pt x="4037163" y="1733107"/>
                  </a:lnTo>
                  <a:lnTo>
                    <a:pt x="4003373" y="1733107"/>
                  </a:lnTo>
                  <a:lnTo>
                    <a:pt x="4003373" y="1702699"/>
                  </a:lnTo>
                  <a:lnTo>
                    <a:pt x="3814184" y="1702699"/>
                  </a:lnTo>
                  <a:lnTo>
                    <a:pt x="3814184" y="1665543"/>
                  </a:lnTo>
                  <a:lnTo>
                    <a:pt x="3716211" y="1665543"/>
                  </a:lnTo>
                  <a:lnTo>
                    <a:pt x="3716211" y="1635134"/>
                  </a:lnTo>
                  <a:lnTo>
                    <a:pt x="3645264" y="1635134"/>
                  </a:lnTo>
                  <a:lnTo>
                    <a:pt x="3645264" y="1597970"/>
                  </a:lnTo>
                  <a:lnTo>
                    <a:pt x="3594595" y="1597970"/>
                  </a:lnTo>
                  <a:lnTo>
                    <a:pt x="3594595" y="1564188"/>
                  </a:lnTo>
                  <a:lnTo>
                    <a:pt x="3533779" y="1564188"/>
                  </a:lnTo>
                  <a:lnTo>
                    <a:pt x="3533779" y="1476354"/>
                  </a:lnTo>
                  <a:lnTo>
                    <a:pt x="3479727" y="1476354"/>
                  </a:lnTo>
                  <a:lnTo>
                    <a:pt x="3479727" y="1442563"/>
                  </a:lnTo>
                  <a:lnTo>
                    <a:pt x="3462832" y="1442563"/>
                  </a:lnTo>
                  <a:lnTo>
                    <a:pt x="3462832" y="1391894"/>
                  </a:lnTo>
                  <a:lnTo>
                    <a:pt x="3388511" y="1391894"/>
                  </a:lnTo>
                  <a:lnTo>
                    <a:pt x="3388511" y="1300678"/>
                  </a:lnTo>
                  <a:lnTo>
                    <a:pt x="3152027" y="1300678"/>
                  </a:lnTo>
                  <a:lnTo>
                    <a:pt x="3152027" y="1243244"/>
                  </a:lnTo>
                  <a:lnTo>
                    <a:pt x="3091211" y="1243244"/>
                  </a:lnTo>
                  <a:lnTo>
                    <a:pt x="3091211" y="1179054"/>
                  </a:lnTo>
                  <a:lnTo>
                    <a:pt x="2888509" y="1179054"/>
                  </a:lnTo>
                  <a:lnTo>
                    <a:pt x="2888509" y="1108107"/>
                  </a:lnTo>
                  <a:lnTo>
                    <a:pt x="2638513" y="1108107"/>
                  </a:lnTo>
                  <a:lnTo>
                    <a:pt x="2638513" y="1067568"/>
                  </a:lnTo>
                  <a:lnTo>
                    <a:pt x="2591217" y="1067568"/>
                  </a:lnTo>
                  <a:lnTo>
                    <a:pt x="2591217" y="1040542"/>
                  </a:lnTo>
                  <a:lnTo>
                    <a:pt x="2523645" y="1040542"/>
                  </a:lnTo>
                  <a:lnTo>
                    <a:pt x="2523645" y="1010134"/>
                  </a:lnTo>
                  <a:lnTo>
                    <a:pt x="2486488" y="1010134"/>
                  </a:lnTo>
                  <a:lnTo>
                    <a:pt x="2486488" y="983108"/>
                  </a:lnTo>
                  <a:lnTo>
                    <a:pt x="2459454" y="983108"/>
                  </a:lnTo>
                  <a:lnTo>
                    <a:pt x="2459454" y="945944"/>
                  </a:lnTo>
                  <a:lnTo>
                    <a:pt x="2175675" y="945944"/>
                  </a:lnTo>
                  <a:lnTo>
                    <a:pt x="2175675" y="898649"/>
                  </a:lnTo>
                  <a:lnTo>
                    <a:pt x="2114867" y="898649"/>
                  </a:lnTo>
                  <a:lnTo>
                    <a:pt x="2114867" y="871623"/>
                  </a:lnTo>
                  <a:lnTo>
                    <a:pt x="2074320" y="871623"/>
                  </a:lnTo>
                  <a:lnTo>
                    <a:pt x="2074320" y="834458"/>
                  </a:lnTo>
                  <a:lnTo>
                    <a:pt x="2003373" y="834458"/>
                  </a:lnTo>
                  <a:lnTo>
                    <a:pt x="2003373" y="780405"/>
                  </a:lnTo>
                  <a:lnTo>
                    <a:pt x="1986486" y="780405"/>
                  </a:lnTo>
                  <a:lnTo>
                    <a:pt x="1986486" y="719594"/>
                  </a:lnTo>
                  <a:lnTo>
                    <a:pt x="1787159" y="719594"/>
                  </a:lnTo>
                  <a:lnTo>
                    <a:pt x="1787159" y="601351"/>
                  </a:lnTo>
                  <a:lnTo>
                    <a:pt x="1773646" y="601351"/>
                  </a:lnTo>
                  <a:lnTo>
                    <a:pt x="1773646" y="537161"/>
                  </a:lnTo>
                  <a:lnTo>
                    <a:pt x="1756759" y="537161"/>
                  </a:lnTo>
                  <a:lnTo>
                    <a:pt x="1756759" y="506757"/>
                  </a:lnTo>
                  <a:lnTo>
                    <a:pt x="1733107" y="506757"/>
                  </a:lnTo>
                  <a:lnTo>
                    <a:pt x="1733107" y="462837"/>
                  </a:lnTo>
                  <a:lnTo>
                    <a:pt x="1601352" y="462837"/>
                  </a:lnTo>
                  <a:lnTo>
                    <a:pt x="1601352" y="429053"/>
                  </a:lnTo>
                  <a:lnTo>
                    <a:pt x="1476354" y="429053"/>
                  </a:lnTo>
                  <a:lnTo>
                    <a:pt x="1476354" y="395270"/>
                  </a:lnTo>
                  <a:lnTo>
                    <a:pt x="1263514" y="395270"/>
                  </a:lnTo>
                  <a:lnTo>
                    <a:pt x="1263514" y="371621"/>
                  </a:lnTo>
                  <a:lnTo>
                    <a:pt x="1222975" y="371621"/>
                  </a:lnTo>
                  <a:lnTo>
                    <a:pt x="1222975" y="344594"/>
                  </a:lnTo>
                  <a:lnTo>
                    <a:pt x="1145272" y="344594"/>
                  </a:lnTo>
                  <a:lnTo>
                    <a:pt x="1145272" y="317567"/>
                  </a:lnTo>
                  <a:lnTo>
                    <a:pt x="1131759" y="317567"/>
                  </a:lnTo>
                  <a:lnTo>
                    <a:pt x="1131759" y="283783"/>
                  </a:lnTo>
                  <a:lnTo>
                    <a:pt x="1043917" y="283783"/>
                  </a:lnTo>
                  <a:lnTo>
                    <a:pt x="1043917" y="246621"/>
                  </a:lnTo>
                  <a:lnTo>
                    <a:pt x="949326" y="246621"/>
                  </a:lnTo>
                  <a:lnTo>
                    <a:pt x="949326" y="182432"/>
                  </a:lnTo>
                  <a:lnTo>
                    <a:pt x="814189" y="182432"/>
                  </a:lnTo>
                  <a:lnTo>
                    <a:pt x="814189" y="94594"/>
                  </a:lnTo>
                  <a:lnTo>
                    <a:pt x="432432" y="94594"/>
                  </a:lnTo>
                  <a:lnTo>
                    <a:pt x="432432" y="64189"/>
                  </a:lnTo>
                  <a:lnTo>
                    <a:pt x="155406" y="64189"/>
                  </a:lnTo>
                  <a:lnTo>
                    <a:pt x="155406" y="37162"/>
                  </a:lnTo>
                  <a:lnTo>
                    <a:pt x="121622" y="37162"/>
                  </a:lnTo>
                  <a:lnTo>
                    <a:pt x="12162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5" name="Freeform: Shape 197">
              <a:extLst>
                <a:ext uri="{FF2B5EF4-FFF2-40B4-BE49-F238E27FC236}">
                  <a16:creationId xmlns:a16="http://schemas.microsoft.com/office/drawing/2014/main" xmlns="" id="{3EBDB2D6-8C01-4E64-8318-94E2DC4CC156}"/>
                </a:ext>
              </a:extLst>
            </p:cNvPr>
            <p:cNvSpPr/>
            <p:nvPr/>
          </p:nvSpPr>
          <p:spPr>
            <a:xfrm>
              <a:off x="14077972" y="4673018"/>
              <a:ext cx="8290" cy="91191"/>
            </a:xfrm>
            <a:custGeom>
              <a:avLst/>
              <a:gdLst>
                <a:gd name="connsiteX0" fmla="*/ 0 w 0"/>
                <a:gd name="connsiteY0" fmla="*/ 0 h 91191"/>
                <a:gd name="connsiteX1" fmla="*/ 0 w 0"/>
                <a:gd name="connsiteY1" fmla="*/ 94002 h 91191"/>
              </a:gdLst>
              <a:ahLst/>
              <a:cxnLst>
                <a:cxn ang="0">
                  <a:pos x="connsiteX0" y="connsiteY0"/>
                </a:cxn>
                <a:cxn ang="0">
                  <a:pos x="connsiteX1" y="connsiteY1"/>
                </a:cxn>
              </a:cxnLst>
              <a:rect l="l" t="t" r="r" b="b"/>
              <a:pathLst>
                <a:path h="91191">
                  <a:moveTo>
                    <a:pt x="0" y="0"/>
                  </a:moveTo>
                  <a:lnTo>
                    <a:pt x="0" y="94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6" name="Freeform: Shape 198">
              <a:extLst>
                <a:ext uri="{FF2B5EF4-FFF2-40B4-BE49-F238E27FC236}">
                  <a16:creationId xmlns:a16="http://schemas.microsoft.com/office/drawing/2014/main" xmlns="" id="{75D61171-1706-477B-9DCD-032686177D98}"/>
                </a:ext>
              </a:extLst>
            </p:cNvPr>
            <p:cNvSpPr/>
            <p:nvPr/>
          </p:nvSpPr>
          <p:spPr>
            <a:xfrm>
              <a:off x="14177452" y="4673018"/>
              <a:ext cx="8290" cy="91191"/>
            </a:xfrm>
            <a:custGeom>
              <a:avLst/>
              <a:gdLst>
                <a:gd name="connsiteX0" fmla="*/ 0 w 0"/>
                <a:gd name="connsiteY0" fmla="*/ 0 h 91191"/>
                <a:gd name="connsiteX1" fmla="*/ 0 w 0"/>
                <a:gd name="connsiteY1" fmla="*/ 94002 h 91191"/>
              </a:gdLst>
              <a:ahLst/>
              <a:cxnLst>
                <a:cxn ang="0">
                  <a:pos x="connsiteX0" y="connsiteY0"/>
                </a:cxn>
                <a:cxn ang="0">
                  <a:pos x="connsiteX1" y="connsiteY1"/>
                </a:cxn>
              </a:cxnLst>
              <a:rect l="l" t="t" r="r" b="b"/>
              <a:pathLst>
                <a:path h="91191">
                  <a:moveTo>
                    <a:pt x="0" y="0"/>
                  </a:moveTo>
                  <a:lnTo>
                    <a:pt x="0" y="94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7" name="Freeform: Shape 199">
              <a:extLst>
                <a:ext uri="{FF2B5EF4-FFF2-40B4-BE49-F238E27FC236}">
                  <a16:creationId xmlns:a16="http://schemas.microsoft.com/office/drawing/2014/main" xmlns="" id="{C99995BE-63C6-4153-BA82-82FD79BAC063}"/>
                </a:ext>
              </a:extLst>
            </p:cNvPr>
            <p:cNvSpPr/>
            <p:nvPr/>
          </p:nvSpPr>
          <p:spPr>
            <a:xfrm>
              <a:off x="14542218" y="4772508"/>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8" name="Freeform: Shape 200">
              <a:extLst>
                <a:ext uri="{FF2B5EF4-FFF2-40B4-BE49-F238E27FC236}">
                  <a16:creationId xmlns:a16="http://schemas.microsoft.com/office/drawing/2014/main" xmlns="" id="{4150B199-A9F8-4A3C-888F-5D3A3E9E99D9}"/>
                </a:ext>
              </a:extLst>
            </p:cNvPr>
            <p:cNvSpPr/>
            <p:nvPr/>
          </p:nvSpPr>
          <p:spPr>
            <a:xfrm>
              <a:off x="14774342"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9" name="Freeform: Shape 201">
              <a:extLst>
                <a:ext uri="{FF2B5EF4-FFF2-40B4-BE49-F238E27FC236}">
                  <a16:creationId xmlns:a16="http://schemas.microsoft.com/office/drawing/2014/main" xmlns="" id="{DA3B55B1-B49B-4CD7-8BFC-68D77A372C25}"/>
                </a:ext>
              </a:extLst>
            </p:cNvPr>
            <p:cNvSpPr/>
            <p:nvPr/>
          </p:nvSpPr>
          <p:spPr>
            <a:xfrm>
              <a:off x="14906983"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0" name="Freeform: Shape 202">
              <a:extLst>
                <a:ext uri="{FF2B5EF4-FFF2-40B4-BE49-F238E27FC236}">
                  <a16:creationId xmlns:a16="http://schemas.microsoft.com/office/drawing/2014/main" xmlns="" id="{1C6F058D-CAA7-4ABB-B5C5-E36735A13A29}"/>
                </a:ext>
              </a:extLst>
            </p:cNvPr>
            <p:cNvSpPr/>
            <p:nvPr/>
          </p:nvSpPr>
          <p:spPr>
            <a:xfrm>
              <a:off x="15155687"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1" name="Freeform: Shape 203">
              <a:extLst>
                <a:ext uri="{FF2B5EF4-FFF2-40B4-BE49-F238E27FC236}">
                  <a16:creationId xmlns:a16="http://schemas.microsoft.com/office/drawing/2014/main" xmlns="" id="{E55642D5-8AE6-4479-8846-AB01EE7B284A}"/>
                </a:ext>
              </a:extLst>
            </p:cNvPr>
            <p:cNvSpPr/>
            <p:nvPr/>
          </p:nvSpPr>
          <p:spPr>
            <a:xfrm>
              <a:off x="15188847"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2" name="Freeform: Shape 204">
              <a:extLst>
                <a:ext uri="{FF2B5EF4-FFF2-40B4-BE49-F238E27FC236}">
                  <a16:creationId xmlns:a16="http://schemas.microsoft.com/office/drawing/2014/main" xmlns="" id="{B5C87B9B-418E-44EA-B27F-23B8146294A9}"/>
                </a:ext>
              </a:extLst>
            </p:cNvPr>
            <p:cNvSpPr/>
            <p:nvPr/>
          </p:nvSpPr>
          <p:spPr>
            <a:xfrm>
              <a:off x="1545413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3" name="Freeform: Shape 205">
              <a:extLst>
                <a:ext uri="{FF2B5EF4-FFF2-40B4-BE49-F238E27FC236}">
                  <a16:creationId xmlns:a16="http://schemas.microsoft.com/office/drawing/2014/main" xmlns="" id="{4E28207D-CD59-4975-8701-0D242B149A9A}"/>
                </a:ext>
              </a:extLst>
            </p:cNvPr>
            <p:cNvSpPr/>
            <p:nvPr/>
          </p:nvSpPr>
          <p:spPr>
            <a:xfrm>
              <a:off x="15835475"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4" name="Freeform: Shape 206">
              <a:extLst>
                <a:ext uri="{FF2B5EF4-FFF2-40B4-BE49-F238E27FC236}">
                  <a16:creationId xmlns:a16="http://schemas.microsoft.com/office/drawing/2014/main" xmlns="" id="{C63B348B-AA20-4125-AE67-0151E86028C3}"/>
                </a:ext>
              </a:extLst>
            </p:cNvPr>
            <p:cNvSpPr/>
            <p:nvPr/>
          </p:nvSpPr>
          <p:spPr>
            <a:xfrm>
              <a:off x="15951538"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5" name="Freeform: Shape 207">
              <a:extLst>
                <a:ext uri="{FF2B5EF4-FFF2-40B4-BE49-F238E27FC236}">
                  <a16:creationId xmlns:a16="http://schemas.microsoft.com/office/drawing/2014/main" xmlns="" id="{3D1F1FE0-5C19-48C1-8F72-277BCE4506DA}"/>
                </a:ext>
              </a:extLst>
            </p:cNvPr>
            <p:cNvSpPr/>
            <p:nvPr/>
          </p:nvSpPr>
          <p:spPr>
            <a:xfrm>
              <a:off x="1606760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6" name="Freeform: Shape 208">
              <a:extLst>
                <a:ext uri="{FF2B5EF4-FFF2-40B4-BE49-F238E27FC236}">
                  <a16:creationId xmlns:a16="http://schemas.microsoft.com/office/drawing/2014/main" xmlns="" id="{180D7971-24C9-41F8-952F-BCF05C00F1B8}"/>
                </a:ext>
              </a:extLst>
            </p:cNvPr>
            <p:cNvSpPr/>
            <p:nvPr/>
          </p:nvSpPr>
          <p:spPr>
            <a:xfrm>
              <a:off x="1615050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7" name="Freeform: Shape 209">
              <a:extLst>
                <a:ext uri="{FF2B5EF4-FFF2-40B4-BE49-F238E27FC236}">
                  <a16:creationId xmlns:a16="http://schemas.microsoft.com/office/drawing/2014/main" xmlns="" id="{313BFED5-081B-4986-8D67-567B35BD9221}"/>
                </a:ext>
              </a:extLst>
            </p:cNvPr>
            <p:cNvSpPr/>
            <p:nvPr/>
          </p:nvSpPr>
          <p:spPr>
            <a:xfrm>
              <a:off x="16249982"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8" name="Freeform: Shape 210">
              <a:extLst>
                <a:ext uri="{FF2B5EF4-FFF2-40B4-BE49-F238E27FC236}">
                  <a16:creationId xmlns:a16="http://schemas.microsoft.com/office/drawing/2014/main" xmlns="" id="{3896A1DF-16BD-4245-952A-2E40653BC836}"/>
                </a:ext>
              </a:extLst>
            </p:cNvPr>
            <p:cNvSpPr/>
            <p:nvPr/>
          </p:nvSpPr>
          <p:spPr>
            <a:xfrm>
              <a:off x="16498686"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49" name="Freeform: Shape 211">
              <a:extLst>
                <a:ext uri="{FF2B5EF4-FFF2-40B4-BE49-F238E27FC236}">
                  <a16:creationId xmlns:a16="http://schemas.microsoft.com/office/drawing/2014/main" xmlns="" id="{E6A46905-B2E4-43C3-9054-52B81A80E50B}"/>
                </a:ext>
              </a:extLst>
            </p:cNvPr>
            <p:cNvSpPr/>
            <p:nvPr/>
          </p:nvSpPr>
          <p:spPr>
            <a:xfrm>
              <a:off x="16714229"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0" name="Freeform: Shape 212">
              <a:extLst>
                <a:ext uri="{FF2B5EF4-FFF2-40B4-BE49-F238E27FC236}">
                  <a16:creationId xmlns:a16="http://schemas.microsoft.com/office/drawing/2014/main" xmlns="" id="{201CA86C-E31C-4BA4-8606-526E8E26F81F}"/>
                </a:ext>
              </a:extLst>
            </p:cNvPr>
            <p:cNvSpPr/>
            <p:nvPr/>
          </p:nvSpPr>
          <p:spPr>
            <a:xfrm>
              <a:off x="16929771"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1" name="Freeform: Shape 213">
              <a:extLst>
                <a:ext uri="{FF2B5EF4-FFF2-40B4-BE49-F238E27FC236}">
                  <a16:creationId xmlns:a16="http://schemas.microsoft.com/office/drawing/2014/main" xmlns="" id="{A0983877-608E-486D-A0D7-B1F423FDB70E}"/>
                </a:ext>
              </a:extLst>
            </p:cNvPr>
            <p:cNvSpPr/>
            <p:nvPr/>
          </p:nvSpPr>
          <p:spPr>
            <a:xfrm>
              <a:off x="17195056"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2" name="Freeform: Shape 214">
              <a:extLst>
                <a:ext uri="{FF2B5EF4-FFF2-40B4-BE49-F238E27FC236}">
                  <a16:creationId xmlns:a16="http://schemas.microsoft.com/office/drawing/2014/main" xmlns="" id="{D59D4077-FAF9-46F9-940E-9E4DB7C09692}"/>
                </a:ext>
              </a:extLst>
            </p:cNvPr>
            <p:cNvSpPr/>
            <p:nvPr/>
          </p:nvSpPr>
          <p:spPr>
            <a:xfrm>
              <a:off x="17709043"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3" name="Freeform: Shape 215">
              <a:extLst>
                <a:ext uri="{FF2B5EF4-FFF2-40B4-BE49-F238E27FC236}">
                  <a16:creationId xmlns:a16="http://schemas.microsoft.com/office/drawing/2014/main" xmlns="" id="{D1246146-E016-4229-85C3-26ABC9388390}"/>
                </a:ext>
              </a:extLst>
            </p:cNvPr>
            <p:cNvSpPr/>
            <p:nvPr/>
          </p:nvSpPr>
          <p:spPr>
            <a:xfrm>
              <a:off x="17841685"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4" name="Freeform: Shape 216">
              <a:extLst>
                <a:ext uri="{FF2B5EF4-FFF2-40B4-BE49-F238E27FC236}">
                  <a16:creationId xmlns:a16="http://schemas.microsoft.com/office/drawing/2014/main" xmlns="" id="{25B65A95-3E66-4A61-BEA1-27E25EF594C6}"/>
                </a:ext>
              </a:extLst>
            </p:cNvPr>
            <p:cNvSpPr/>
            <p:nvPr/>
          </p:nvSpPr>
          <p:spPr>
            <a:xfrm>
              <a:off x="18057228"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grpSp>
      <p:grpSp>
        <p:nvGrpSpPr>
          <p:cNvPr id="155" name="Group 154">
            <a:extLst>
              <a:ext uri="{FF2B5EF4-FFF2-40B4-BE49-F238E27FC236}">
                <a16:creationId xmlns:a16="http://schemas.microsoft.com/office/drawing/2014/main" xmlns="" id="{2C4385FF-11DE-49AB-AF4E-539F637F98E9}"/>
              </a:ext>
            </a:extLst>
          </p:cNvPr>
          <p:cNvGrpSpPr/>
          <p:nvPr/>
        </p:nvGrpSpPr>
        <p:grpSpPr>
          <a:xfrm>
            <a:off x="1749879" y="2711119"/>
            <a:ext cx="6192000" cy="1980000"/>
            <a:chOff x="9105512" y="3207182"/>
            <a:chExt cx="9135026" cy="2917332"/>
          </a:xfrm>
        </p:grpSpPr>
        <p:sp>
          <p:nvSpPr>
            <p:cNvPr id="156" name="Freeform: Shape 141">
              <a:extLst>
                <a:ext uri="{FF2B5EF4-FFF2-40B4-BE49-F238E27FC236}">
                  <a16:creationId xmlns:a16="http://schemas.microsoft.com/office/drawing/2014/main" xmlns="" id="{640DDE89-D2CA-4885-B51B-EEE6A6E4037F}"/>
                </a:ext>
              </a:extLst>
            </p:cNvPr>
            <p:cNvSpPr/>
            <p:nvPr/>
          </p:nvSpPr>
          <p:spPr>
            <a:xfrm>
              <a:off x="9105512" y="3207182"/>
              <a:ext cx="9135026" cy="2916389"/>
            </a:xfrm>
            <a:custGeom>
              <a:avLst/>
              <a:gdLst>
                <a:gd name="connsiteX0" fmla="*/ 9140052 w 9135026"/>
                <a:gd name="connsiteY0" fmla="*/ 2923057 h 2916388"/>
                <a:gd name="connsiteX1" fmla="*/ 8163259 w 9135026"/>
                <a:gd name="connsiteY1" fmla="*/ 2923057 h 2916388"/>
                <a:gd name="connsiteX2" fmla="*/ 8163259 w 9135026"/>
                <a:gd name="connsiteY2" fmla="*/ 2820238 h 2916388"/>
                <a:gd name="connsiteX3" fmla="*/ 7021210 w 9135026"/>
                <a:gd name="connsiteY3" fmla="*/ 2820238 h 2916388"/>
                <a:gd name="connsiteX4" fmla="*/ 7021210 w 9135026"/>
                <a:gd name="connsiteY4" fmla="*/ 2754139 h 2916388"/>
                <a:gd name="connsiteX5" fmla="*/ 6925732 w 9135026"/>
                <a:gd name="connsiteY5" fmla="*/ 2754139 h 2916388"/>
                <a:gd name="connsiteX6" fmla="*/ 6925732 w 9135026"/>
                <a:gd name="connsiteY6" fmla="*/ 2684361 h 2916388"/>
                <a:gd name="connsiteX7" fmla="*/ 6239035 w 9135026"/>
                <a:gd name="connsiteY7" fmla="*/ 2684361 h 2916388"/>
                <a:gd name="connsiteX8" fmla="*/ 6239035 w 9135026"/>
                <a:gd name="connsiteY8" fmla="*/ 2592562 h 2916388"/>
                <a:gd name="connsiteX9" fmla="*/ 6103167 w 9135026"/>
                <a:gd name="connsiteY9" fmla="*/ 2592562 h 2916388"/>
                <a:gd name="connsiteX10" fmla="*/ 6103167 w 9135026"/>
                <a:gd name="connsiteY10" fmla="*/ 2559513 h 2916388"/>
                <a:gd name="connsiteX11" fmla="*/ 5471549 w 9135026"/>
                <a:gd name="connsiteY11" fmla="*/ 2559513 h 2916388"/>
                <a:gd name="connsiteX12" fmla="*/ 5471549 w 9135026"/>
                <a:gd name="connsiteY12" fmla="*/ 2522793 h 2916388"/>
                <a:gd name="connsiteX13" fmla="*/ 5192464 w 9135026"/>
                <a:gd name="connsiteY13" fmla="*/ 2522793 h 2916388"/>
                <a:gd name="connsiteX14" fmla="*/ 5192464 w 9135026"/>
                <a:gd name="connsiteY14" fmla="*/ 2497084 h 2916388"/>
                <a:gd name="connsiteX15" fmla="*/ 5141055 w 9135026"/>
                <a:gd name="connsiteY15" fmla="*/ 2497084 h 2916388"/>
                <a:gd name="connsiteX16" fmla="*/ 5141055 w 9135026"/>
                <a:gd name="connsiteY16" fmla="*/ 2453015 h 2916388"/>
                <a:gd name="connsiteX17" fmla="*/ 5045577 w 9135026"/>
                <a:gd name="connsiteY17" fmla="*/ 2453015 h 2916388"/>
                <a:gd name="connsiteX18" fmla="*/ 5045577 w 9135026"/>
                <a:gd name="connsiteY18" fmla="*/ 2423645 h 2916388"/>
                <a:gd name="connsiteX19" fmla="*/ 4586555 w 9135026"/>
                <a:gd name="connsiteY19" fmla="*/ 2423645 h 2916388"/>
                <a:gd name="connsiteX20" fmla="*/ 4586555 w 9135026"/>
                <a:gd name="connsiteY20" fmla="*/ 2353867 h 2916388"/>
                <a:gd name="connsiteX21" fmla="*/ 4494747 w 9135026"/>
                <a:gd name="connsiteY21" fmla="*/ 2353867 h 2916388"/>
                <a:gd name="connsiteX22" fmla="*/ 4494747 w 9135026"/>
                <a:gd name="connsiteY22" fmla="*/ 2317148 h 2916388"/>
                <a:gd name="connsiteX23" fmla="*/ 4421308 w 9135026"/>
                <a:gd name="connsiteY23" fmla="*/ 2317148 h 2916388"/>
                <a:gd name="connsiteX24" fmla="*/ 4421308 w 9135026"/>
                <a:gd name="connsiteY24" fmla="*/ 2240029 h 2916388"/>
                <a:gd name="connsiteX25" fmla="*/ 4219342 w 9135026"/>
                <a:gd name="connsiteY25" fmla="*/ 2240029 h 2916388"/>
                <a:gd name="connsiteX26" fmla="*/ 4219342 w 9135026"/>
                <a:gd name="connsiteY26" fmla="*/ 2199639 h 2916388"/>
                <a:gd name="connsiteX27" fmla="*/ 4120184 w 9135026"/>
                <a:gd name="connsiteY27" fmla="*/ 2199639 h 2916388"/>
                <a:gd name="connsiteX28" fmla="*/ 4120184 w 9135026"/>
                <a:gd name="connsiteY28" fmla="*/ 2166590 h 2916388"/>
                <a:gd name="connsiteX29" fmla="*/ 3892517 w 9135026"/>
                <a:gd name="connsiteY29" fmla="*/ 2166590 h 2916388"/>
                <a:gd name="connsiteX30" fmla="*/ 3892517 w 9135026"/>
                <a:gd name="connsiteY30" fmla="*/ 2133541 h 2916388"/>
                <a:gd name="connsiteX31" fmla="*/ 3841099 w 9135026"/>
                <a:gd name="connsiteY31" fmla="*/ 2133541 h 2916388"/>
                <a:gd name="connsiteX32" fmla="*/ 3841099 w 9135026"/>
                <a:gd name="connsiteY32" fmla="*/ 2115181 h 2916388"/>
                <a:gd name="connsiteX33" fmla="*/ 3771330 w 9135026"/>
                <a:gd name="connsiteY33" fmla="*/ 2115181 h 2916388"/>
                <a:gd name="connsiteX34" fmla="*/ 3771330 w 9135026"/>
                <a:gd name="connsiteY34" fmla="*/ 2049082 h 2916388"/>
                <a:gd name="connsiteX35" fmla="*/ 3646473 w 9135026"/>
                <a:gd name="connsiteY35" fmla="*/ 2049082 h 2916388"/>
                <a:gd name="connsiteX36" fmla="*/ 3646473 w 9135026"/>
                <a:gd name="connsiteY36" fmla="*/ 2023373 h 2916388"/>
                <a:gd name="connsiteX37" fmla="*/ 3532635 w 9135026"/>
                <a:gd name="connsiteY37" fmla="*/ 2023373 h 2916388"/>
                <a:gd name="connsiteX38" fmla="*/ 3532635 w 9135026"/>
                <a:gd name="connsiteY38" fmla="*/ 1990323 h 2916388"/>
                <a:gd name="connsiteX39" fmla="*/ 3477556 w 9135026"/>
                <a:gd name="connsiteY39" fmla="*/ 1990323 h 2916388"/>
                <a:gd name="connsiteX40" fmla="*/ 3477556 w 9135026"/>
                <a:gd name="connsiteY40" fmla="*/ 1968293 h 2916388"/>
                <a:gd name="connsiteX41" fmla="*/ 3411457 w 9135026"/>
                <a:gd name="connsiteY41" fmla="*/ 1968293 h 2916388"/>
                <a:gd name="connsiteX42" fmla="*/ 3411457 w 9135026"/>
                <a:gd name="connsiteY42" fmla="*/ 1909535 h 2916388"/>
                <a:gd name="connsiteX43" fmla="*/ 3220501 w 9135026"/>
                <a:gd name="connsiteY43" fmla="*/ 1909535 h 2916388"/>
                <a:gd name="connsiteX44" fmla="*/ 3220501 w 9135026"/>
                <a:gd name="connsiteY44" fmla="*/ 1854456 h 2916388"/>
                <a:gd name="connsiteX45" fmla="*/ 3191131 w 9135026"/>
                <a:gd name="connsiteY45" fmla="*/ 1854456 h 2916388"/>
                <a:gd name="connsiteX46" fmla="*/ 3191131 w 9135026"/>
                <a:gd name="connsiteY46" fmla="*/ 1803037 h 2916388"/>
                <a:gd name="connsiteX47" fmla="*/ 3128702 w 9135026"/>
                <a:gd name="connsiteY47" fmla="*/ 1803037 h 2916388"/>
                <a:gd name="connsiteX48" fmla="*/ 3128702 w 9135026"/>
                <a:gd name="connsiteY48" fmla="*/ 1729598 h 2916388"/>
                <a:gd name="connsiteX49" fmla="*/ 3095652 w 9135026"/>
                <a:gd name="connsiteY49" fmla="*/ 1729598 h 2916388"/>
                <a:gd name="connsiteX50" fmla="*/ 3095652 w 9135026"/>
                <a:gd name="connsiteY50" fmla="*/ 1689199 h 2916388"/>
                <a:gd name="connsiteX51" fmla="*/ 3055254 w 9135026"/>
                <a:gd name="connsiteY51" fmla="*/ 1689199 h 2916388"/>
                <a:gd name="connsiteX52" fmla="*/ 3055254 w 9135026"/>
                <a:gd name="connsiteY52" fmla="*/ 1630450 h 2916388"/>
                <a:gd name="connsiteX53" fmla="*/ 2985485 w 9135026"/>
                <a:gd name="connsiteY53" fmla="*/ 1630450 h 2916388"/>
                <a:gd name="connsiteX54" fmla="*/ 2985485 w 9135026"/>
                <a:gd name="connsiteY54" fmla="*/ 1553332 h 2916388"/>
                <a:gd name="connsiteX55" fmla="*/ 2930405 w 9135026"/>
                <a:gd name="connsiteY55" fmla="*/ 1553332 h 2916388"/>
                <a:gd name="connsiteX56" fmla="*/ 2930405 w 9135026"/>
                <a:gd name="connsiteY56" fmla="*/ 1520282 h 2916388"/>
                <a:gd name="connsiteX57" fmla="*/ 2875317 w 9135026"/>
                <a:gd name="connsiteY57" fmla="*/ 1520282 h 2916388"/>
                <a:gd name="connsiteX58" fmla="*/ 2875317 w 9135026"/>
                <a:gd name="connsiteY58" fmla="*/ 1483563 h 2916388"/>
                <a:gd name="connsiteX59" fmla="*/ 2816568 w 9135026"/>
                <a:gd name="connsiteY59" fmla="*/ 1483563 h 2916388"/>
                <a:gd name="connsiteX60" fmla="*/ 2816568 w 9135026"/>
                <a:gd name="connsiteY60" fmla="*/ 1443164 h 2916388"/>
                <a:gd name="connsiteX61" fmla="*/ 2776169 w 9135026"/>
                <a:gd name="connsiteY61" fmla="*/ 1443164 h 2916388"/>
                <a:gd name="connsiteX62" fmla="*/ 2776169 w 9135026"/>
                <a:gd name="connsiteY62" fmla="*/ 1424804 h 2916388"/>
                <a:gd name="connsiteX63" fmla="*/ 2735779 w 9135026"/>
                <a:gd name="connsiteY63" fmla="*/ 1424804 h 2916388"/>
                <a:gd name="connsiteX64" fmla="*/ 2735779 w 9135026"/>
                <a:gd name="connsiteY64" fmla="*/ 1358705 h 2916388"/>
                <a:gd name="connsiteX65" fmla="*/ 2636631 w 9135026"/>
                <a:gd name="connsiteY65" fmla="*/ 1358705 h 2916388"/>
                <a:gd name="connsiteX66" fmla="*/ 2636631 w 9135026"/>
                <a:gd name="connsiteY66" fmla="*/ 1329326 h 2916388"/>
                <a:gd name="connsiteX67" fmla="*/ 2475054 w 9135026"/>
                <a:gd name="connsiteY67" fmla="*/ 1329326 h 2916388"/>
                <a:gd name="connsiteX68" fmla="*/ 2475054 w 9135026"/>
                <a:gd name="connsiteY68" fmla="*/ 1270576 h 2916388"/>
                <a:gd name="connsiteX69" fmla="*/ 2445675 w 9135026"/>
                <a:gd name="connsiteY69" fmla="*/ 1270576 h 2916388"/>
                <a:gd name="connsiteX70" fmla="*/ 2445675 w 9135026"/>
                <a:gd name="connsiteY70" fmla="*/ 1189788 h 2916388"/>
                <a:gd name="connsiteX71" fmla="*/ 2430985 w 9135026"/>
                <a:gd name="connsiteY71" fmla="*/ 1189788 h 2916388"/>
                <a:gd name="connsiteX72" fmla="*/ 2430985 w 9135026"/>
                <a:gd name="connsiteY72" fmla="*/ 1164079 h 2916388"/>
                <a:gd name="connsiteX73" fmla="*/ 2368556 w 9135026"/>
                <a:gd name="connsiteY73" fmla="*/ 1164079 h 2916388"/>
                <a:gd name="connsiteX74" fmla="*/ 2368556 w 9135026"/>
                <a:gd name="connsiteY74" fmla="*/ 1101659 h 2916388"/>
                <a:gd name="connsiteX75" fmla="*/ 2317147 w 9135026"/>
                <a:gd name="connsiteY75" fmla="*/ 1101659 h 2916388"/>
                <a:gd name="connsiteX76" fmla="*/ 2317147 w 9135026"/>
                <a:gd name="connsiteY76" fmla="*/ 1053920 h 2916388"/>
                <a:gd name="connsiteX77" fmla="*/ 2177600 w 9135026"/>
                <a:gd name="connsiteY77" fmla="*/ 1053920 h 2916388"/>
                <a:gd name="connsiteX78" fmla="*/ 2177600 w 9135026"/>
                <a:gd name="connsiteY78" fmla="*/ 943752 h 2916388"/>
                <a:gd name="connsiteX79" fmla="*/ 2126191 w 9135026"/>
                <a:gd name="connsiteY79" fmla="*/ 943752 h 2916388"/>
                <a:gd name="connsiteX80" fmla="*/ 2126191 w 9135026"/>
                <a:gd name="connsiteY80" fmla="*/ 899684 h 2916388"/>
                <a:gd name="connsiteX81" fmla="*/ 1847106 w 9135026"/>
                <a:gd name="connsiteY81" fmla="*/ 899684 h 2916388"/>
                <a:gd name="connsiteX82" fmla="*/ 1847106 w 9135026"/>
                <a:gd name="connsiteY82" fmla="*/ 848274 h 2916388"/>
                <a:gd name="connsiteX83" fmla="*/ 1806716 w 9135026"/>
                <a:gd name="connsiteY83" fmla="*/ 848274 h 2916388"/>
                <a:gd name="connsiteX84" fmla="*/ 1806716 w 9135026"/>
                <a:gd name="connsiteY84" fmla="*/ 800536 h 2916388"/>
                <a:gd name="connsiteX85" fmla="*/ 1736938 w 9135026"/>
                <a:gd name="connsiteY85" fmla="*/ 800536 h 2916388"/>
                <a:gd name="connsiteX86" fmla="*/ 1736938 w 9135026"/>
                <a:gd name="connsiteY86" fmla="*/ 705059 h 2916388"/>
                <a:gd name="connsiteX87" fmla="*/ 1648810 w 9135026"/>
                <a:gd name="connsiteY87" fmla="*/ 705059 h 2916388"/>
                <a:gd name="connsiteX88" fmla="*/ 1648810 w 9135026"/>
                <a:gd name="connsiteY88" fmla="*/ 660993 h 2916388"/>
                <a:gd name="connsiteX89" fmla="*/ 1623100 w 9135026"/>
                <a:gd name="connsiteY89" fmla="*/ 660993 h 2916388"/>
                <a:gd name="connsiteX90" fmla="*/ 1623100 w 9135026"/>
                <a:gd name="connsiteY90" fmla="*/ 624271 h 2916388"/>
                <a:gd name="connsiteX91" fmla="*/ 1586381 w 9135026"/>
                <a:gd name="connsiteY91" fmla="*/ 624271 h 2916388"/>
                <a:gd name="connsiteX92" fmla="*/ 1586381 w 9135026"/>
                <a:gd name="connsiteY92" fmla="*/ 583877 h 2916388"/>
                <a:gd name="connsiteX93" fmla="*/ 1509263 w 9135026"/>
                <a:gd name="connsiteY93" fmla="*/ 583877 h 2916388"/>
                <a:gd name="connsiteX94" fmla="*/ 1509263 w 9135026"/>
                <a:gd name="connsiteY94" fmla="*/ 558172 h 2916388"/>
                <a:gd name="connsiteX95" fmla="*/ 1369725 w 9135026"/>
                <a:gd name="connsiteY95" fmla="*/ 558172 h 2916388"/>
                <a:gd name="connsiteX96" fmla="*/ 1369725 w 9135026"/>
                <a:gd name="connsiteY96" fmla="*/ 514106 h 2916388"/>
                <a:gd name="connsiteX97" fmla="*/ 1222837 w 9135026"/>
                <a:gd name="connsiteY97" fmla="*/ 514106 h 2916388"/>
                <a:gd name="connsiteX98" fmla="*/ 1222837 w 9135026"/>
                <a:gd name="connsiteY98" fmla="*/ 477383 h 2916388"/>
                <a:gd name="connsiteX99" fmla="*/ 1112670 w 9135026"/>
                <a:gd name="connsiteY99" fmla="*/ 477383 h 2916388"/>
                <a:gd name="connsiteX100" fmla="*/ 1112670 w 9135026"/>
                <a:gd name="connsiteY100" fmla="*/ 400268 h 2916388"/>
                <a:gd name="connsiteX101" fmla="*/ 1017192 w 9135026"/>
                <a:gd name="connsiteY101" fmla="*/ 400268 h 2916388"/>
                <a:gd name="connsiteX102" fmla="*/ 1017192 w 9135026"/>
                <a:gd name="connsiteY102" fmla="*/ 326824 h 2916388"/>
                <a:gd name="connsiteX103" fmla="*/ 855618 w 9135026"/>
                <a:gd name="connsiteY103" fmla="*/ 326824 h 2916388"/>
                <a:gd name="connsiteX104" fmla="*/ 855618 w 9135026"/>
                <a:gd name="connsiteY104" fmla="*/ 271741 h 2916388"/>
                <a:gd name="connsiteX105" fmla="*/ 826241 w 9135026"/>
                <a:gd name="connsiteY105" fmla="*/ 271741 h 2916388"/>
                <a:gd name="connsiteX106" fmla="*/ 826241 w 9135026"/>
                <a:gd name="connsiteY106" fmla="*/ 231348 h 2916388"/>
                <a:gd name="connsiteX107" fmla="*/ 591221 w 9135026"/>
                <a:gd name="connsiteY107" fmla="*/ 231348 h 2916388"/>
                <a:gd name="connsiteX108" fmla="*/ 591221 w 9135026"/>
                <a:gd name="connsiteY108" fmla="*/ 113838 h 2916388"/>
                <a:gd name="connsiteX109" fmla="*/ 407612 w 9135026"/>
                <a:gd name="connsiteY109" fmla="*/ 113838 h 2916388"/>
                <a:gd name="connsiteX110" fmla="*/ 407612 w 9135026"/>
                <a:gd name="connsiteY110" fmla="*/ 73444 h 2916388"/>
                <a:gd name="connsiteX111" fmla="*/ 374563 w 9135026"/>
                <a:gd name="connsiteY111" fmla="*/ 73444 h 2916388"/>
                <a:gd name="connsiteX112" fmla="*/ 374563 w 9135026"/>
                <a:gd name="connsiteY112" fmla="*/ 40394 h 2916388"/>
                <a:gd name="connsiteX113" fmla="*/ 319480 w 9135026"/>
                <a:gd name="connsiteY113" fmla="*/ 40394 h 2916388"/>
                <a:gd name="connsiteX114" fmla="*/ 319480 w 9135026"/>
                <a:gd name="connsiteY114" fmla="*/ 0 h 2916388"/>
                <a:gd name="connsiteX115" fmla="*/ 0 w 9135026"/>
                <a:gd name="connsiteY115" fmla="*/ 0 h 291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135026" h="2916388">
                  <a:moveTo>
                    <a:pt x="9140052" y="2923057"/>
                  </a:moveTo>
                  <a:lnTo>
                    <a:pt x="8163259" y="2923057"/>
                  </a:lnTo>
                  <a:lnTo>
                    <a:pt x="8163259" y="2820238"/>
                  </a:lnTo>
                  <a:lnTo>
                    <a:pt x="7021210" y="2820238"/>
                  </a:lnTo>
                  <a:lnTo>
                    <a:pt x="7021210" y="2754139"/>
                  </a:lnTo>
                  <a:lnTo>
                    <a:pt x="6925732" y="2754139"/>
                  </a:lnTo>
                  <a:lnTo>
                    <a:pt x="6925732" y="2684361"/>
                  </a:lnTo>
                  <a:lnTo>
                    <a:pt x="6239035" y="2684361"/>
                  </a:lnTo>
                  <a:lnTo>
                    <a:pt x="6239035" y="2592562"/>
                  </a:lnTo>
                  <a:lnTo>
                    <a:pt x="6103167" y="2592562"/>
                  </a:lnTo>
                  <a:lnTo>
                    <a:pt x="6103167" y="2559513"/>
                  </a:lnTo>
                  <a:lnTo>
                    <a:pt x="5471549" y="2559513"/>
                  </a:lnTo>
                  <a:lnTo>
                    <a:pt x="5471549" y="2522793"/>
                  </a:lnTo>
                  <a:lnTo>
                    <a:pt x="5192464" y="2522793"/>
                  </a:lnTo>
                  <a:lnTo>
                    <a:pt x="5192464" y="2497084"/>
                  </a:lnTo>
                  <a:lnTo>
                    <a:pt x="5141055" y="2497084"/>
                  </a:lnTo>
                  <a:lnTo>
                    <a:pt x="5141055" y="2453015"/>
                  </a:lnTo>
                  <a:lnTo>
                    <a:pt x="5045577" y="2453015"/>
                  </a:lnTo>
                  <a:lnTo>
                    <a:pt x="5045577" y="2423645"/>
                  </a:lnTo>
                  <a:lnTo>
                    <a:pt x="4586555" y="2423645"/>
                  </a:lnTo>
                  <a:lnTo>
                    <a:pt x="4586555" y="2353867"/>
                  </a:lnTo>
                  <a:lnTo>
                    <a:pt x="4494747" y="2353867"/>
                  </a:lnTo>
                  <a:lnTo>
                    <a:pt x="4494747" y="2317148"/>
                  </a:lnTo>
                  <a:lnTo>
                    <a:pt x="4421308" y="2317148"/>
                  </a:lnTo>
                  <a:lnTo>
                    <a:pt x="4421308" y="2240029"/>
                  </a:lnTo>
                  <a:lnTo>
                    <a:pt x="4219342" y="2240029"/>
                  </a:lnTo>
                  <a:lnTo>
                    <a:pt x="4219342" y="2199639"/>
                  </a:lnTo>
                  <a:lnTo>
                    <a:pt x="4120184" y="2199639"/>
                  </a:lnTo>
                  <a:lnTo>
                    <a:pt x="4120184" y="2166590"/>
                  </a:lnTo>
                  <a:lnTo>
                    <a:pt x="3892517" y="2166590"/>
                  </a:lnTo>
                  <a:lnTo>
                    <a:pt x="3892517" y="2133541"/>
                  </a:lnTo>
                  <a:lnTo>
                    <a:pt x="3841099" y="2133541"/>
                  </a:lnTo>
                  <a:lnTo>
                    <a:pt x="3841099" y="2115181"/>
                  </a:lnTo>
                  <a:lnTo>
                    <a:pt x="3771330" y="2115181"/>
                  </a:lnTo>
                  <a:lnTo>
                    <a:pt x="3771330" y="2049082"/>
                  </a:lnTo>
                  <a:lnTo>
                    <a:pt x="3646473" y="2049082"/>
                  </a:lnTo>
                  <a:lnTo>
                    <a:pt x="3646473" y="2023373"/>
                  </a:lnTo>
                  <a:lnTo>
                    <a:pt x="3532635" y="2023373"/>
                  </a:lnTo>
                  <a:lnTo>
                    <a:pt x="3532635" y="1990323"/>
                  </a:lnTo>
                  <a:lnTo>
                    <a:pt x="3477556" y="1990323"/>
                  </a:lnTo>
                  <a:lnTo>
                    <a:pt x="3477556" y="1968293"/>
                  </a:lnTo>
                  <a:lnTo>
                    <a:pt x="3411457" y="1968293"/>
                  </a:lnTo>
                  <a:lnTo>
                    <a:pt x="3411457" y="1909535"/>
                  </a:lnTo>
                  <a:lnTo>
                    <a:pt x="3220501" y="1909535"/>
                  </a:lnTo>
                  <a:lnTo>
                    <a:pt x="3220501" y="1854456"/>
                  </a:lnTo>
                  <a:lnTo>
                    <a:pt x="3191131" y="1854456"/>
                  </a:lnTo>
                  <a:lnTo>
                    <a:pt x="3191131" y="1803037"/>
                  </a:lnTo>
                  <a:lnTo>
                    <a:pt x="3128702" y="1803037"/>
                  </a:lnTo>
                  <a:lnTo>
                    <a:pt x="3128702" y="1729598"/>
                  </a:lnTo>
                  <a:lnTo>
                    <a:pt x="3095652" y="1729598"/>
                  </a:lnTo>
                  <a:lnTo>
                    <a:pt x="3095652" y="1689199"/>
                  </a:lnTo>
                  <a:lnTo>
                    <a:pt x="3055254" y="1689199"/>
                  </a:lnTo>
                  <a:lnTo>
                    <a:pt x="3055254" y="1630450"/>
                  </a:lnTo>
                  <a:lnTo>
                    <a:pt x="2985485" y="1630450"/>
                  </a:lnTo>
                  <a:lnTo>
                    <a:pt x="2985485" y="1553332"/>
                  </a:lnTo>
                  <a:lnTo>
                    <a:pt x="2930405" y="1553332"/>
                  </a:lnTo>
                  <a:lnTo>
                    <a:pt x="2930405" y="1520282"/>
                  </a:lnTo>
                  <a:lnTo>
                    <a:pt x="2875317" y="1520282"/>
                  </a:lnTo>
                  <a:lnTo>
                    <a:pt x="2875317" y="1483563"/>
                  </a:lnTo>
                  <a:lnTo>
                    <a:pt x="2816568" y="1483563"/>
                  </a:lnTo>
                  <a:lnTo>
                    <a:pt x="2816568" y="1443164"/>
                  </a:lnTo>
                  <a:lnTo>
                    <a:pt x="2776169" y="1443164"/>
                  </a:lnTo>
                  <a:lnTo>
                    <a:pt x="2776169" y="1424804"/>
                  </a:lnTo>
                  <a:lnTo>
                    <a:pt x="2735779" y="1424804"/>
                  </a:lnTo>
                  <a:lnTo>
                    <a:pt x="2735779" y="1358705"/>
                  </a:lnTo>
                  <a:lnTo>
                    <a:pt x="2636631" y="1358705"/>
                  </a:lnTo>
                  <a:lnTo>
                    <a:pt x="2636631" y="1329326"/>
                  </a:lnTo>
                  <a:lnTo>
                    <a:pt x="2475054" y="1329326"/>
                  </a:lnTo>
                  <a:lnTo>
                    <a:pt x="2475054" y="1270576"/>
                  </a:lnTo>
                  <a:lnTo>
                    <a:pt x="2445675" y="1270576"/>
                  </a:lnTo>
                  <a:lnTo>
                    <a:pt x="2445675" y="1189788"/>
                  </a:lnTo>
                  <a:lnTo>
                    <a:pt x="2430985" y="1189788"/>
                  </a:lnTo>
                  <a:lnTo>
                    <a:pt x="2430985" y="1164079"/>
                  </a:lnTo>
                  <a:lnTo>
                    <a:pt x="2368556" y="1164079"/>
                  </a:lnTo>
                  <a:lnTo>
                    <a:pt x="2368556" y="1101659"/>
                  </a:lnTo>
                  <a:lnTo>
                    <a:pt x="2317147" y="1101659"/>
                  </a:lnTo>
                  <a:lnTo>
                    <a:pt x="2317147" y="1053920"/>
                  </a:lnTo>
                  <a:lnTo>
                    <a:pt x="2177600" y="1053920"/>
                  </a:lnTo>
                  <a:lnTo>
                    <a:pt x="2177600" y="943752"/>
                  </a:lnTo>
                  <a:lnTo>
                    <a:pt x="2126191" y="943752"/>
                  </a:lnTo>
                  <a:lnTo>
                    <a:pt x="2126191" y="899684"/>
                  </a:lnTo>
                  <a:lnTo>
                    <a:pt x="1847106" y="899684"/>
                  </a:lnTo>
                  <a:lnTo>
                    <a:pt x="1847106" y="848274"/>
                  </a:lnTo>
                  <a:lnTo>
                    <a:pt x="1806716" y="848274"/>
                  </a:lnTo>
                  <a:lnTo>
                    <a:pt x="1806716" y="800536"/>
                  </a:lnTo>
                  <a:lnTo>
                    <a:pt x="1736938" y="800536"/>
                  </a:lnTo>
                  <a:lnTo>
                    <a:pt x="1736938" y="705059"/>
                  </a:lnTo>
                  <a:lnTo>
                    <a:pt x="1648810" y="705059"/>
                  </a:lnTo>
                  <a:lnTo>
                    <a:pt x="1648810" y="660993"/>
                  </a:lnTo>
                  <a:lnTo>
                    <a:pt x="1623100" y="660993"/>
                  </a:lnTo>
                  <a:lnTo>
                    <a:pt x="1623100" y="624271"/>
                  </a:lnTo>
                  <a:lnTo>
                    <a:pt x="1586381" y="624271"/>
                  </a:lnTo>
                  <a:lnTo>
                    <a:pt x="1586381" y="583877"/>
                  </a:lnTo>
                  <a:lnTo>
                    <a:pt x="1509263" y="583877"/>
                  </a:lnTo>
                  <a:lnTo>
                    <a:pt x="1509263" y="558172"/>
                  </a:lnTo>
                  <a:lnTo>
                    <a:pt x="1369725" y="558172"/>
                  </a:lnTo>
                  <a:lnTo>
                    <a:pt x="1369725" y="514106"/>
                  </a:lnTo>
                  <a:lnTo>
                    <a:pt x="1222837" y="514106"/>
                  </a:lnTo>
                  <a:lnTo>
                    <a:pt x="1222837" y="477383"/>
                  </a:lnTo>
                  <a:lnTo>
                    <a:pt x="1112670" y="477383"/>
                  </a:lnTo>
                  <a:lnTo>
                    <a:pt x="1112670" y="400268"/>
                  </a:lnTo>
                  <a:lnTo>
                    <a:pt x="1017192" y="400268"/>
                  </a:lnTo>
                  <a:lnTo>
                    <a:pt x="1017192" y="326824"/>
                  </a:lnTo>
                  <a:lnTo>
                    <a:pt x="855618" y="326824"/>
                  </a:lnTo>
                  <a:lnTo>
                    <a:pt x="855618" y="271741"/>
                  </a:lnTo>
                  <a:lnTo>
                    <a:pt x="826241" y="271741"/>
                  </a:lnTo>
                  <a:lnTo>
                    <a:pt x="826241" y="231348"/>
                  </a:lnTo>
                  <a:lnTo>
                    <a:pt x="591221" y="231348"/>
                  </a:lnTo>
                  <a:lnTo>
                    <a:pt x="591221" y="113838"/>
                  </a:lnTo>
                  <a:lnTo>
                    <a:pt x="407612" y="113838"/>
                  </a:lnTo>
                  <a:lnTo>
                    <a:pt x="407612" y="73444"/>
                  </a:lnTo>
                  <a:lnTo>
                    <a:pt x="374563" y="73444"/>
                  </a:lnTo>
                  <a:lnTo>
                    <a:pt x="374563" y="40394"/>
                  </a:lnTo>
                  <a:lnTo>
                    <a:pt x="319480" y="40394"/>
                  </a:lnTo>
                  <a:lnTo>
                    <a:pt x="319480"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7" name="Freeform: Shape 142">
              <a:extLst>
                <a:ext uri="{FF2B5EF4-FFF2-40B4-BE49-F238E27FC236}">
                  <a16:creationId xmlns:a16="http://schemas.microsoft.com/office/drawing/2014/main" xmlns="" id="{F814E05A-3C99-4BD5-9DEE-77360F4E726E}"/>
                </a:ext>
              </a:extLst>
            </p:cNvPr>
            <p:cNvSpPr/>
            <p:nvPr/>
          </p:nvSpPr>
          <p:spPr>
            <a:xfrm>
              <a:off x="13225697" y="5272021"/>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8" name="Freeform: Shape 143">
              <a:extLst>
                <a:ext uri="{FF2B5EF4-FFF2-40B4-BE49-F238E27FC236}">
                  <a16:creationId xmlns:a16="http://schemas.microsoft.com/office/drawing/2014/main" xmlns="" id="{CE73E445-4FD3-43CE-A5FF-347C59B09D41}"/>
                </a:ext>
              </a:extLst>
            </p:cNvPr>
            <p:cNvSpPr/>
            <p:nvPr/>
          </p:nvSpPr>
          <p:spPr>
            <a:xfrm>
              <a:off x="14715306"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59" name="Freeform: Shape 144">
              <a:extLst>
                <a:ext uri="{FF2B5EF4-FFF2-40B4-BE49-F238E27FC236}">
                  <a16:creationId xmlns:a16="http://schemas.microsoft.com/office/drawing/2014/main" xmlns="" id="{675B072C-5FCF-4E5A-BCCA-90F70DCCEF49}"/>
                </a:ext>
              </a:extLst>
            </p:cNvPr>
            <p:cNvSpPr/>
            <p:nvPr/>
          </p:nvSpPr>
          <p:spPr>
            <a:xfrm>
              <a:off x="14894778"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0" name="Freeform: Shape 145">
              <a:extLst>
                <a:ext uri="{FF2B5EF4-FFF2-40B4-BE49-F238E27FC236}">
                  <a16:creationId xmlns:a16="http://schemas.microsoft.com/office/drawing/2014/main" xmlns="" id="{ED35B37F-674E-4061-96E4-281018FAA3AC}"/>
                </a:ext>
              </a:extLst>
            </p:cNvPr>
            <p:cNvSpPr/>
            <p:nvPr/>
          </p:nvSpPr>
          <p:spPr>
            <a:xfrm>
              <a:off x="15038353"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1" name="Freeform: Shape 146">
              <a:extLst>
                <a:ext uri="{FF2B5EF4-FFF2-40B4-BE49-F238E27FC236}">
                  <a16:creationId xmlns:a16="http://schemas.microsoft.com/office/drawing/2014/main" xmlns="" id="{443F2D54-11C1-4A65-BE08-4D24486C3A19}"/>
                </a:ext>
              </a:extLst>
            </p:cNvPr>
            <p:cNvSpPr/>
            <p:nvPr/>
          </p:nvSpPr>
          <p:spPr>
            <a:xfrm>
              <a:off x="15163981"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2" name="Freeform: Shape 147">
              <a:extLst>
                <a:ext uri="{FF2B5EF4-FFF2-40B4-BE49-F238E27FC236}">
                  <a16:creationId xmlns:a16="http://schemas.microsoft.com/office/drawing/2014/main" xmlns="" id="{979F1275-5713-4CF2-98A9-A2DA3FC071A0}"/>
                </a:ext>
              </a:extLst>
            </p:cNvPr>
            <p:cNvSpPr/>
            <p:nvPr/>
          </p:nvSpPr>
          <p:spPr>
            <a:xfrm>
              <a:off x="15648550"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3" name="Freeform: Shape 148">
              <a:extLst>
                <a:ext uri="{FF2B5EF4-FFF2-40B4-BE49-F238E27FC236}">
                  <a16:creationId xmlns:a16="http://schemas.microsoft.com/office/drawing/2014/main" xmlns="" id="{708C275A-87E2-4DAF-A6E9-FB1602C73589}"/>
                </a:ext>
              </a:extLst>
            </p:cNvPr>
            <p:cNvSpPr/>
            <p:nvPr/>
          </p:nvSpPr>
          <p:spPr>
            <a:xfrm>
              <a:off x="15917756"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4" name="Freeform: Shape 149">
              <a:extLst>
                <a:ext uri="{FF2B5EF4-FFF2-40B4-BE49-F238E27FC236}">
                  <a16:creationId xmlns:a16="http://schemas.microsoft.com/office/drawing/2014/main" xmlns="" id="{91AA77AB-A5A6-4B93-A56C-1E45D730281C}"/>
                </a:ext>
              </a:extLst>
            </p:cNvPr>
            <p:cNvSpPr/>
            <p:nvPr/>
          </p:nvSpPr>
          <p:spPr>
            <a:xfrm>
              <a:off x="16007491"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5" name="Freeform: Shape 150">
              <a:extLst>
                <a:ext uri="{FF2B5EF4-FFF2-40B4-BE49-F238E27FC236}">
                  <a16:creationId xmlns:a16="http://schemas.microsoft.com/office/drawing/2014/main" xmlns="" id="{A739511A-7CFF-4EE0-A0EA-3D438571B37E}"/>
                </a:ext>
              </a:extLst>
            </p:cNvPr>
            <p:cNvSpPr/>
            <p:nvPr/>
          </p:nvSpPr>
          <p:spPr>
            <a:xfrm>
              <a:off x="16366430"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6" name="Freeform: Shape 151">
              <a:extLst>
                <a:ext uri="{FF2B5EF4-FFF2-40B4-BE49-F238E27FC236}">
                  <a16:creationId xmlns:a16="http://schemas.microsoft.com/office/drawing/2014/main" xmlns="" id="{C27AAAD4-A928-4CD8-8EE4-AAF5CFCC64AC}"/>
                </a:ext>
              </a:extLst>
            </p:cNvPr>
            <p:cNvSpPr/>
            <p:nvPr/>
          </p:nvSpPr>
          <p:spPr>
            <a:xfrm>
              <a:off x="16868947"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7" name="Freeform: Shape 152">
              <a:extLst>
                <a:ext uri="{FF2B5EF4-FFF2-40B4-BE49-F238E27FC236}">
                  <a16:creationId xmlns:a16="http://schemas.microsoft.com/office/drawing/2014/main" xmlns="" id="{DD5651FD-3095-47A0-82F7-9CD1CAE30A44}"/>
                </a:ext>
              </a:extLst>
            </p:cNvPr>
            <p:cNvSpPr/>
            <p:nvPr/>
          </p:nvSpPr>
          <p:spPr>
            <a:xfrm>
              <a:off x="16976630"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8" name="Freeform: Shape 153">
              <a:extLst>
                <a:ext uri="{FF2B5EF4-FFF2-40B4-BE49-F238E27FC236}">
                  <a16:creationId xmlns:a16="http://schemas.microsoft.com/office/drawing/2014/main" xmlns="" id="{FE1291DC-FDD3-4448-9740-C38A454542D1}"/>
                </a:ext>
              </a:extLst>
            </p:cNvPr>
            <p:cNvSpPr/>
            <p:nvPr/>
          </p:nvSpPr>
          <p:spPr>
            <a:xfrm>
              <a:off x="17622721"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69" name="Freeform: Shape 154">
              <a:extLst>
                <a:ext uri="{FF2B5EF4-FFF2-40B4-BE49-F238E27FC236}">
                  <a16:creationId xmlns:a16="http://schemas.microsoft.com/office/drawing/2014/main" xmlns="" id="{B373F315-03AA-48C3-99CA-1F23EFA908DA}"/>
                </a:ext>
              </a:extLst>
            </p:cNvPr>
            <p:cNvSpPr/>
            <p:nvPr/>
          </p:nvSpPr>
          <p:spPr>
            <a:xfrm>
              <a:off x="17802192"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70" name="Freeform: Shape 155">
              <a:extLst>
                <a:ext uri="{FF2B5EF4-FFF2-40B4-BE49-F238E27FC236}">
                  <a16:creationId xmlns:a16="http://schemas.microsoft.com/office/drawing/2014/main" xmlns="" id="{697E215E-C252-495A-9758-E387ED039E8A}"/>
                </a:ext>
              </a:extLst>
            </p:cNvPr>
            <p:cNvSpPr/>
            <p:nvPr/>
          </p:nvSpPr>
          <p:spPr>
            <a:xfrm>
              <a:off x="18214964"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grpSp>
    </p:spTree>
    <p:extLst>
      <p:ext uri="{BB962C8B-B14F-4D97-AF65-F5344CB8AC3E}">
        <p14:creationId xmlns:p14="http://schemas.microsoft.com/office/powerpoint/2010/main" xmlns="" val="3074140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1007"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477：進行性または転移性の胆道癌（BTC）に対する一次治療としてのラムシルマブ（RAM）またはmerestinib（MER）またはプラセボ（PL）＋ゲムシタビン（GEM）およびシスプラチン（CIS）の併用：無作為化、二重盲検、第2相試験－Valle JW,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Valle JW, et al. J Clin Oncol 2020; 38(suppl): abstr 477</a:t>
            </a:r>
            <a:endParaRPr lang="en-GB">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3667489402"/>
              </p:ext>
            </p:extLst>
          </p:nvPr>
        </p:nvGraphicFramePr>
        <p:xfrm>
          <a:off x="79752" y="1570709"/>
          <a:ext cx="8970941" cy="4526179"/>
        </p:xfrm>
        <a:graphic>
          <a:graphicData uri="http://schemas.openxmlformats.org/drawingml/2006/table">
            <a:tbl>
              <a:tblPr firstRow="1" bandRow="1">
                <a:tableStyleId>{69012ECD-51FC-41F1-AA8D-1B2483CD663E}</a:tableStyleId>
              </a:tblPr>
              <a:tblGrid>
                <a:gridCol w="2396786">
                  <a:extLst>
                    <a:ext uri="{9D8B030D-6E8A-4147-A177-3AD203B41FA5}">
                      <a16:colId xmlns:a16="http://schemas.microsoft.com/office/drawing/2014/main" xmlns="" val="20000"/>
                    </a:ext>
                  </a:extLst>
                </a:gridCol>
                <a:gridCol w="2188768">
                  <a:extLst>
                    <a:ext uri="{9D8B030D-6E8A-4147-A177-3AD203B41FA5}">
                      <a16:colId xmlns:a16="http://schemas.microsoft.com/office/drawing/2014/main" xmlns="" val="3397994981"/>
                    </a:ext>
                  </a:extLst>
                </a:gridCol>
                <a:gridCol w="2211355">
                  <a:extLst>
                    <a:ext uri="{9D8B030D-6E8A-4147-A177-3AD203B41FA5}">
                      <a16:colId xmlns:a16="http://schemas.microsoft.com/office/drawing/2014/main" xmlns="" val="20001"/>
                    </a:ext>
                  </a:extLst>
                </a:gridCol>
                <a:gridCol w="2174032">
                  <a:extLst>
                    <a:ext uri="{9D8B030D-6E8A-4147-A177-3AD203B41FA5}">
                      <a16:colId xmlns:a16="http://schemas.microsoft.com/office/drawing/2014/main" xmlns="" val="3603943309"/>
                    </a:ext>
                  </a:extLst>
                </a:gridCol>
              </a:tblGrid>
              <a:tr h="50193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ea"/>
                          <a:ea typeface="+mj-ea"/>
                          <a:cs typeface="MS UI Gothic"/>
                        </a:rPr>
                        <a:t>ラムシルマブ</a:t>
                      </a:r>
                      <a:r>
                        <a:rPr sz="1400" dirty="0">
                          <a:latin typeface="+mj-ea"/>
                          <a:ea typeface="+mj-ea"/>
                        </a:rPr>
                        <a:t/>
                      </a:r>
                      <a:br>
                        <a:rPr sz="1400" dirty="0">
                          <a:latin typeface="+mj-ea"/>
                          <a:ea typeface="+mj-ea"/>
                        </a:rPr>
                      </a:br>
                      <a:r>
                        <a:rPr lang="ja-JP" sz="1400" b="1" i="0" strike="noStrike" cap="none" spc="0" baseline="0" dirty="0">
                          <a:solidFill>
                            <a:srgbClr val="FFFFFF"/>
                          </a:solidFill>
                          <a:effectLst/>
                          <a:latin typeface="+mj-ea"/>
                          <a:ea typeface="+mj-ea"/>
                          <a:cs typeface="MS UI Gothic"/>
                        </a:rPr>
                        <a:t>（n = 106）</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ea"/>
                          <a:ea typeface="+mj-ea"/>
                          <a:cs typeface="MS UI Gothic"/>
                        </a:rPr>
                        <a:t>Merestinib</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102）</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ea"/>
                          <a:ea typeface="+mj-ea"/>
                          <a:cs typeface="MS UI Gothic"/>
                        </a:rPr>
                        <a:t>プラセボ併合</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101）</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BOR、n（％）［95％CI］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u="none" strike="noStrike" cap="none" normalizeH="0" baseline="0" noProof="0" dirty="0">
                        <a:ln>
                          <a:noFill/>
                        </a:ln>
                        <a:solidFill>
                          <a:srgbClr val="4D4D4D"/>
                        </a:solidFill>
                        <a:effectLst/>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u="none" strike="noStrike" cap="none" normalizeH="0" baseline="0" noProof="0">
                        <a:ln>
                          <a:noFill/>
                        </a:ln>
                        <a:solidFill>
                          <a:srgbClr val="4D4D4D"/>
                        </a:solidFill>
                        <a:effectLst/>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CR</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0（0）［NA］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3（2.9）［0.0、6.2］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2（2.0）［0.0、4.7］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PR</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33（31.1）［22.3、39.9］</a:t>
                      </a:r>
                      <a:endParaRPr kumimoji="0" lang="en-US" sz="13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17（16.7）［9.4、23.9］</a:t>
                      </a:r>
                      <a:endParaRPr kumimoji="0" lang="en-US" sz="13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31（30.7）［21.7、39.7］</a:t>
                      </a:r>
                      <a:endParaRPr kumimoji="0" lang="en-US" sz="13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SD</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53（50.0）［40.5、59.5］</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65（63.7）［54.4、73.1］</a:t>
                      </a:r>
                      <a:endParaRPr kumimoji="0" lang="en-GB" sz="1300" b="0" i="0" u="none" strike="noStrike"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46（45.5）［35.8、55.3］</a:t>
                      </a:r>
                      <a:endParaRPr kumimoji="0" lang="en-GB" sz="1300" b="0" i="0" u="none" strike="noStrike"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PD</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13（12.3）［6.0、18.5］</a:t>
                      </a:r>
                      <a:endParaRPr kumimoji="0" lang="en-US" sz="13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9（8.8）［3.3、14.3］</a:t>
                      </a:r>
                      <a:endParaRPr kumimoji="0" lang="en-US" sz="13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26（25.8）［8.7、23.0］</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NE</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7（6.6）［1.9、11.3］</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8（7.8）［2.6、13.1］</a:t>
                      </a:r>
                      <a:endParaRPr kumimoji="0" lang="en-GB" sz="1300" b="0" i="0" u="none" strike="noStrike"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6（5.9）［1.3、10.6］</a:t>
                      </a:r>
                      <a:endParaRPr kumimoji="0" lang="en-GB" sz="1300" b="0" i="0" u="none" strike="noStrike"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ORR（CR/PR）</a:t>
                      </a:r>
                      <a:r>
                        <a:rPr lang="ja-JP" sz="1400" b="0" i="0" strike="noStrike" cap="none" spc="0" baseline="0" dirty="0" smtClean="0">
                          <a:solidFill>
                            <a:srgbClr val="4D4D4D"/>
                          </a:solidFill>
                          <a:effectLst/>
                          <a:latin typeface="+mj-ea"/>
                          <a:ea typeface="+mj-ea"/>
                          <a:cs typeface="MS UI Gothic"/>
                        </a:rPr>
                        <a:t>、</a:t>
                      </a:r>
                      <a:r>
                        <a:rPr lang="en-GB" altLang="ja-JP" sz="1400" b="0" i="0" strike="noStrike" cap="none" spc="0" baseline="0" dirty="0" smtClean="0">
                          <a:solidFill>
                            <a:srgbClr val="4D4D4D"/>
                          </a:solidFill>
                          <a:effectLst/>
                          <a:latin typeface="+mj-ea"/>
                          <a:ea typeface="+mj-ea"/>
                          <a:cs typeface="MS UI Gothic"/>
                        </a:rPr>
                        <a:t/>
                      </a:r>
                      <a:br>
                        <a:rPr lang="en-GB" altLang="ja-JP" sz="1400" b="0" i="0" strike="noStrike" cap="none" spc="0" baseline="0" dirty="0" smtClean="0">
                          <a:solidFill>
                            <a:srgbClr val="4D4D4D"/>
                          </a:solidFill>
                          <a:effectLst/>
                          <a:latin typeface="+mj-ea"/>
                          <a:ea typeface="+mj-ea"/>
                          <a:cs typeface="MS UI Gothic"/>
                        </a:rPr>
                      </a:br>
                      <a:r>
                        <a:rPr lang="ja-JP" sz="1400" b="0" i="0" strike="noStrike" cap="none" spc="0" baseline="0" dirty="0" smtClean="0">
                          <a:solidFill>
                            <a:srgbClr val="4D4D4D"/>
                          </a:solidFill>
                          <a:effectLst/>
                          <a:latin typeface="+mj-ea"/>
                          <a:ea typeface="+mj-ea"/>
                          <a:cs typeface="MS UI Gothic"/>
                        </a:rPr>
                        <a:t>n</a:t>
                      </a:r>
                      <a:r>
                        <a:rPr lang="ja-JP" sz="1400" b="0" i="0" strike="noStrike" cap="none" spc="0" baseline="0" dirty="0">
                          <a:solidFill>
                            <a:srgbClr val="4D4D4D"/>
                          </a:solidFill>
                          <a:effectLst/>
                          <a:latin typeface="+mj-ea"/>
                          <a:ea typeface="+mj-ea"/>
                          <a:cs typeface="MS UI Gothic"/>
                        </a:rPr>
                        <a:t>（％）［95％CI］</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33（31.1）［22.3、39.9］</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20（19.6）［11.9、27.3］</a:t>
                      </a:r>
                      <a:endParaRPr kumimoji="0" lang="en-GB" sz="13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33（32.7）［23.5、41.8］</a:t>
                      </a:r>
                      <a:endParaRPr kumimoji="0" lang="en-GB" sz="13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OR対プラセボ</a:t>
                      </a:r>
                      <a:endParaRPr lang="en-US" altLang="ja-JP" sz="1400" b="0" i="0" strike="noStrike" cap="none" spc="0" baseline="0" dirty="0">
                        <a:solidFill>
                          <a:srgbClr val="4D4D4D"/>
                        </a:solidFill>
                        <a:effectLst/>
                        <a:latin typeface="+mj-ea"/>
                        <a:ea typeface="+mj-ea"/>
                        <a:cs typeface="MS UI Gothic"/>
                      </a:endParaRPr>
                    </a:p>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（95％CI）；p値</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1.0（0.6、1.9）；0.8779</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0.5（0.2、0.9）；0.0235</a:t>
                      </a:r>
                      <a:endParaRPr kumimoji="0" lang="en-GB" sz="13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300" b="0" i="0" u="none" strike="noStrike" kern="1200" cap="none" normalizeH="0" baseline="0" dirty="0">
                          <a:ln>
                            <a:noFill/>
                          </a:ln>
                          <a:solidFill>
                            <a:srgbClr val="4D4D4D"/>
                          </a:solidFill>
                          <a:effectLst/>
                          <a:latin typeface="+mj-ea"/>
                          <a:ea typeface="+mj-ea"/>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65072648"/>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DCR（CR/PR/SD）</a:t>
                      </a:r>
                      <a:r>
                        <a:rPr lang="ja-JP" sz="1400" b="0" i="0" strike="noStrike" cap="none" spc="0" baseline="0" dirty="0" smtClean="0">
                          <a:solidFill>
                            <a:srgbClr val="4D4D4D"/>
                          </a:solidFill>
                          <a:effectLst/>
                          <a:latin typeface="+mj-ea"/>
                          <a:ea typeface="+mj-ea"/>
                          <a:cs typeface="MS UI Gothic"/>
                        </a:rPr>
                        <a:t>、</a:t>
                      </a:r>
                      <a:r>
                        <a:rPr lang="en-GB" altLang="ja-JP" sz="1400" b="0" i="0" strike="noStrike" cap="none" spc="0" baseline="0" dirty="0" smtClean="0">
                          <a:solidFill>
                            <a:srgbClr val="4D4D4D"/>
                          </a:solidFill>
                          <a:effectLst/>
                          <a:latin typeface="+mj-ea"/>
                          <a:ea typeface="+mj-ea"/>
                          <a:cs typeface="MS UI Gothic"/>
                        </a:rPr>
                        <a:t/>
                      </a:r>
                      <a:br>
                        <a:rPr lang="en-GB" altLang="ja-JP" sz="1400" b="0" i="0" strike="noStrike" cap="none" spc="0" baseline="0" dirty="0" smtClean="0">
                          <a:solidFill>
                            <a:srgbClr val="4D4D4D"/>
                          </a:solidFill>
                          <a:effectLst/>
                          <a:latin typeface="+mj-ea"/>
                          <a:ea typeface="+mj-ea"/>
                          <a:cs typeface="MS UI Gothic"/>
                        </a:rPr>
                      </a:br>
                      <a:r>
                        <a:rPr lang="ja-JP" sz="1400" b="0" i="0" strike="noStrike" cap="none" spc="0" baseline="0" dirty="0" smtClean="0">
                          <a:solidFill>
                            <a:srgbClr val="4D4D4D"/>
                          </a:solidFill>
                          <a:effectLst/>
                          <a:latin typeface="+mj-ea"/>
                          <a:ea typeface="+mj-ea"/>
                          <a:cs typeface="MS UI Gothic"/>
                        </a:rPr>
                        <a:t>n</a:t>
                      </a:r>
                      <a:r>
                        <a:rPr lang="ja-JP" sz="1400" b="0" i="0" strike="noStrike" cap="none" spc="0" baseline="0" dirty="0">
                          <a:solidFill>
                            <a:srgbClr val="4D4D4D"/>
                          </a:solidFill>
                          <a:effectLst/>
                          <a:latin typeface="+mj-ea"/>
                          <a:ea typeface="+mj-ea"/>
                          <a:cs typeface="MS UI Gothic"/>
                        </a:rPr>
                        <a:t>（％）［95％CI］</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86（81.1）［73.7、88.6］</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85（83.3）［76.1、90.6］</a:t>
                      </a:r>
                      <a:endParaRPr kumimoji="0" lang="en-GB" sz="13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j-ea"/>
                          <a:ea typeface="+mj-ea"/>
                          <a:cs typeface="MS UI Gothic"/>
                        </a:rPr>
                        <a:t>79（78.2）［70.2、86.3］</a:t>
                      </a:r>
                      <a:endParaRPr kumimoji="0" lang="en-GB" sz="13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23626172"/>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OR対プラセボ</a:t>
                      </a:r>
                      <a:endParaRPr lang="en-US" altLang="ja-JP" sz="1400" b="0" i="0" strike="noStrike" cap="none" spc="0" baseline="0" dirty="0">
                        <a:solidFill>
                          <a:srgbClr val="4D4D4D"/>
                        </a:solidFill>
                        <a:effectLst/>
                        <a:latin typeface="+mj-ea"/>
                        <a:ea typeface="+mj-ea"/>
                        <a:cs typeface="MS UI Gothic"/>
                      </a:endParaRPr>
                    </a:p>
                    <a:p>
                      <a:pPr marL="93663"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（95％CI）；p値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1.2（0.6、2.4）；0.6809</a:t>
                      </a:r>
                      <a:endParaRPr kumimoji="0" lang="en-US" sz="13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j-ea"/>
                          <a:ea typeface="+mj-ea"/>
                          <a:cs typeface="MS UI Gothic"/>
                        </a:rPr>
                        <a:t>1.3（0.6、2.6）；0.4996</a:t>
                      </a:r>
                      <a:endParaRPr kumimoji="0" lang="en-GB" sz="13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300" b="0" i="0" u="none" strike="noStrike" kern="1200" cap="none" normalizeH="0" baseline="0" dirty="0">
                          <a:ln>
                            <a:noFill/>
                          </a:ln>
                          <a:solidFill>
                            <a:srgbClr val="4D4D4D"/>
                          </a:solidFill>
                          <a:effectLst/>
                          <a:latin typeface="+mj-ea"/>
                          <a:ea typeface="+mj-ea"/>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48463317"/>
                  </a:ext>
                </a:extLst>
              </a:tr>
            </a:tbl>
          </a:graphicData>
        </a:graphic>
      </p:graphicFrame>
    </p:spTree>
    <p:extLst>
      <p:ext uri="{BB962C8B-B14F-4D97-AF65-F5344CB8AC3E}">
        <p14:creationId xmlns:p14="http://schemas.microsoft.com/office/powerpoint/2010/main" xmlns="" val="381004206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ＭＳ Ｐゴシック" panose="020B0600070205080204" pitchFamily="50" charset="-128"/>
                <a:cs typeface="MS UI Gothic"/>
              </a:rPr>
              <a:t>477</a:t>
            </a:r>
            <a:r>
              <a:rPr lang="ja-JP" altLang="en-US" dirty="0">
                <a:solidFill>
                  <a:srgbClr val="043882"/>
                </a:solidFill>
                <a:ea typeface="ＭＳ Ｐゴシック" panose="020B0600070205080204" pitchFamily="50" charset="-128"/>
                <a:cs typeface="MS UI Gothic"/>
              </a:rPr>
              <a:t>：進行性または転移性の胆道癌（</a:t>
            </a:r>
            <a:r>
              <a:rPr lang="en-US" altLang="ja-JP" dirty="0">
                <a:solidFill>
                  <a:srgbClr val="043882"/>
                </a:solidFill>
                <a:ea typeface="ＭＳ Ｐゴシック" panose="020B0600070205080204" pitchFamily="50" charset="-128"/>
                <a:cs typeface="MS UI Gothic"/>
              </a:rPr>
              <a:t>BTC</a:t>
            </a:r>
            <a:r>
              <a:rPr lang="ja-JP" altLang="en-US" dirty="0">
                <a:solidFill>
                  <a:srgbClr val="043882"/>
                </a:solidFill>
                <a:ea typeface="ＭＳ Ｐゴシック" panose="020B0600070205080204" pitchFamily="50" charset="-128"/>
                <a:cs typeface="MS UI Gothic"/>
              </a:rPr>
              <a:t>）に対する一次治療としてのラムシルマブ（</a:t>
            </a:r>
            <a:r>
              <a:rPr lang="en-US" altLang="ja-JP" dirty="0">
                <a:solidFill>
                  <a:srgbClr val="043882"/>
                </a:solidFill>
                <a:ea typeface="ＭＳ Ｐゴシック" panose="020B0600070205080204" pitchFamily="50" charset="-128"/>
                <a:cs typeface="MS UI Gothic"/>
              </a:rPr>
              <a:t>RAM</a:t>
            </a:r>
            <a:r>
              <a:rPr lang="ja-JP" altLang="en-US" dirty="0">
                <a:solidFill>
                  <a:srgbClr val="043882"/>
                </a:solidFill>
                <a:ea typeface="ＭＳ Ｐゴシック" panose="020B0600070205080204" pitchFamily="50" charset="-128"/>
                <a:cs typeface="MS UI Gothic"/>
              </a:rPr>
              <a:t>）または</a:t>
            </a:r>
            <a:r>
              <a:rPr lang="en-US" altLang="ja-JP" dirty="0">
                <a:solidFill>
                  <a:srgbClr val="043882"/>
                </a:solidFill>
                <a:ea typeface="ＭＳ Ｐゴシック" panose="020B0600070205080204" pitchFamily="50" charset="-128"/>
                <a:cs typeface="MS UI Gothic"/>
              </a:rPr>
              <a:t>merestinib</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MER</a:t>
            </a:r>
            <a:r>
              <a:rPr lang="ja-JP" altLang="en-US" dirty="0">
                <a:solidFill>
                  <a:srgbClr val="043882"/>
                </a:solidFill>
                <a:ea typeface="ＭＳ Ｐゴシック" panose="020B0600070205080204" pitchFamily="50" charset="-128"/>
                <a:cs typeface="MS UI Gothic"/>
              </a:rPr>
              <a:t>）またはプラセボ（</a:t>
            </a:r>
            <a:r>
              <a:rPr lang="en-US" altLang="ja-JP" dirty="0">
                <a:solidFill>
                  <a:srgbClr val="043882"/>
                </a:solidFill>
                <a:ea typeface="ＭＳ Ｐゴシック" panose="020B0600070205080204" pitchFamily="50" charset="-128"/>
                <a:cs typeface="MS UI Gothic"/>
              </a:rPr>
              <a:t>PL</a:t>
            </a:r>
            <a:r>
              <a:rPr lang="ja-JP" altLang="en-US" dirty="0">
                <a:solidFill>
                  <a:srgbClr val="043882"/>
                </a:solidFill>
                <a:ea typeface="ＭＳ Ｐゴシック" panose="020B0600070205080204" pitchFamily="50" charset="-128"/>
                <a:cs typeface="MS UI Gothic"/>
              </a:rPr>
              <a:t>）＋ゲムシタビン（</a:t>
            </a:r>
            <a:r>
              <a:rPr lang="en-US" altLang="ja-JP" dirty="0">
                <a:solidFill>
                  <a:srgbClr val="043882"/>
                </a:solidFill>
                <a:ea typeface="ＭＳ Ｐゴシック" panose="020B0600070205080204" pitchFamily="50" charset="-128"/>
                <a:cs typeface="MS UI Gothic"/>
              </a:rPr>
              <a:t>GEM</a:t>
            </a:r>
            <a:r>
              <a:rPr lang="ja-JP" altLang="en-US" dirty="0">
                <a:solidFill>
                  <a:srgbClr val="043882"/>
                </a:solidFill>
                <a:ea typeface="ＭＳ Ｐゴシック" panose="020B0600070205080204" pitchFamily="50" charset="-128"/>
                <a:cs typeface="MS UI Gothic"/>
              </a:rPr>
              <a:t>）およびシスプラチン（</a:t>
            </a:r>
            <a:r>
              <a:rPr lang="en-US" altLang="ja-JP" dirty="0">
                <a:solidFill>
                  <a:srgbClr val="043882"/>
                </a:solidFill>
                <a:ea typeface="ＭＳ Ｐゴシック" panose="020B0600070205080204" pitchFamily="50" charset="-128"/>
                <a:cs typeface="MS UI Gothic"/>
              </a:rPr>
              <a:t>CIS</a:t>
            </a:r>
            <a:r>
              <a:rPr lang="ja-JP" altLang="en-US" dirty="0">
                <a:solidFill>
                  <a:srgbClr val="043882"/>
                </a:solidFill>
                <a:ea typeface="ＭＳ Ｐゴシック" panose="020B0600070205080204" pitchFamily="50" charset="-128"/>
                <a:cs typeface="MS UI Gothic"/>
              </a:rPr>
              <a:t>）の併用：無作為化、二重盲検、第</a:t>
            </a:r>
            <a:r>
              <a:rPr lang="en-US" altLang="ja-JP" dirty="0">
                <a:solidFill>
                  <a:srgbClr val="043882"/>
                </a:solidFill>
                <a:ea typeface="ＭＳ Ｐゴシック" panose="020B0600070205080204" pitchFamily="50" charset="-128"/>
                <a:cs typeface="MS UI Gothic"/>
              </a:rPr>
              <a:t>2</a:t>
            </a:r>
            <a:r>
              <a:rPr lang="ja-JP" altLang="en-US" dirty="0">
                <a:solidFill>
                  <a:srgbClr val="043882"/>
                </a:solidFill>
                <a:ea typeface="ＭＳ Ｐゴシック" panose="020B0600070205080204" pitchFamily="50" charset="-128"/>
                <a:cs typeface="MS UI Gothic"/>
              </a:rPr>
              <a:t>相試験－</a:t>
            </a:r>
            <a:r>
              <a:rPr lang="en-US" altLang="ja-JP" dirty="0">
                <a:solidFill>
                  <a:srgbClr val="043882"/>
                </a:solidFill>
                <a:ea typeface="ＭＳ Ｐゴシック" panose="020B0600070205080204" pitchFamily="50" charset="-128"/>
                <a:cs typeface="MS UI Gothic"/>
              </a:rPr>
              <a:t>Valle JW, et al.</a:t>
            </a:r>
            <a:endParaRPr lang="en-GB" dirty="0"/>
          </a:p>
        </p:txBody>
      </p:sp>
      <p:sp>
        <p:nvSpPr>
          <p:cNvPr id="12" name="Content Placeholder 2"/>
          <p:cNvSpPr>
            <a:spLocks noGrp="1"/>
          </p:cNvSpPr>
          <p:nvPr>
            <p:ph idx="1"/>
          </p:nvPr>
        </p:nvSpPr>
        <p:spPr>
          <a:xfrm>
            <a:off x="365124" y="1254035"/>
            <a:ext cx="8508288"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主な結果（続き）</a:t>
            </a:r>
          </a:p>
          <a:p>
            <a:pPr marL="0" indent="0">
              <a:spcBef>
                <a:spcPts val="24000"/>
              </a:spcBef>
              <a:buNone/>
            </a:pPr>
            <a:r>
              <a:rPr lang="ja-JP" sz="1600" b="1" i="0" strike="noStrike" cap="none" spc="0" baseline="0" dirty="0">
                <a:solidFill>
                  <a:srgbClr val="4D4D4D"/>
                </a:solidFill>
                <a:effectLst/>
                <a:latin typeface="+mj-ea"/>
                <a:ea typeface="+mj-ea"/>
                <a:cs typeface="MS UI Gothic"/>
              </a:rPr>
              <a:t>結論</a:t>
            </a:r>
            <a:endParaRPr lang="en-GB" b="1" dirty="0">
              <a:latin typeface="+mj-ea"/>
              <a:ea typeface="+mj-ea"/>
            </a:endParaRPr>
          </a:p>
          <a:p>
            <a:r>
              <a:rPr lang="ja-JP" sz="1600" b="1" i="0" strike="noStrike" cap="none" spc="0" baseline="0" dirty="0">
                <a:solidFill>
                  <a:srgbClr val="4D4D4D"/>
                </a:solidFill>
                <a:effectLst/>
                <a:latin typeface="+mj-ea"/>
                <a:ea typeface="+mj-ea"/>
                <a:cs typeface="MS UI Gothic"/>
              </a:rPr>
              <a:t>局所進行性または転移性の胆道癌患者では、ラムシルマブもmerestinibもゲムシタビン＋シスプラチンに追加して投与した場合に追加的な生存利益を示さなかった</a:t>
            </a:r>
          </a:p>
          <a:p>
            <a:r>
              <a:rPr lang="ja-JP" sz="1600" b="1" i="0" strike="noStrike" cap="none" spc="0" baseline="0" dirty="0">
                <a:solidFill>
                  <a:srgbClr val="4D4D4D"/>
                </a:solidFill>
                <a:effectLst/>
                <a:latin typeface="+mj-ea"/>
                <a:ea typeface="+mj-ea"/>
                <a:cs typeface="MS UI Gothic"/>
              </a:rPr>
              <a:t>全ての治療は概ね良好な忍容性を示し、個々の既知の安全性プロファイルと一致していた</a:t>
            </a:r>
            <a:endParaRPr lang="en-GB" b="1" dirty="0">
              <a:latin typeface="+mj-ea"/>
              <a:ea typeface="+mj-ea"/>
            </a:endParaRP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ea"/>
                <a:ea typeface="+mj-ea"/>
                <a:cs typeface="MS UI Gothic"/>
              </a:rPr>
              <a:t>Valle JW, et al. J Clin Oncol 2020; 38(suppl): abstr 477</a:t>
            </a:r>
            <a:endParaRPr lang="en-GB">
              <a:latin typeface="+mj-ea"/>
              <a:ea typeface="+mj-ea"/>
            </a:endParaRPr>
          </a:p>
        </p:txBody>
      </p:sp>
      <p:graphicFrame>
        <p:nvGraphicFramePr>
          <p:cNvPr id="14" name="Group 88"/>
          <p:cNvGraphicFramePr>
            <a:graphicFrameLocks noGrp="1"/>
          </p:cNvGraphicFramePr>
          <p:nvPr>
            <p:extLst>
              <p:ext uri="{D42A27DB-BD31-4B8C-83A1-F6EECF244321}">
                <p14:modId xmlns:p14="http://schemas.microsoft.com/office/powerpoint/2010/main" xmlns="" val="3436348479"/>
              </p:ext>
            </p:extLst>
          </p:nvPr>
        </p:nvGraphicFramePr>
        <p:xfrm>
          <a:off x="382116" y="1570709"/>
          <a:ext cx="8379769" cy="2869527"/>
        </p:xfrm>
        <a:graphic>
          <a:graphicData uri="http://schemas.openxmlformats.org/drawingml/2006/table">
            <a:tbl>
              <a:tblPr firstRow="1" bandRow="1">
                <a:tableStyleId>{69012ECD-51FC-41F1-AA8D-1B2483CD663E}</a:tableStyleId>
              </a:tblPr>
              <a:tblGrid>
                <a:gridCol w="2585019">
                  <a:extLst>
                    <a:ext uri="{9D8B030D-6E8A-4147-A177-3AD203B41FA5}">
                      <a16:colId xmlns:a16="http://schemas.microsoft.com/office/drawing/2014/main" xmlns="" val="20000"/>
                    </a:ext>
                  </a:extLst>
                </a:gridCol>
                <a:gridCol w="1968759">
                  <a:extLst>
                    <a:ext uri="{9D8B030D-6E8A-4147-A177-3AD203B41FA5}">
                      <a16:colId xmlns:a16="http://schemas.microsoft.com/office/drawing/2014/main" xmlns="" val="3397994981"/>
                    </a:ext>
                  </a:extLst>
                </a:gridCol>
                <a:gridCol w="1894114">
                  <a:extLst>
                    <a:ext uri="{9D8B030D-6E8A-4147-A177-3AD203B41FA5}">
                      <a16:colId xmlns:a16="http://schemas.microsoft.com/office/drawing/2014/main" xmlns="" val="20001"/>
                    </a:ext>
                  </a:extLst>
                </a:gridCol>
                <a:gridCol w="1931877">
                  <a:extLst>
                    <a:ext uri="{9D8B030D-6E8A-4147-A177-3AD203B41FA5}">
                      <a16:colId xmlns:a16="http://schemas.microsoft.com/office/drawing/2014/main" xmlns="" val="3603943309"/>
                    </a:ext>
                  </a:extLst>
                </a:gridCol>
              </a:tblGrid>
              <a:tr h="50193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10％以上の患者に発現したグレード3以上のTEAE、</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n</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ラムシルマブ</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104）</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lt"/>
                          <a:ea typeface="ＭＳ Ｐゴシック" panose="020B0600070205080204" pitchFamily="50" charset="-128"/>
                          <a:cs typeface="MS UI Gothic"/>
                        </a:rPr>
                        <a:t>Merestinib</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102）</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lt"/>
                          <a:ea typeface="ＭＳ Ｐゴシック" panose="020B0600070205080204" pitchFamily="50" charset="-128"/>
                          <a:cs typeface="MS UI Gothic"/>
                        </a:rPr>
                        <a:t>プラセボ併合</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100）</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全て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9</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好中球減少症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疲労</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10.6）</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5.0）</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血小板減少症</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34.6）</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18.6）</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17.0）</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貧血</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26.9）</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15.7）</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19.0）</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ALT増加</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10.8）</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5.0）</a:t>
                      </a:r>
                      <a:endParaRPr kumimoji="0" lang="en-GB" sz="1400" b="0" i="0" u="none" strike="noStrike"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高血圧</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16.3）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3.9）</a:t>
                      </a:r>
                      <a:endParaRPr kumimoji="0" lang="en-GB" sz="1400" b="0" i="0" u="none" strike="noStrike" kern="1200"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1.0）</a:t>
                      </a:r>
                      <a:endParaRPr kumimoji="0" lang="en-GB" sz="1400" b="0" i="0" u="none" strike="noStrike" kern="1200" cap="none" normalizeH="0" baseline="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bl>
          </a:graphicData>
        </a:graphic>
      </p:graphicFrame>
    </p:spTree>
    <p:extLst>
      <p:ext uri="{BB962C8B-B14F-4D97-AF65-F5344CB8AC3E}">
        <p14:creationId xmlns:p14="http://schemas.microsoft.com/office/powerpoint/2010/main" xmlns="" val="34009111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dirty="0">
                <a:solidFill>
                  <a:srgbClr val="043882"/>
                </a:solidFill>
                <a:effectLst/>
                <a:ea typeface="ＭＳ Ｐゴシック" panose="020B0600070205080204" pitchFamily="50" charset="-128"/>
                <a:cs typeface="MS UI Gothic"/>
              </a:rPr>
              <a:t>神経内分泌腫瘍</a:t>
            </a:r>
          </a:p>
        </p:txBody>
      </p:sp>
      <p:sp>
        <p:nvSpPr>
          <p:cNvPr id="3" name="Text Placeholder 2"/>
          <p:cNvSpPr>
            <a:spLocks noGrp="1"/>
          </p:cNvSpPr>
          <p:nvPr>
            <p:ph type="body" idx="1"/>
          </p:nvPr>
        </p:nvSpPr>
        <p:spPr/>
        <p:txBody>
          <a:bodyPr/>
          <a:lstStyle/>
          <a:p>
            <a:r>
              <a:rPr lang="ja-JP" sz="2000" b="1" i="0" strike="noStrike" cap="none" spc="0" baseline="0">
                <a:solidFill>
                  <a:srgbClr val="4D4D4D"/>
                </a:solidFill>
                <a:effectLst/>
                <a:latin typeface="+mj-lt"/>
                <a:ea typeface="ＭＳ Ｐゴシック" panose="020B0600070205080204" pitchFamily="50" charset="-128"/>
                <a:cs typeface="MS UI Gothic"/>
              </a:rPr>
              <a:t>膵癌、小腸癌および肝胆管癌</a:t>
            </a:r>
          </a:p>
        </p:txBody>
      </p:sp>
    </p:spTree>
    <p:extLst>
      <p:ext uri="{BB962C8B-B14F-4D97-AF65-F5344CB8AC3E}">
        <p14:creationId xmlns:p14="http://schemas.microsoft.com/office/powerpoint/2010/main" xmlns="" val="18295483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strike="noStrike" cap="all" spc="0" baseline="0" dirty="0">
                <a:solidFill>
                  <a:srgbClr val="043882"/>
                </a:solidFill>
                <a:effectLst/>
                <a:latin typeface="ＭＳ Ｐゴシック" panose="020B0600070205080204" pitchFamily="50" charset="-128"/>
                <a:ea typeface="ＭＳ Ｐゴシック" panose="020B0600070205080204" pitchFamily="50" charset="-128"/>
                <a:cs typeface="MS UI Gothic"/>
              </a:rPr>
              <a:t>食道癌および胃癌</a:t>
            </a:r>
          </a:p>
        </p:txBody>
      </p:sp>
    </p:spTree>
    <p:extLst>
      <p:ext uri="{BB962C8B-B14F-4D97-AF65-F5344CB8AC3E}">
        <p14:creationId xmlns:p14="http://schemas.microsoft.com/office/powerpoint/2010/main" xmlns="" val="29127166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64234"/>
            <a:ext cx="8238945" cy="1020812"/>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604：オーストラリア消化管治験グループ（AGITG）の管理するネット試験の初回結果: 中腸神経内分泌腫瘍（mNET）に対する</a:t>
            </a:r>
            <a:r>
              <a:rPr lang="ja-JP" sz="1800" b="1" i="0" strike="noStrike" cap="none" spc="0" baseline="30000" dirty="0">
                <a:solidFill>
                  <a:srgbClr val="043882"/>
                </a:solidFill>
                <a:effectLst/>
                <a:latin typeface="+mn-lt"/>
                <a:ea typeface="ＭＳ Ｐゴシック" panose="020B0600070205080204" pitchFamily="50" charset="-128"/>
                <a:cs typeface="MS UI Gothic"/>
              </a:rPr>
              <a:t>177</a:t>
            </a:r>
            <a:r>
              <a:rPr lang="ja-JP" sz="1800" b="1" i="0" strike="noStrike" cap="none" spc="0" baseline="0" dirty="0">
                <a:solidFill>
                  <a:srgbClr val="043882"/>
                </a:solidFill>
                <a:effectLst/>
                <a:latin typeface="+mn-lt"/>
                <a:ea typeface="ＭＳ Ｐゴシック" panose="020B0600070205080204" pitchFamily="50" charset="-128"/>
                <a:cs typeface="MS UI Gothic"/>
              </a:rPr>
              <a:t>Lu-octreotateペプチド受容体放射性核種療法（LuTate PRRT）±カペシタビンおよびテモゾロミド（CAPTEM）の第2相試</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験</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Pavlakis N,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中腸NET（mNET）患者を対象として</a:t>
            </a:r>
            <a:r>
              <a:rPr lang="ja-JP" sz="1600" b="0" i="0" strike="noStrike" cap="none" spc="0" baseline="30000" dirty="0">
                <a:solidFill>
                  <a:srgbClr val="4D4D4D"/>
                </a:solidFill>
                <a:effectLst/>
                <a:ea typeface="ＭＳ Ｐゴシック" panose="020B0600070205080204" pitchFamily="50" charset="-128"/>
                <a:cs typeface="MS UI Gothic"/>
              </a:rPr>
              <a:t>177</a:t>
            </a:r>
            <a:r>
              <a:rPr lang="ja-JP" sz="1600" b="0" i="0" strike="noStrike" cap="none" spc="0" baseline="0" dirty="0">
                <a:solidFill>
                  <a:srgbClr val="4D4D4D"/>
                </a:solidFill>
                <a:effectLst/>
                <a:ea typeface="ＭＳ Ｐゴシック" panose="020B0600070205080204" pitchFamily="50" charset="-128"/>
                <a:cs typeface="MS UI Gothic"/>
              </a:rPr>
              <a:t>Lu-octreotateペプチド受容体放射性核種療法（PRRT）単独またはカペシタビン＋テモゾロミド（CAPTEM）との併用の有効性および安全性を評価 </a:t>
            </a:r>
            <a:endParaRPr lang="en-US" dirty="0">
              <a:ea typeface="ＭＳ Ｐゴシック" panose="020B0600070205080204" pitchFamily="50" charset="-128"/>
            </a:endParaRPr>
          </a:p>
        </p:txBody>
      </p:sp>
      <p:sp>
        <p:nvSpPr>
          <p:cNvPr id="9" name="Text Placeholder 8"/>
          <p:cNvSpPr>
            <a:spLocks noGrp="1"/>
          </p:cNvSpPr>
          <p:nvPr>
            <p:ph type="body" sz="quarter" idx="10"/>
          </p:nvPr>
        </p:nvSpPr>
        <p:spPr>
          <a:xfrm>
            <a:off x="234495" y="6096000"/>
            <a:ext cx="4283075"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a:t>
            </a:r>
            <a:r>
              <a:rPr lang="ja-JP" sz="1200" b="0" i="0" strike="noStrike" cap="none" spc="0" baseline="30000" dirty="0">
                <a:solidFill>
                  <a:srgbClr val="4D4D4D"/>
                </a:solidFill>
                <a:effectLst/>
                <a:ea typeface="ＭＳ Ｐゴシック" panose="020B0600070205080204" pitchFamily="50" charset="-128"/>
                <a:cs typeface="MS UI Gothic"/>
              </a:rPr>
              <a:t>177</a:t>
            </a:r>
            <a:r>
              <a:rPr lang="ja-JP" sz="1200" b="0" i="0" strike="noStrike" cap="none" spc="0" baseline="0" dirty="0">
                <a:solidFill>
                  <a:srgbClr val="4D4D4D"/>
                </a:solidFill>
                <a:effectLst/>
                <a:ea typeface="ＭＳ Ｐゴシック" panose="020B0600070205080204" pitchFamily="50" charset="-128"/>
                <a:cs typeface="MS UI Gothic"/>
              </a:rPr>
              <a:t>Lu-octreotate 7.8 GBq D1 q8w。</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カペシタビン750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 BID D1～14＋テモゾロミド75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 bid D10～14 q4w。</a:t>
            </a:r>
            <a:r>
              <a:rPr lang="ja-JP" sz="1200" b="0" i="0" strike="noStrike" cap="none" spc="0" baseline="30000" dirty="0">
                <a:solidFill>
                  <a:srgbClr val="4D4D4D"/>
                </a:solidFill>
                <a:effectLst/>
                <a:ea typeface="ＭＳ Ｐゴシック" panose="020B0600070205080204" pitchFamily="50" charset="-128"/>
                <a:cs typeface="MS UI Gothic"/>
              </a:rPr>
              <a:t>†</a:t>
            </a:r>
            <a:r>
              <a:rPr lang="ja-JP" sz="1200" b="0" i="0" strike="noStrike" cap="none" spc="0" baseline="0" dirty="0">
                <a:solidFill>
                  <a:srgbClr val="4D4D4D"/>
                </a:solidFill>
                <a:effectLst/>
                <a:ea typeface="ＭＳ Ｐゴシック" panose="020B0600070205080204" pitchFamily="50" charset="-128"/>
                <a:cs typeface="MS UI Gothic"/>
              </a:rPr>
              <a:t>元の解析計画は24ヵ月時点のPFS（資金の都合上修正）</a:t>
            </a:r>
            <a:endParaRPr lang="en-US"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Pavlakis N, et al. J Clin Oncol 2020; 38(suppl): abstr 604</a:t>
            </a:r>
            <a:endParaRPr lang="en-US" dirty="0">
              <a:ea typeface="ＭＳ Ｐゴシック" panose="020B0600070205080204" pitchFamily="50" charset="-128"/>
            </a:endParaRPr>
          </a:p>
        </p:txBody>
      </p:sp>
      <p:sp>
        <p:nvSpPr>
          <p:cNvPr id="6" name="Rectangle 9"/>
          <p:cNvSpPr txBox="1">
            <a:spLocks noChangeArrowheads="1"/>
          </p:cNvSpPr>
          <p:nvPr/>
        </p:nvSpPr>
        <p:spPr bwMode="auto">
          <a:xfrm>
            <a:off x="260194" y="538455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15ヵ月時点のPFS</a:t>
            </a:r>
            <a:r>
              <a:rPr lang="ja-JP" sz="1600" b="0" i="0" strike="noStrike" cap="none" spc="0" baseline="30000">
                <a:solidFill>
                  <a:srgbClr val="4D4D4D"/>
                </a:solidFill>
                <a:effectLst/>
                <a:ea typeface="ＭＳ Ｐゴシック" panose="020B0600070205080204" pitchFamily="50" charset="-128"/>
                <a:cs typeface="MS UI Gothic"/>
              </a:rPr>
              <a:t>†</a:t>
            </a:r>
            <a:endParaRPr kumimoji="0" lang="en-US" sz="1600" b="0" i="0" u="none" strike="noStrike" kern="1200" cap="none" spc="0" normalizeH="0" baseline="30000" noProof="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
        <p:nvSpPr>
          <p:cNvPr id="15" name="AutoShape 9"/>
          <p:cNvSpPr>
            <a:spLocks noChangeArrowheads="1"/>
          </p:cNvSpPr>
          <p:nvPr/>
        </p:nvSpPr>
        <p:spPr bwMode="auto">
          <a:xfrm>
            <a:off x="49849" y="2524930"/>
            <a:ext cx="2970330" cy="267509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切除不能のグレード1/2の中腸NET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Ki-67が20%以下</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過去の全身療法（2種類以下）の実施中または実施後の進行</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ECOG PSが0～2 </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45）</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20" name="Content Placeholder 26"/>
          <p:cNvSpPr txBox="1"/>
          <p:nvPr/>
        </p:nvSpPr>
        <p:spPr>
          <a:xfrm>
            <a:off x="4173383" y="538455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ORR、OS、安全性</a:t>
            </a: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
        <p:nvSpPr>
          <p:cNvPr id="22" name="Oval 14"/>
          <p:cNvSpPr>
            <a:spLocks noChangeArrowheads="1"/>
          </p:cNvSpPr>
          <p:nvPr/>
        </p:nvSpPr>
        <p:spPr bwMode="auto">
          <a:xfrm>
            <a:off x="3123576" y="357037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R</a:t>
            </a:r>
            <a:r>
              <a:rPr sz="1200">
                <a:latin typeface="+mn-lt"/>
                <a:ea typeface="ＭＳ Ｐゴシック" panose="020B0600070205080204" pitchFamily="50" charset="-128"/>
              </a:rPr>
              <a:t/>
            </a:r>
            <a:br>
              <a:rPr sz="1200">
                <a:latin typeface="+mn-lt"/>
                <a:ea typeface="ＭＳ Ｐゴシック" panose="020B0600070205080204" pitchFamily="50" charset="-128"/>
              </a:rPr>
            </a:br>
            <a:r>
              <a:rPr lang="ja-JP" sz="1200" b="1" i="0" strike="noStrike" cap="none" spc="0" baseline="0">
                <a:solidFill>
                  <a:srgbClr val="043882"/>
                </a:solidFill>
                <a:effectLst/>
                <a:latin typeface="+mn-lt"/>
                <a:ea typeface="ＭＳ Ｐゴシック" panose="020B0600070205080204" pitchFamily="50" charset="-128"/>
                <a:cs typeface="MS UI Gothic"/>
              </a:rPr>
              <a:t>2:1</a:t>
            </a:r>
            <a:endParaRPr kumimoji="0" lang="en-US" altLang="zh-CN" sz="12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23" name="AutoShape 15"/>
          <p:cNvCxnSpPr>
            <a:cxnSpLocks noChangeShapeType="1"/>
            <a:stCxn id="22" idx="0"/>
            <a:endCxn id="29" idx="1"/>
          </p:cNvCxnSpPr>
          <p:nvPr/>
        </p:nvCxnSpPr>
        <p:spPr bwMode="auto">
          <a:xfrm rot="5400000" flipH="1" flipV="1">
            <a:off x="3151807" y="3057016"/>
            <a:ext cx="776927" cy="249792"/>
          </a:xfrm>
          <a:prstGeom prst="bentConnector2">
            <a:avLst/>
          </a:prstGeom>
          <a:noFill/>
          <a:ln w="57150">
            <a:solidFill>
              <a:schemeClr val="bg2">
                <a:lumMod val="60000"/>
                <a:lumOff val="40000"/>
              </a:schemeClr>
            </a:solidFill>
            <a:round/>
            <a:tailEnd type="triangle" w="med" len="med"/>
          </a:ln>
        </p:spPr>
      </p:cxnSp>
      <p:cxnSp>
        <p:nvCxnSpPr>
          <p:cNvPr id="24" name="AutoShape 16"/>
          <p:cNvCxnSpPr>
            <a:cxnSpLocks noChangeShapeType="1"/>
            <a:stCxn id="22" idx="4"/>
            <a:endCxn id="28" idx="1"/>
          </p:cNvCxnSpPr>
          <p:nvPr/>
        </p:nvCxnSpPr>
        <p:spPr bwMode="auto">
          <a:xfrm rot="16200000" flipH="1">
            <a:off x="3147296" y="4422653"/>
            <a:ext cx="785878" cy="249722"/>
          </a:xfrm>
          <a:prstGeom prst="bentConnector2">
            <a:avLst/>
          </a:prstGeom>
          <a:noFill/>
          <a:ln w="57150">
            <a:solidFill>
              <a:schemeClr val="bg2">
                <a:lumMod val="60000"/>
                <a:lumOff val="40000"/>
              </a:schemeClr>
            </a:solidFill>
            <a:round/>
            <a:tailEnd type="triangle" w="med" len="med"/>
          </a:ln>
        </p:spPr>
      </p:cxnSp>
      <p:cxnSp>
        <p:nvCxnSpPr>
          <p:cNvPr id="25" name="AutoShape 19"/>
          <p:cNvCxnSpPr>
            <a:cxnSpLocks noChangeShapeType="1"/>
            <a:stCxn id="15" idx="3"/>
            <a:endCxn id="22" idx="2"/>
          </p:cNvCxnSpPr>
          <p:nvPr/>
        </p:nvCxnSpPr>
        <p:spPr bwMode="auto">
          <a:xfrm flipV="1">
            <a:off x="3020179" y="3862475"/>
            <a:ext cx="103397" cy="1"/>
          </a:xfrm>
          <a:prstGeom prst="straightConnector1">
            <a:avLst/>
          </a:prstGeom>
          <a:noFill/>
          <a:ln w="57150">
            <a:solidFill>
              <a:schemeClr val="bg2">
                <a:lumMod val="60000"/>
                <a:lumOff val="40000"/>
              </a:schemeClr>
            </a:solidFill>
            <a:round/>
            <a:headEnd type="none" w="med" len="med"/>
            <a:tailEnd type="none" w="med" len="med"/>
          </a:ln>
        </p:spPr>
      </p:cxnSp>
      <p:cxnSp>
        <p:nvCxnSpPr>
          <p:cNvPr id="26" name="AutoShape 20"/>
          <p:cNvCxnSpPr>
            <a:cxnSpLocks noChangeShapeType="1"/>
            <a:stCxn id="28" idx="3"/>
            <a:endCxn id="35" idx="1"/>
          </p:cNvCxnSpPr>
          <p:nvPr/>
        </p:nvCxnSpPr>
        <p:spPr bwMode="auto">
          <a:xfrm>
            <a:off x="7732638" y="4940453"/>
            <a:ext cx="207152" cy="0"/>
          </a:xfrm>
          <a:prstGeom prst="straightConnector1">
            <a:avLst/>
          </a:prstGeom>
          <a:noFill/>
          <a:ln w="57150">
            <a:solidFill>
              <a:schemeClr val="bg2">
                <a:lumMod val="60000"/>
                <a:lumOff val="40000"/>
              </a:schemeClr>
            </a:solidFill>
            <a:prstDash val="sysDot"/>
            <a:round/>
            <a:tailEnd type="triangle" w="med" len="med"/>
          </a:ln>
        </p:spPr>
      </p:cxnSp>
      <p:cxnSp>
        <p:nvCxnSpPr>
          <p:cNvPr id="27" name="AutoShape 21"/>
          <p:cNvCxnSpPr>
            <a:cxnSpLocks noChangeShapeType="1"/>
            <a:stCxn id="29" idx="3"/>
            <a:endCxn id="33" idx="1"/>
          </p:cNvCxnSpPr>
          <p:nvPr/>
        </p:nvCxnSpPr>
        <p:spPr bwMode="auto">
          <a:xfrm>
            <a:off x="7731680" y="2793448"/>
            <a:ext cx="208110" cy="0"/>
          </a:xfrm>
          <a:prstGeom prst="straightConnector1">
            <a:avLst/>
          </a:prstGeom>
          <a:noFill/>
          <a:ln w="57150">
            <a:solidFill>
              <a:schemeClr val="bg2">
                <a:lumMod val="60000"/>
                <a:lumOff val="40000"/>
              </a:schemeClr>
            </a:solidFill>
            <a:round/>
            <a:tailEnd type="triangle" w="med" len="med"/>
          </a:ln>
        </p:spPr>
      </p:cxnSp>
      <p:sp>
        <p:nvSpPr>
          <p:cNvPr id="28" name="AutoShape 12"/>
          <p:cNvSpPr>
            <a:spLocks noChangeArrowheads="1"/>
          </p:cNvSpPr>
          <p:nvPr/>
        </p:nvSpPr>
        <p:spPr bwMode="auto">
          <a:xfrm>
            <a:off x="3665096" y="4479227"/>
            <a:ext cx="4067542" cy="92245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sng" strike="noStrike" cap="none" spc="0" baseline="0">
                <a:solidFill>
                  <a:srgbClr val="4D4D4D"/>
                </a:solidFill>
                <a:effectLst/>
                <a:uFill>
                  <a:solidFill>
                    <a:srgbClr val="4D4D4D"/>
                  </a:solidFill>
                </a:uFill>
                <a:latin typeface="+mn-lt"/>
                <a:ea typeface="ＭＳ Ｐゴシック" panose="020B0600070205080204" pitchFamily="50" charset="-128"/>
                <a:cs typeface="MS UI Gothic"/>
              </a:rPr>
              <a:t>PRRT</a:t>
            </a:r>
            <a:r>
              <a:rPr lang="ja-JP" sz="1800" b="0" i="0" strike="noStrike" cap="none" spc="0" baseline="0">
                <a:solidFill>
                  <a:srgbClr val="4D4D4D"/>
                </a:solidFill>
                <a:effectLst/>
                <a:latin typeface="+mn-lt"/>
                <a:ea typeface="ＭＳ Ｐゴシック" panose="020B0600070205080204" pitchFamily="50" charset="-128"/>
                <a:cs typeface="MS UI Gothic"/>
              </a:rPr>
              <a:t> </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30000">
                <a:solidFill>
                  <a:srgbClr val="4D4D4D"/>
                </a:solidFill>
                <a:effectLst/>
                <a:latin typeface="+mn-lt"/>
                <a:ea typeface="ＭＳ Ｐゴシック" panose="020B0600070205080204" pitchFamily="50" charset="-128"/>
                <a:cs typeface="MS UI Gothic"/>
              </a:rPr>
              <a:t>177</a:t>
            </a:r>
            <a:r>
              <a:rPr lang="ja-JP" sz="1800" b="0" i="0" strike="noStrike" cap="none" spc="0" baseline="0">
                <a:solidFill>
                  <a:srgbClr val="4D4D4D"/>
                </a:solidFill>
                <a:effectLst/>
                <a:latin typeface="+mn-lt"/>
                <a:ea typeface="ＭＳ Ｐゴシック" panose="020B0600070205080204" pitchFamily="50" charset="-128"/>
                <a:cs typeface="MS UI Gothic"/>
              </a:rPr>
              <a:t>Lu-octreotate*</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4D4D4D"/>
                </a:solidFill>
                <a:effectLst/>
                <a:latin typeface="+mn-lt"/>
                <a:ea typeface="ＭＳ Ｐゴシック" panose="020B0600070205080204" pitchFamily="50" charset="-128"/>
                <a:cs typeface="MS UI Gothic"/>
              </a:rPr>
              <a:t>（n = 15）</a:t>
            </a:r>
            <a:endParaRPr kumimoji="0" lang="en-US" altLang="zh-CN" sz="1800" b="0"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sp>
        <p:nvSpPr>
          <p:cNvPr id="29" name="AutoShape 8"/>
          <p:cNvSpPr>
            <a:spLocks noChangeArrowheads="1"/>
          </p:cNvSpPr>
          <p:nvPr/>
        </p:nvSpPr>
        <p:spPr bwMode="auto">
          <a:xfrm>
            <a:off x="3665166" y="2333045"/>
            <a:ext cx="4066514" cy="9208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dirty="0">
                <a:solidFill>
                  <a:srgbClr val="FFFFFF"/>
                </a:solidFill>
                <a:effectLst/>
                <a:uFill>
                  <a:solidFill>
                    <a:srgbClr val="FFFFFF"/>
                  </a:solidFill>
                </a:uFill>
                <a:latin typeface="+mn-lt"/>
                <a:ea typeface="ＭＳ Ｐゴシック" panose="020B0600070205080204" pitchFamily="50" charset="-128"/>
                <a:cs typeface="MS UI Gothic"/>
              </a:rPr>
              <a:t>PRRT + CAPTEM</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30000" dirty="0">
                <a:solidFill>
                  <a:srgbClr val="FFFFFF"/>
                </a:solidFill>
                <a:effectLst/>
                <a:latin typeface="+mn-lt"/>
                <a:ea typeface="ＭＳ Ｐゴシック" panose="020B0600070205080204" pitchFamily="50" charset="-128"/>
                <a:cs typeface="MS UI Gothic"/>
              </a:rPr>
              <a:t>177</a:t>
            </a:r>
            <a:r>
              <a:rPr lang="ja-JP" sz="1800" b="0" i="0" strike="noStrike" cap="none" spc="0" baseline="0" dirty="0">
                <a:solidFill>
                  <a:srgbClr val="FFFFFF"/>
                </a:solidFill>
                <a:effectLst/>
                <a:latin typeface="+mn-lt"/>
                <a:ea typeface="ＭＳ Ｐゴシック" panose="020B0600070205080204" pitchFamily="50" charset="-128"/>
                <a:cs typeface="MS UI Gothic"/>
              </a:rPr>
              <a:t>Lu-octreotate* + CAPTEM</a:t>
            </a:r>
            <a:r>
              <a:rPr lang="ja-JP" sz="1800" b="0" i="0" strike="noStrike" cap="none" spc="0" baseline="30000" dirty="0">
                <a:solidFill>
                  <a:srgbClr val="FFFFFF"/>
                </a:solidFill>
                <a:effectLst/>
                <a:latin typeface="+mn-lt"/>
                <a:ea typeface="ＭＳ Ｐゴシック" panose="020B0600070205080204" pitchFamily="50" charset="-128"/>
                <a:cs typeface="MS UI Gothic"/>
              </a:rPr>
              <a:t>†</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（膵臓NETはn = 18、mNETはn = 30）</a:t>
            </a:r>
            <a:endParaRPr kumimoji="0" lang="en-US" altLang="zh-CN" sz="18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33" name="AutoShape 12"/>
          <p:cNvSpPr>
            <a:spLocks noChangeArrowheads="1"/>
          </p:cNvSpPr>
          <p:nvPr/>
        </p:nvSpPr>
        <p:spPr bwMode="auto">
          <a:xfrm>
            <a:off x="7939790" y="2340253"/>
            <a:ext cx="1144249" cy="90639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4サイクルまで／</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FFFFFF"/>
                </a:solidFill>
                <a:effectLst/>
                <a:latin typeface="+mn-lt"/>
                <a:ea typeface="ＭＳ Ｐゴシック" panose="020B0600070205080204" pitchFamily="50" charset="-128"/>
                <a:cs typeface="MS UI Gothic"/>
              </a:rPr>
              <a:t>毒性</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35" name="AutoShape 12"/>
          <p:cNvSpPr>
            <a:spLocks noChangeArrowheads="1"/>
          </p:cNvSpPr>
          <p:nvPr/>
        </p:nvSpPr>
        <p:spPr bwMode="auto">
          <a:xfrm>
            <a:off x="7939790" y="4487258"/>
            <a:ext cx="1144249" cy="906390"/>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4サイクルまで／</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FFFFFF"/>
                </a:solidFill>
                <a:effectLst/>
                <a:latin typeface="+mn-lt"/>
                <a:ea typeface="ＭＳ Ｐゴシック" panose="020B0600070205080204" pitchFamily="50" charset="-128"/>
                <a:cs typeface="MS UI Gothic"/>
              </a:rPr>
              <a:t>毒性</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36" name="Content Placeholder 26"/>
          <p:cNvSpPr txBox="1"/>
          <p:nvPr/>
        </p:nvSpPr>
        <p:spPr bwMode="auto">
          <a:xfrm>
            <a:off x="3696055" y="3241587"/>
            <a:ext cx="5478015"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dirty="0">
                <a:solidFill>
                  <a:srgbClr val="043882"/>
                </a:solidFill>
                <a:effectLst/>
                <a:latin typeface="+mn-lt"/>
                <a:ea typeface="ＭＳ Ｐゴシック" panose="020B0600070205080204" pitchFamily="50" charset="-128"/>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過去の全身療法（1以下対2）</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WHO腫瘍グレード（1つの低値［Ki-67が2％以下および／または分裂数が2つ未満］または2つの中等度の値[Ki-67が3～20％および／または分裂数が2～20]</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内臓転移のみ対骨転移を伴う内臓転移</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実施医療機関</a:t>
            </a:r>
          </a:p>
        </p:txBody>
      </p:sp>
    </p:spTree>
    <p:extLst>
      <p:ext uri="{BB962C8B-B14F-4D97-AF65-F5344CB8AC3E}">
        <p14:creationId xmlns:p14="http://schemas.microsoft.com/office/powerpoint/2010/main" xmlns="" val="398862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604：オーストラリア消化管治験グループ（AGITG）の管理するネット試験の初回結果: 中腸神経内分泌腫瘍（mNET）に対する</a:t>
            </a:r>
            <a:r>
              <a:rPr lang="ja-JP" sz="1800" b="1" i="0" strike="noStrike" cap="none" spc="0" baseline="30000" dirty="0">
                <a:solidFill>
                  <a:srgbClr val="043882"/>
                </a:solidFill>
                <a:effectLst/>
                <a:latin typeface="+mn-lt"/>
                <a:ea typeface="ＭＳ Ｐゴシック" panose="020B0600070205080204" pitchFamily="50" charset="-128"/>
                <a:cs typeface="MS UI Gothic"/>
              </a:rPr>
              <a:t>177</a:t>
            </a:r>
            <a:r>
              <a:rPr lang="ja-JP" sz="1800" b="1" i="0" strike="noStrike" cap="none" spc="0" baseline="0" dirty="0">
                <a:solidFill>
                  <a:srgbClr val="043882"/>
                </a:solidFill>
                <a:effectLst/>
                <a:latin typeface="+mn-lt"/>
                <a:ea typeface="ＭＳ Ｐゴシック" panose="020B0600070205080204" pitchFamily="50" charset="-128"/>
                <a:cs typeface="MS UI Gothic"/>
              </a:rPr>
              <a:t>Lu-octreotateペプチド受容体放射性核種療法（LuTate PRRT）±カペシタビンおよびテモゾロミド（CAPTEM）の第2相試</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験</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Pavlakis N,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Pavlakis N, et al. J Clin Oncol 2020; 38(suppl): abstr 604</a:t>
            </a:r>
            <a:endParaRPr lang="en-US">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3040054684"/>
              </p:ext>
            </p:extLst>
          </p:nvPr>
        </p:nvGraphicFramePr>
        <p:xfrm>
          <a:off x="365125" y="1662149"/>
          <a:ext cx="8413751" cy="3207755"/>
        </p:xfrm>
        <a:graphic>
          <a:graphicData uri="http://schemas.openxmlformats.org/drawingml/2006/table">
            <a:tbl>
              <a:tblPr firstRow="1" bandRow="1">
                <a:tableStyleId>{69012ECD-51FC-41F1-AA8D-1B2483CD663E}</a:tableStyleId>
              </a:tblPr>
              <a:tblGrid>
                <a:gridCol w="3060463">
                  <a:extLst>
                    <a:ext uri="{9D8B030D-6E8A-4147-A177-3AD203B41FA5}">
                      <a16:colId xmlns:a16="http://schemas.microsoft.com/office/drawing/2014/main" xmlns="" val="20000"/>
                    </a:ext>
                  </a:extLst>
                </a:gridCol>
                <a:gridCol w="2676644">
                  <a:extLst>
                    <a:ext uri="{9D8B030D-6E8A-4147-A177-3AD203B41FA5}">
                      <a16:colId xmlns:a16="http://schemas.microsoft.com/office/drawing/2014/main" xmlns="" val="3397994981"/>
                    </a:ext>
                  </a:extLst>
                </a:gridCol>
                <a:gridCol w="2676644">
                  <a:extLst>
                    <a:ext uri="{9D8B030D-6E8A-4147-A177-3AD203B41FA5}">
                      <a16:colId xmlns:a16="http://schemas.microsoft.com/office/drawing/2014/main" xmlns="" val="20001"/>
                    </a:ext>
                  </a:extLst>
                </a:gridCol>
              </a:tblGrid>
              <a:tr h="50193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転帰</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PRRT + CAPTEM</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32）</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ea"/>
                          <a:ea typeface="+mj-ea"/>
                          <a:cs typeface="MS UI Gothic"/>
                        </a:rPr>
                        <a:t>PRRT</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13）</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15ヵ月時点のPFS率、％（95％CI）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90.2（72.7、96.8）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92.3（56.6、98.9）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差、％（95％CI）</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2.1（-15.8、19.9）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BOR、n（％）</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CR</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GB" sz="1400" b="0" i="0" u="none" strike="noStrike"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PR</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8（25）</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2（15）</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SD</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23（72）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10（77）</a:t>
                      </a:r>
                      <a:endParaRPr kumimoji="0" lang="en-GB" sz="1400" b="0" i="0" u="none" strike="noStrike"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PD</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1（8）</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早期中止</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1（3）</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0（0）</a:t>
                      </a:r>
                      <a:endParaRPr kumimoji="0" lang="en-GB" sz="14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499416904"/>
                  </a:ext>
                </a:extLst>
              </a:tr>
            </a:tbl>
          </a:graphicData>
        </a:graphic>
      </p:graphicFrame>
    </p:spTree>
    <p:extLst>
      <p:ext uri="{BB962C8B-B14F-4D97-AF65-F5344CB8AC3E}">
        <p14:creationId xmlns:p14="http://schemas.microsoft.com/office/powerpoint/2010/main" xmlns="" val="315984628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604：オーストラリア消化管治験グループ（AGITG）の管理するネット試験の初回結果: 中腸神経内分泌腫瘍（mNET）に対する</a:t>
            </a:r>
            <a:r>
              <a:rPr lang="ja-JP" sz="1800" b="1" i="0" strike="noStrike" cap="none" spc="0" baseline="30000" dirty="0">
                <a:solidFill>
                  <a:srgbClr val="043882"/>
                </a:solidFill>
                <a:effectLst/>
                <a:latin typeface="+mn-lt"/>
                <a:ea typeface="ＭＳ Ｐゴシック" panose="020B0600070205080204" pitchFamily="50" charset="-128"/>
                <a:cs typeface="MS UI Gothic"/>
              </a:rPr>
              <a:t>177</a:t>
            </a:r>
            <a:r>
              <a:rPr lang="ja-JP" sz="1800" b="1" i="0" strike="noStrike" cap="none" spc="0" baseline="0" dirty="0">
                <a:solidFill>
                  <a:srgbClr val="043882"/>
                </a:solidFill>
                <a:effectLst/>
                <a:latin typeface="+mn-lt"/>
                <a:ea typeface="ＭＳ Ｐゴシック" panose="020B0600070205080204" pitchFamily="50" charset="-128"/>
                <a:cs typeface="MS UI Gothic"/>
              </a:rPr>
              <a:t>Lu-octreotateペプチド受容体放射性核種療法（LuTate PRRT）±カペシタビンおよびテモゾロミド（CAPTEM）の第2相試</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験</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Pavlakis N,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latin typeface="+mj-lt"/>
                <a:ea typeface="ＭＳ Ｐゴシック" panose="020B0600070205080204" pitchFamily="50" charset="-128"/>
                <a:cs typeface="MS UI Gothic"/>
              </a:rPr>
              <a:t>主な結果（続き）</a:t>
            </a:r>
          </a:p>
          <a:p>
            <a:pPr marL="0" indent="0">
              <a:buNone/>
            </a:pPr>
            <a:endParaRPr lang="en-US" dirty="0">
              <a:latin typeface="+mj-lt"/>
              <a:ea typeface="ＭＳ Ｐゴシック" panose="020B0600070205080204" pitchFamily="50" charset="-128"/>
            </a:endParaRPr>
          </a:p>
        </p:txBody>
      </p:sp>
      <p:sp>
        <p:nvSpPr>
          <p:cNvPr id="9" name="Text Placeholder 8"/>
          <p:cNvSpPr>
            <a:spLocks noGrp="1"/>
          </p:cNvSpPr>
          <p:nvPr>
            <p:ph type="body" sz="quarter" idx="10"/>
          </p:nvPr>
        </p:nvSpPr>
        <p:spPr>
          <a:xfrm>
            <a:off x="365126" y="6096000"/>
            <a:ext cx="4115434" cy="487363"/>
          </a:xfrm>
        </p:spPr>
        <p:txBody>
          <a:bodyPr/>
          <a:lstStyle/>
          <a:p>
            <a:r>
              <a:rPr lang="ja-JP" sz="1200" b="0" i="0" strike="noStrike" cap="none" spc="0" baseline="0" dirty="0">
                <a:solidFill>
                  <a:srgbClr val="4D4D4D"/>
                </a:solidFill>
                <a:effectLst/>
                <a:latin typeface="+mj-lt"/>
                <a:ea typeface="ＭＳ Ｐゴシック" panose="020B0600070205080204" pitchFamily="50" charset="-128"/>
                <a:cs typeface="MS UI Gothic"/>
              </a:rPr>
              <a:t>*毒性のため、薬物不耐性または治療に関連した死亡</a:t>
            </a:r>
            <a:endParaRPr lang="en-US" dirty="0">
              <a:latin typeface="+mj-lt"/>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Pavlakis N, et al. J Clin Oncol 2020; 38(suppl): abstr 604</a:t>
            </a:r>
            <a:endParaRPr lang="en-US">
              <a:latin typeface="+mj-lt"/>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3926742845"/>
              </p:ext>
            </p:extLst>
          </p:nvPr>
        </p:nvGraphicFramePr>
        <p:xfrm>
          <a:off x="365124" y="1662149"/>
          <a:ext cx="8413752" cy="3881000"/>
        </p:xfrm>
        <a:graphic>
          <a:graphicData uri="http://schemas.openxmlformats.org/drawingml/2006/table">
            <a:tbl>
              <a:tblPr firstRow="1" bandRow="1">
                <a:tableStyleId>{69012ECD-51FC-41F1-AA8D-1B2483CD663E}</a:tableStyleId>
              </a:tblPr>
              <a:tblGrid>
                <a:gridCol w="3469896">
                  <a:extLst>
                    <a:ext uri="{9D8B030D-6E8A-4147-A177-3AD203B41FA5}">
                      <a16:colId xmlns:a16="http://schemas.microsoft.com/office/drawing/2014/main" xmlns="" val="20000"/>
                    </a:ext>
                  </a:extLst>
                </a:gridCol>
                <a:gridCol w="2471928">
                  <a:extLst>
                    <a:ext uri="{9D8B030D-6E8A-4147-A177-3AD203B41FA5}">
                      <a16:colId xmlns:a16="http://schemas.microsoft.com/office/drawing/2014/main" xmlns="" val="3397994981"/>
                    </a:ext>
                  </a:extLst>
                </a:gridCol>
                <a:gridCol w="2471928">
                  <a:extLst>
                    <a:ext uri="{9D8B030D-6E8A-4147-A177-3AD203B41FA5}">
                      <a16:colId xmlns:a16="http://schemas.microsoft.com/office/drawing/2014/main" xmlns="" val="20001"/>
                    </a:ext>
                  </a:extLst>
                </a:gridCol>
              </a:tblGrid>
              <a:tr h="47145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転帰</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ＭＳ Ｐゴシック" panose="020B0600070205080204" pitchFamily="50" charset="-128"/>
                          <a:cs typeface="MS UI Gothic"/>
                        </a:rPr>
                        <a:t>PRRT + CAPTEM</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32）</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ＭＳ Ｐゴシック" panose="020B0600070205080204" pitchFamily="50" charset="-128"/>
                          <a:cs typeface="MS UI Gothic"/>
                        </a:rPr>
                        <a:t>PRRT</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FFFFFF"/>
                          </a:solidFill>
                          <a:effectLst/>
                          <a:latin typeface="+mn-lt"/>
                          <a:ea typeface="ＭＳ Ｐゴシック" panose="020B0600070205080204" pitchFamily="50" charset="-128"/>
                          <a:cs typeface="MS UI Gothic"/>
                        </a:rPr>
                        <a:t>（n = 13）</a:t>
                      </a: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ORR（CR/PR）、</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u="none" strike="noStrike" cap="none" normalizeH="0" baseline="0" noProof="0">
                        <a:ln>
                          <a:noFill/>
                        </a:ln>
                        <a:solidFill>
                          <a:srgbClr val="4D4D4D"/>
                        </a:solidFill>
                        <a:effectLst/>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ITT集団</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18573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差、</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9.</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-15.0、34.3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未知の中止例／早期中止例を除く*</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25.8）</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15.4）</a:t>
                      </a:r>
                      <a:endParaRPr kumimoji="0" lang="en-GB" sz="1400" b="0" i="0" u="none" strike="noStrike" cap="none" normalizeH="0" baseline="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18573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差、</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10.</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-15.0、35.4）</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CBR（CR/PR/SD）、</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ITT集団</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96.9）</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92.3）</a:t>
                      </a:r>
                      <a:endParaRPr kumimoji="0" lang="en-GB" sz="1400" b="0" i="0" u="none" strike="noStrike" kern="1200" cap="none" normalizeH="0" baseline="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18573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差、</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-11.0、20.3）</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499416904"/>
                  </a:ext>
                </a:extLst>
              </a:tr>
              <a:tr h="338228">
                <a:tc>
                  <a:txBody>
                    <a:bodyPr/>
                    <a:lstStyle/>
                    <a:p>
                      <a:pPr marL="93663"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未知の中止例／早期中止例を除く*</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100）</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92.3）</a:t>
                      </a:r>
                      <a:endParaRPr kumimoji="0" lang="en-GB" sz="1400" b="0" i="0" u="none" strike="noStrike" kern="1200" cap="none" normalizeH="0" baseline="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350676228"/>
                  </a:ext>
                </a:extLst>
              </a:tr>
              <a:tr h="338228">
                <a:tc>
                  <a:txBody>
                    <a:bodyPr/>
                    <a:lstStyle/>
                    <a:p>
                      <a:pPr marL="18573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差、</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7.</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-6.8、22.2）</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996186475"/>
                  </a:ext>
                </a:extLst>
              </a:tr>
            </a:tbl>
          </a:graphicData>
        </a:graphic>
      </p:graphicFrame>
    </p:spTree>
    <p:extLst>
      <p:ext uri="{BB962C8B-B14F-4D97-AF65-F5344CB8AC3E}">
        <p14:creationId xmlns:p14="http://schemas.microsoft.com/office/powerpoint/2010/main" xmlns="" val="296483289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604：オーストラリア消化管治験グループ（AGITG）の管理するネット試験の初回結果: 中腸神経内分泌腫瘍（mNET）に対する</a:t>
            </a:r>
            <a:r>
              <a:rPr lang="ja-JP" sz="1800" b="1" i="0" strike="noStrike" cap="none" spc="0" baseline="30000" dirty="0">
                <a:solidFill>
                  <a:srgbClr val="043882"/>
                </a:solidFill>
                <a:effectLst/>
                <a:latin typeface="+mn-lt"/>
                <a:ea typeface="ＭＳ Ｐゴシック" panose="020B0600070205080204" pitchFamily="50" charset="-128"/>
                <a:cs typeface="MS UI Gothic"/>
              </a:rPr>
              <a:t>177</a:t>
            </a:r>
            <a:r>
              <a:rPr lang="ja-JP" sz="1800" b="1" i="0" strike="noStrike" cap="none" spc="0" baseline="0" dirty="0">
                <a:solidFill>
                  <a:srgbClr val="043882"/>
                </a:solidFill>
                <a:effectLst/>
                <a:latin typeface="+mn-lt"/>
                <a:ea typeface="ＭＳ Ｐゴシック" panose="020B0600070205080204" pitchFamily="50" charset="-128"/>
                <a:cs typeface="MS UI Gothic"/>
              </a:rPr>
              <a:t>Lu-octreotateペプチド受容体放射性核種療法（LuTate PRRT）±カペシタビンおよびテモゾロミド（CAPTEM）の第2相試</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験</a:t>
            </a:r>
            <a: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t/>
            </a:r>
            <a:br>
              <a:rPr lang="en-GB" altLang="ja-JP" sz="1800" b="1" i="0" strike="noStrike" cap="none" spc="0" baseline="0" dirty="0" smtClean="0">
                <a:solidFill>
                  <a:srgbClr val="043882"/>
                </a:solidFill>
                <a:effectLst/>
                <a:latin typeface="+mn-lt"/>
                <a:ea typeface="ＭＳ Ｐゴシック" panose="020B0600070205080204" pitchFamily="50" charset="-128"/>
                <a:cs typeface="MS UI Gothic"/>
              </a:rPr>
            </a:br>
            <a:r>
              <a:rPr lang="ja-JP" sz="1800" b="1" i="0" strike="noStrike" cap="none" spc="0" baseline="0" dirty="0" smtClean="0">
                <a:solidFill>
                  <a:srgbClr val="043882"/>
                </a:solidFill>
                <a:effectLst/>
                <a:latin typeface="+mn-lt"/>
                <a:ea typeface="ＭＳ Ｐゴシック" panose="020B0600070205080204" pitchFamily="50" charset="-128"/>
                <a:cs typeface="MS UI Gothic"/>
              </a:rPr>
              <a:t>－</a:t>
            </a:r>
            <a:r>
              <a:rPr lang="ja-JP" sz="1800" b="1" i="0" strike="noStrike" cap="none" spc="0" baseline="0" dirty="0">
                <a:solidFill>
                  <a:srgbClr val="043882"/>
                </a:solidFill>
                <a:effectLst/>
                <a:latin typeface="+mn-lt"/>
                <a:ea typeface="ＭＳ Ｐゴシック" panose="020B0600070205080204" pitchFamily="50" charset="-128"/>
                <a:cs typeface="MS UI Gothic"/>
              </a:rPr>
              <a:t>Pavlakis N, et al.</a:t>
            </a:r>
            <a:endParaRPr lang="en-US"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endParaRPr lang="en-US" dirty="0">
              <a:ea typeface="ＭＳ Ｐゴシック" panose="020B0600070205080204" pitchFamily="50" charset="-128"/>
            </a:endParaRPr>
          </a:p>
          <a:p>
            <a:pPr marL="0" indent="0">
              <a:spcBef>
                <a:spcPts val="17000"/>
              </a:spcBef>
              <a:buNone/>
            </a:pPr>
            <a:r>
              <a:rPr lang="ja-JP" sz="1600" b="1" i="0" strike="noStrike" cap="none" spc="0" baseline="0" dirty="0">
                <a:solidFill>
                  <a:srgbClr val="4D4D4D"/>
                </a:solidFill>
                <a:effectLst/>
                <a:ea typeface="ＭＳ Ｐゴシック" panose="020B0600070205080204" pitchFamily="50" charset="-128"/>
                <a:cs typeface="MS UI Gothic"/>
              </a:rPr>
              <a:t>結論</a:t>
            </a:r>
          </a:p>
          <a:p>
            <a:r>
              <a:rPr lang="ja-JP" sz="1600" b="1" i="0" strike="noStrike" cap="none" spc="0" baseline="0" dirty="0">
                <a:solidFill>
                  <a:srgbClr val="4D4D4D"/>
                </a:solidFill>
                <a:effectLst/>
                <a:ea typeface="ＭＳ Ｐゴシック" panose="020B0600070205080204" pitchFamily="50" charset="-128"/>
                <a:cs typeface="MS UI Gothic"/>
              </a:rPr>
              <a:t>中腸NET患者では15ヵ月時点にCAPTEMの有無を問わずにPRRTによるPFS率の促進が認められたが、併用群ではグレード3～4の毒性の発現率が特に血液学的障害で高かった</a:t>
            </a:r>
            <a:endParaRPr lang="en-US" b="1"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Pavlakis N, et al. J Clin Oncol 2020; 38(suppl): abstr 604</a:t>
            </a:r>
            <a:endParaRPr lang="en-US">
              <a:ea typeface="ＭＳ Ｐゴシック" panose="020B0600070205080204" pitchFamily="50" charset="-128"/>
            </a:endParaRPr>
          </a:p>
        </p:txBody>
      </p:sp>
      <p:graphicFrame>
        <p:nvGraphicFramePr>
          <p:cNvPr id="6" name="Group 88"/>
          <p:cNvGraphicFramePr>
            <a:graphicFrameLocks noGrp="1"/>
          </p:cNvGraphicFramePr>
          <p:nvPr>
            <p:extLst>
              <p:ext uri="{D42A27DB-BD31-4B8C-83A1-F6EECF244321}">
                <p14:modId xmlns:p14="http://schemas.microsoft.com/office/powerpoint/2010/main" xmlns="" val="364696091"/>
              </p:ext>
            </p:extLst>
          </p:nvPr>
        </p:nvGraphicFramePr>
        <p:xfrm>
          <a:off x="365125" y="1662149"/>
          <a:ext cx="8413751" cy="1851632"/>
        </p:xfrm>
        <a:graphic>
          <a:graphicData uri="http://schemas.openxmlformats.org/drawingml/2006/table">
            <a:tbl>
              <a:tblPr firstRow="1" bandRow="1">
                <a:tableStyleId>{69012ECD-51FC-41F1-AA8D-1B2483CD663E}</a:tableStyleId>
              </a:tblPr>
              <a:tblGrid>
                <a:gridCol w="3675030">
                  <a:extLst>
                    <a:ext uri="{9D8B030D-6E8A-4147-A177-3AD203B41FA5}">
                      <a16:colId xmlns:a16="http://schemas.microsoft.com/office/drawing/2014/main" xmlns="" val="20000"/>
                    </a:ext>
                  </a:extLst>
                </a:gridCol>
                <a:gridCol w="2437163">
                  <a:extLst>
                    <a:ext uri="{9D8B030D-6E8A-4147-A177-3AD203B41FA5}">
                      <a16:colId xmlns:a16="http://schemas.microsoft.com/office/drawing/2014/main" xmlns="" val="3397994981"/>
                    </a:ext>
                  </a:extLst>
                </a:gridCol>
                <a:gridCol w="2301558">
                  <a:extLst>
                    <a:ext uri="{9D8B030D-6E8A-4147-A177-3AD203B41FA5}">
                      <a16:colId xmlns:a16="http://schemas.microsoft.com/office/drawing/2014/main" xmlns="" val="20001"/>
                    </a:ext>
                  </a:extLst>
                </a:gridCol>
              </a:tblGrid>
              <a:tr h="47145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10％以上の患者に発現したグレード3～4の有害事象、n（％）</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ea"/>
                          <a:ea typeface="+mj-ea"/>
                          <a:cs typeface="MS UI Gothic"/>
                        </a:rPr>
                        <a:t>PRRT + CAPTEM</a:t>
                      </a:r>
                      <a:r>
                        <a:rPr sz="1400" dirty="0">
                          <a:latin typeface="+mj-ea"/>
                          <a:ea typeface="+mj-ea"/>
                        </a:rPr>
                        <a:t/>
                      </a:r>
                      <a:br>
                        <a:rPr sz="1400" dirty="0">
                          <a:latin typeface="+mj-ea"/>
                          <a:ea typeface="+mj-ea"/>
                        </a:rPr>
                      </a:br>
                      <a:r>
                        <a:rPr lang="ja-JP" sz="1400" b="1" i="0" strike="noStrike" cap="none" spc="0" baseline="0" dirty="0">
                          <a:solidFill>
                            <a:srgbClr val="FFFFFF"/>
                          </a:solidFill>
                          <a:effectLst/>
                          <a:latin typeface="+mj-ea"/>
                          <a:ea typeface="+mj-ea"/>
                          <a:cs typeface="MS UI Gothic"/>
                        </a:rPr>
                        <a:t>（n = 32）</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j-ea"/>
                          <a:ea typeface="+mj-ea"/>
                          <a:cs typeface="MS UI Gothic"/>
                        </a:rPr>
                        <a:t>PRRT</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13）</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好中球数減少</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血小板数減少</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白血球減少</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5（16）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リンパ球数減少</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18（56）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4（31）</a:t>
                      </a:r>
                      <a:endParaRPr kumimoji="0" lang="en-GB" sz="1400" b="0" i="0" u="none" strike="noStrike"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18141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dirty="0">
                <a:solidFill>
                  <a:srgbClr val="043882"/>
                </a:solidFill>
                <a:effectLst/>
                <a:latin typeface="+mn-lt"/>
                <a:ea typeface="ＭＳ Ｐゴシック" panose="020B0600070205080204" pitchFamily="50" charset="-128"/>
                <a:cs typeface="MS UI Gothic"/>
              </a:rPr>
              <a:t>結腸癌、直腸癌および肛門癌</a:t>
            </a:r>
            <a:endParaRPr lang="en-GB" dirty="0">
              <a:latin typeface="+mn-lt"/>
              <a:ea typeface="ＭＳ Ｐゴシック" panose="020B0600070205080204" pitchFamily="50" charset="-128"/>
            </a:endParaRPr>
          </a:p>
        </p:txBody>
      </p:sp>
    </p:spTree>
    <p:extLst>
      <p:ext uri="{BB962C8B-B14F-4D97-AF65-F5344CB8AC3E}">
        <p14:creationId xmlns:p14="http://schemas.microsoft.com/office/powerpoint/2010/main" xmlns="" val="210429584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035926" cy="807720"/>
          </a:xfrm>
        </p:spPr>
        <p:txBody>
          <a:bodyPr/>
          <a:lstStyle/>
          <a:p>
            <a:r>
              <a:rPr lang="en-US" altLang="ja-JP" dirty="0">
                <a:solidFill>
                  <a:srgbClr val="043882"/>
                </a:solidFill>
                <a:ea typeface="ＭＳ Ｐゴシック" panose="020B0600070205080204" pitchFamily="50" charset="-128"/>
                <a:cs typeface="MS UI Gothic"/>
              </a:rPr>
              <a:t>1</a:t>
            </a:r>
            <a:r>
              <a:rPr lang="ja-JP" altLang="en-US" dirty="0">
                <a:solidFill>
                  <a:srgbClr val="043882"/>
                </a:solidFill>
                <a:ea typeface="ＭＳ Ｐゴシック" panose="020B0600070205080204" pitchFamily="50" charset="-128"/>
                <a:cs typeface="MS UI Gothic"/>
              </a:rPr>
              <a:t>：進行性肛門扁平上皮癌（</a:t>
            </a:r>
            <a:r>
              <a:rPr lang="en-US" altLang="ja-JP" dirty="0">
                <a:solidFill>
                  <a:srgbClr val="043882"/>
                </a:solidFill>
                <a:ea typeface="ＭＳ Ｐゴシック" panose="020B0600070205080204" pitchFamily="50" charset="-128"/>
                <a:cs typeface="MS UI Gothic"/>
              </a:rPr>
              <a:t>ASCC</a:t>
            </a:r>
            <a:r>
              <a:rPr lang="ja-JP" altLang="en-US" dirty="0">
                <a:solidFill>
                  <a:srgbClr val="043882"/>
                </a:solidFill>
                <a:ea typeface="ＭＳ Ｐゴシック" panose="020B0600070205080204" pitchFamily="50" charset="-128"/>
                <a:cs typeface="MS UI Gothic"/>
              </a:rPr>
              <a:t>）を対象としたペムブロリズマブ：マルチコホート第</a:t>
            </a:r>
            <a:r>
              <a:rPr lang="en-US" altLang="ja-JP" dirty="0">
                <a:solidFill>
                  <a:srgbClr val="043882"/>
                </a:solidFill>
                <a:ea typeface="ＭＳ Ｐゴシック" panose="020B0600070205080204" pitchFamily="50" charset="-128"/>
                <a:cs typeface="MS UI Gothic"/>
              </a:rPr>
              <a:t>2</a:t>
            </a:r>
            <a:r>
              <a:rPr lang="ja-JP" altLang="en-US" dirty="0">
                <a:solidFill>
                  <a:srgbClr val="043882"/>
                </a:solidFill>
                <a:ea typeface="ＭＳ Ｐゴシック" panose="020B0600070205080204" pitchFamily="50" charset="-128"/>
                <a:cs typeface="MS UI Gothic"/>
              </a:rPr>
              <a:t>相</a:t>
            </a:r>
            <a:r>
              <a:rPr lang="en-US" altLang="ja-JP" dirty="0" smtClean="0">
                <a:solidFill>
                  <a:srgbClr val="043882"/>
                </a:solidFill>
                <a:ea typeface="ＭＳ Ｐゴシック" panose="020B0600070205080204" pitchFamily="50" charset="-128"/>
                <a:cs typeface="MS UI Gothic"/>
              </a:rPr>
              <a:t>KEYNOTE-158</a:t>
            </a:r>
            <a:r>
              <a:rPr lang="ja-JP" altLang="en-US" dirty="0">
                <a:solidFill>
                  <a:srgbClr val="043882"/>
                </a:solidFill>
                <a:ea typeface="ＭＳ Ｐゴシック" panose="020B0600070205080204" pitchFamily="50" charset="-128"/>
                <a:cs typeface="MS UI Gothic"/>
              </a:rPr>
              <a:t>試験から得た結果－</a:t>
            </a:r>
            <a:r>
              <a:rPr lang="en-US" altLang="ja-JP" dirty="0" err="1">
                <a:solidFill>
                  <a:srgbClr val="043882"/>
                </a:solidFill>
                <a:ea typeface="ＭＳ Ｐゴシック" panose="020B0600070205080204" pitchFamily="50" charset="-128"/>
                <a:cs typeface="MS UI Gothic"/>
              </a:rPr>
              <a:t>Marabelle</a:t>
            </a:r>
            <a:r>
              <a:rPr lang="en-US" altLang="ja-JP" dirty="0">
                <a:solidFill>
                  <a:srgbClr val="043882"/>
                </a:solidFill>
                <a:ea typeface="ＭＳ Ｐゴシック" panose="020B0600070205080204" pitchFamily="50" charset="-128"/>
                <a:cs typeface="MS UI Gothic"/>
              </a:rPr>
              <a:t> A, et al.</a:t>
            </a:r>
            <a:endParaRPr lang="en-GB" dirty="0"/>
          </a:p>
        </p:txBody>
      </p:sp>
      <p:sp>
        <p:nvSpPr>
          <p:cNvPr id="33"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進行性ASCC患者コホートを対象としたペムブロリズマブの有効性および安全性を評価</a:t>
            </a:r>
            <a:endParaRPr lang="en-GB" dirty="0">
              <a:ea typeface="ＭＳ Ｐゴシック" panose="020B0600070205080204" pitchFamily="50" charset="-128"/>
            </a:endParaRPr>
          </a:p>
        </p:txBody>
      </p:sp>
      <p:sp>
        <p:nvSpPr>
          <p:cNvPr id="34"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Marabelle A, et al. J Clin Oncol 2020; 38(suppl): abstr 1</a:t>
            </a:r>
          </a:p>
        </p:txBody>
      </p:sp>
      <p:sp>
        <p:nvSpPr>
          <p:cNvPr id="35" name="Rectangle 9"/>
          <p:cNvSpPr txBox="1">
            <a:spLocks noChangeArrowheads="1"/>
          </p:cNvSpPr>
          <p:nvPr/>
        </p:nvSpPr>
        <p:spPr bwMode="auto">
          <a:xfrm>
            <a:off x="381496"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ORR（RECIST第1.1版、中央判定）</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36" name="AutoShape 12"/>
          <p:cNvSpPr>
            <a:spLocks noChangeArrowheads="1"/>
          </p:cNvSpPr>
          <p:nvPr/>
        </p:nvSpPr>
        <p:spPr bwMode="auto">
          <a:xfrm>
            <a:off x="7776510" y="3328265"/>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37" name="AutoShape 19"/>
          <p:cNvCxnSpPr>
            <a:cxnSpLocks noChangeShapeType="1"/>
            <a:stCxn id="40" idx="3"/>
            <a:endCxn id="39" idx="1"/>
          </p:cNvCxnSpPr>
          <p:nvPr/>
        </p:nvCxnSpPr>
        <p:spPr bwMode="auto">
          <a:xfrm flipV="1">
            <a:off x="3379242" y="3652308"/>
            <a:ext cx="621784" cy="1"/>
          </a:xfrm>
          <a:prstGeom prst="straightConnector1">
            <a:avLst/>
          </a:prstGeom>
          <a:noFill/>
          <a:ln w="57150">
            <a:solidFill>
              <a:schemeClr val="bg2">
                <a:lumMod val="60000"/>
                <a:lumOff val="40000"/>
              </a:schemeClr>
            </a:solidFill>
            <a:round/>
            <a:headEnd type="none" w="med" len="med"/>
            <a:tailEnd type="none" w="med" len="med"/>
          </a:ln>
        </p:spPr>
      </p:cxnSp>
      <p:cxnSp>
        <p:nvCxnSpPr>
          <p:cNvPr id="38" name="AutoShape 21"/>
          <p:cNvCxnSpPr>
            <a:cxnSpLocks noChangeShapeType="1"/>
            <a:stCxn id="39" idx="3"/>
            <a:endCxn id="36" idx="1"/>
          </p:cNvCxnSpPr>
          <p:nvPr/>
        </p:nvCxnSpPr>
        <p:spPr bwMode="auto">
          <a:xfrm>
            <a:off x="7151758" y="3652308"/>
            <a:ext cx="624752" cy="1"/>
          </a:xfrm>
          <a:prstGeom prst="straightConnector1">
            <a:avLst/>
          </a:prstGeom>
          <a:noFill/>
          <a:ln w="57150">
            <a:solidFill>
              <a:schemeClr val="bg2">
                <a:lumMod val="60000"/>
                <a:lumOff val="40000"/>
              </a:schemeClr>
            </a:solidFill>
            <a:round/>
            <a:tailEnd type="triangle" w="med" len="med"/>
          </a:ln>
        </p:spPr>
      </p:cxnSp>
      <p:sp>
        <p:nvSpPr>
          <p:cNvPr id="39" name="AutoShape 8"/>
          <p:cNvSpPr>
            <a:spLocks noChangeArrowheads="1"/>
          </p:cNvSpPr>
          <p:nvPr/>
        </p:nvSpPr>
        <p:spPr bwMode="auto">
          <a:xfrm>
            <a:off x="4001026" y="3175291"/>
            <a:ext cx="3150732" cy="95403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ＭＳ Ｐゴシック" panose="020B0600070205080204" pitchFamily="50" charset="-128"/>
                <a:cs typeface="MS UI Gothic"/>
              </a:rPr>
              <a:t>ペムブロリズマブ200 mg D1 q3w（最長2年間）</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40" name="AutoShape 9"/>
          <p:cNvSpPr>
            <a:spLocks noChangeArrowheads="1"/>
          </p:cNvSpPr>
          <p:nvPr/>
        </p:nvSpPr>
        <p:spPr bwMode="auto">
          <a:xfrm>
            <a:off x="408912" y="2191652"/>
            <a:ext cx="2970330" cy="292131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転移性および／または切除不能なASCC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標準的な治療のうち1つ以上により進行または標準的な治療のうち1つ以上に対する不耐性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全てのPD-L1の状況</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ECOG PSが0～1</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112）</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41" name="Content Placeholder 26"/>
          <p:cNvSpPr txBox="1"/>
          <p:nvPr/>
        </p:nvSpPr>
        <p:spPr>
          <a:xfrm>
            <a:off x="4173383" y="519059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DoR、OS、PFS、安全性</a:t>
            </a: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Tree>
    <p:extLst>
      <p:ext uri="{BB962C8B-B14F-4D97-AF65-F5344CB8AC3E}">
        <p14:creationId xmlns:p14="http://schemas.microsoft.com/office/powerpoint/2010/main" xmlns="" val="301530641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a:spLocks noGrp="1"/>
          </p:cNvSpPr>
          <p:nvPr>
            <p:ph type="title"/>
          </p:nvPr>
        </p:nvSpPr>
        <p:spPr>
          <a:xfrm>
            <a:off x="365124" y="179614"/>
            <a:ext cx="7997989" cy="807720"/>
          </a:xfrm>
        </p:spPr>
        <p:txBody>
          <a:bodyPr/>
          <a:lstStyle/>
          <a:p>
            <a:r>
              <a:rPr lang="en-US" altLang="ja-JP" dirty="0">
                <a:solidFill>
                  <a:srgbClr val="043882"/>
                </a:solidFill>
                <a:ea typeface="ＭＳ Ｐゴシック" panose="020B0600070205080204" pitchFamily="50" charset="-128"/>
                <a:cs typeface="MS UI Gothic"/>
              </a:rPr>
              <a:t>1</a:t>
            </a:r>
            <a:r>
              <a:rPr lang="ja-JP" altLang="en-US" dirty="0">
                <a:solidFill>
                  <a:srgbClr val="043882"/>
                </a:solidFill>
                <a:ea typeface="ＭＳ Ｐゴシック" panose="020B0600070205080204" pitchFamily="50" charset="-128"/>
                <a:cs typeface="MS UI Gothic"/>
              </a:rPr>
              <a:t>：進行性肛門扁平上皮癌（</a:t>
            </a:r>
            <a:r>
              <a:rPr lang="en-US" altLang="ja-JP" dirty="0">
                <a:solidFill>
                  <a:srgbClr val="043882"/>
                </a:solidFill>
                <a:ea typeface="ＭＳ Ｐゴシック" panose="020B0600070205080204" pitchFamily="50" charset="-128"/>
                <a:cs typeface="MS UI Gothic"/>
              </a:rPr>
              <a:t>ASCC</a:t>
            </a:r>
            <a:r>
              <a:rPr lang="ja-JP" altLang="en-US" dirty="0">
                <a:solidFill>
                  <a:srgbClr val="043882"/>
                </a:solidFill>
                <a:ea typeface="ＭＳ Ｐゴシック" panose="020B0600070205080204" pitchFamily="50" charset="-128"/>
                <a:cs typeface="MS UI Gothic"/>
              </a:rPr>
              <a:t>）を対象としたペムブロリズマブ：マルチコホート第</a:t>
            </a:r>
            <a:r>
              <a:rPr lang="en-US" altLang="ja-JP" dirty="0">
                <a:solidFill>
                  <a:srgbClr val="043882"/>
                </a:solidFill>
                <a:ea typeface="ＭＳ Ｐゴシック" panose="020B0600070205080204" pitchFamily="50" charset="-128"/>
                <a:cs typeface="MS UI Gothic"/>
              </a:rPr>
              <a:t>2</a:t>
            </a:r>
            <a:r>
              <a:rPr lang="ja-JP" altLang="en-US" dirty="0">
                <a:solidFill>
                  <a:srgbClr val="043882"/>
                </a:solidFill>
                <a:ea typeface="ＭＳ Ｐゴシック" panose="020B0600070205080204" pitchFamily="50" charset="-128"/>
                <a:cs typeface="MS UI Gothic"/>
              </a:rPr>
              <a:t>相</a:t>
            </a:r>
            <a:r>
              <a:rPr lang="en-US" altLang="ja-JP" dirty="0" smtClean="0">
                <a:solidFill>
                  <a:srgbClr val="043882"/>
                </a:solidFill>
                <a:ea typeface="ＭＳ Ｐゴシック" panose="020B0600070205080204" pitchFamily="50" charset="-128"/>
                <a:cs typeface="MS UI Gothic"/>
              </a:rPr>
              <a:t>KEYNOTE-158</a:t>
            </a:r>
            <a:r>
              <a:rPr lang="ja-JP" altLang="en-US" dirty="0">
                <a:solidFill>
                  <a:srgbClr val="043882"/>
                </a:solidFill>
                <a:ea typeface="ＭＳ Ｐゴシック" panose="020B0600070205080204" pitchFamily="50" charset="-128"/>
                <a:cs typeface="MS UI Gothic"/>
              </a:rPr>
              <a:t>試験から得た結果－</a:t>
            </a:r>
            <a:r>
              <a:rPr lang="en-US" altLang="ja-JP" dirty="0" err="1">
                <a:solidFill>
                  <a:srgbClr val="043882"/>
                </a:solidFill>
                <a:ea typeface="ＭＳ Ｐゴシック" panose="020B0600070205080204" pitchFamily="50" charset="-128"/>
                <a:cs typeface="MS UI Gothic"/>
              </a:rPr>
              <a:t>Marabelle</a:t>
            </a:r>
            <a:r>
              <a:rPr lang="en-US" altLang="ja-JP" dirty="0">
                <a:solidFill>
                  <a:srgbClr val="043882"/>
                </a:solidFill>
                <a:ea typeface="ＭＳ Ｐゴシック" panose="020B0600070205080204" pitchFamily="50" charset="-128"/>
                <a:cs typeface="MS UI Gothic"/>
              </a:rPr>
              <a:t> A, et al.</a:t>
            </a:r>
            <a:endParaRPr lang="en-GB" dirty="0"/>
          </a:p>
        </p:txBody>
      </p:sp>
      <p:sp>
        <p:nvSpPr>
          <p:cNvPr id="199" name="Text Placeholder 4"/>
          <p:cNvSpPr>
            <a:spLocks noGrp="1"/>
          </p:cNvSpPr>
          <p:nvPr>
            <p:ph type="body" sz="quarter" idx="11"/>
          </p:nvPr>
        </p:nvSpPr>
        <p:spPr>
          <a:xfrm>
            <a:off x="4648200" y="6096000"/>
            <a:ext cx="4130675" cy="487363"/>
          </a:xfrm>
        </p:spPr>
        <p:txBody>
          <a:bodyPr/>
          <a:lstStyle/>
          <a:p>
            <a:r>
              <a:rPr lang="ja-JP" smtClean="0"/>
              <a:t>Marabelle A, et al. J Clin Oncol 2020; 38(suppl): abstr 1</a:t>
            </a:r>
            <a:endParaRPr lang="ja-JP"/>
          </a:p>
        </p:txBody>
      </p:sp>
      <p:sp>
        <p:nvSpPr>
          <p:cNvPr id="200" name="Content Placeholder 2"/>
          <p:cNvSpPr>
            <a:spLocks noGrp="1"/>
          </p:cNvSpPr>
          <p:nvPr>
            <p:ph idx="1"/>
          </p:nvPr>
        </p:nvSpPr>
        <p:spPr>
          <a:xfrm>
            <a:off x="365124" y="1182057"/>
            <a:ext cx="8413751" cy="4818149"/>
          </a:xfrm>
        </p:spPr>
        <p:txBody>
          <a:bodyPr/>
          <a:lstStyle/>
          <a:p>
            <a:pPr marL="0" indent="0">
              <a:buNone/>
            </a:pPr>
            <a:r>
              <a:rPr lang="ja-JP" sz="1600" b="1" i="0" strike="noStrike" cap="none" spc="0" baseline="0" dirty="0">
                <a:solidFill>
                  <a:srgbClr val="4D4D4D"/>
                </a:solidFill>
                <a:effectLst/>
                <a:latin typeface="+mj-ea"/>
                <a:ea typeface="+mj-ea"/>
                <a:cs typeface="MS UI Gothic"/>
              </a:rPr>
              <a:t>主な結果</a:t>
            </a:r>
          </a:p>
          <a:p>
            <a:r>
              <a:rPr lang="ja-JP" sz="1600" b="0" i="0" strike="noStrike" cap="none" spc="0" baseline="0" dirty="0">
                <a:solidFill>
                  <a:srgbClr val="4D4D4D"/>
                </a:solidFill>
                <a:effectLst/>
                <a:latin typeface="+mj-ea"/>
                <a:ea typeface="+mj-ea"/>
                <a:cs typeface="MS UI Gothic"/>
              </a:rPr>
              <a:t>ORRは、全集団の10.7％（95％CI：5.7、18.0）、PD-L1陽性患者集団（n = 75）の14.7％（95％CI：7.6、24.7）、PD-L1陰性患者集団（n = 30）の3.3％（95％CI：0.1、17.2）に認められた</a:t>
            </a:r>
          </a:p>
        </p:txBody>
      </p:sp>
      <p:sp>
        <p:nvSpPr>
          <p:cNvPr id="201" name="TextBox 200"/>
          <p:cNvSpPr txBox="1"/>
          <p:nvPr/>
        </p:nvSpPr>
        <p:spPr>
          <a:xfrm>
            <a:off x="3660532" y="2248492"/>
            <a:ext cx="1822936" cy="338554"/>
          </a:xfrm>
          <a:prstGeom prst="rect">
            <a:avLst/>
          </a:prstGeom>
          <a:noFill/>
        </p:spPr>
        <p:txBody>
          <a:bodyPr wrap="none" rtlCol="0">
            <a:spAutoFit/>
          </a:bodyPr>
          <a:lstStyle/>
          <a:p>
            <a:pPr algn="ctr"/>
            <a:r>
              <a:rPr lang="ja-JP" sz="1600" b="1" i="0" strike="noStrike" cap="none" spc="0" baseline="0" dirty="0">
                <a:solidFill>
                  <a:srgbClr val="4D4D4D"/>
                </a:solidFill>
                <a:effectLst/>
                <a:latin typeface="+mj-ea"/>
                <a:ea typeface="+mj-ea"/>
                <a:cs typeface="MS UI Gothic"/>
              </a:rPr>
              <a:t>PFS（中央判定）</a:t>
            </a:r>
            <a:endParaRPr lang="en-GB" b="1" dirty="0">
              <a:latin typeface="+mj-ea"/>
              <a:ea typeface="+mj-ea"/>
            </a:endParaRPr>
          </a:p>
        </p:txBody>
      </p:sp>
      <p:sp>
        <p:nvSpPr>
          <p:cNvPr id="202" name="TextBox 42">
            <a:extLst>
              <a:ext uri="{FF2B5EF4-FFF2-40B4-BE49-F238E27FC236}">
                <a16:creationId xmlns:a16="http://schemas.microsoft.com/office/drawing/2014/main" xmlns="" id="{F029A2CB-41AE-479D-B7E3-48191F0A4A34}"/>
              </a:ext>
            </a:extLst>
          </p:cNvPr>
          <p:cNvSpPr txBox="1"/>
          <p:nvPr/>
        </p:nvSpPr>
        <p:spPr>
          <a:xfrm>
            <a:off x="-293367" y="5853554"/>
            <a:ext cx="1547659" cy="38822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600" b="0" i="0" strike="noStrike" cap="none" spc="0" baseline="0">
                <a:solidFill>
                  <a:srgbClr val="4D4D4D"/>
                </a:solidFill>
                <a:effectLst/>
                <a:latin typeface="+mj-ea"/>
                <a:ea typeface="+mj-ea"/>
                <a:cs typeface="MS UI Gothic"/>
              </a:rPr>
              <a:t>リスク例数</a:t>
            </a:r>
            <a:endParaRPr lang="en-GB" sz="1600">
              <a:solidFill>
                <a:srgbClr val="4D4D4D"/>
              </a:solidFill>
              <a:latin typeface="+mj-ea"/>
              <a:ea typeface="+mj-ea"/>
              <a:cs typeface="Arial" panose="020B0604020202020204" pitchFamily="34" charset="0"/>
            </a:endParaRPr>
          </a:p>
        </p:txBody>
      </p:sp>
      <p:sp>
        <p:nvSpPr>
          <p:cNvPr id="203" name="TextBox 18">
            <a:extLst>
              <a:ext uri="{FF2B5EF4-FFF2-40B4-BE49-F238E27FC236}">
                <a16:creationId xmlns:a16="http://schemas.microsoft.com/office/drawing/2014/main" xmlns="" id="{058A6F87-76E2-4E50-B126-4C4B917199F2}"/>
              </a:ext>
            </a:extLst>
          </p:cNvPr>
          <p:cNvSpPr txBox="1"/>
          <p:nvPr/>
        </p:nvSpPr>
        <p:spPr>
          <a:xfrm rot="16200000">
            <a:off x="387064" y="3826207"/>
            <a:ext cx="8806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600" b="0" i="0" strike="noStrike" cap="none" spc="0" baseline="0">
                <a:solidFill>
                  <a:srgbClr val="4D4D4D"/>
                </a:solidFill>
                <a:effectLst/>
                <a:latin typeface="+mj-ea"/>
                <a:ea typeface="+mj-ea"/>
                <a:cs typeface="MS UI Gothic"/>
              </a:rPr>
              <a:t>PFS、％</a:t>
            </a:r>
            <a:endParaRPr lang="en-GB" sz="1600">
              <a:solidFill>
                <a:srgbClr val="4D4D4D"/>
              </a:solidFill>
              <a:latin typeface="+mj-ea"/>
              <a:ea typeface="+mj-ea"/>
              <a:cs typeface="Arial" panose="020B0604020202020204" pitchFamily="34" charset="0"/>
            </a:endParaRPr>
          </a:p>
        </p:txBody>
      </p:sp>
      <p:sp>
        <p:nvSpPr>
          <p:cNvPr id="204" name="TextBox 10">
            <a:extLst>
              <a:ext uri="{FF2B5EF4-FFF2-40B4-BE49-F238E27FC236}">
                <a16:creationId xmlns:a16="http://schemas.microsoft.com/office/drawing/2014/main" xmlns="" id="{3AF5AF0C-AB71-4D39-A15A-61EB92FFA32B}"/>
              </a:ext>
            </a:extLst>
          </p:cNvPr>
          <p:cNvSpPr txBox="1"/>
          <p:nvPr/>
        </p:nvSpPr>
        <p:spPr>
          <a:xfrm>
            <a:off x="4299991" y="5571137"/>
            <a:ext cx="966145"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600" b="0" i="0" strike="noStrike" cap="none" spc="0" baseline="0">
                <a:solidFill>
                  <a:srgbClr val="4D4D4D"/>
                </a:solidFill>
                <a:effectLst/>
                <a:latin typeface="+mj-ea"/>
                <a:ea typeface="+mj-ea"/>
                <a:cs typeface="MS UI Gothic"/>
              </a:rPr>
              <a:t>期間、月</a:t>
            </a:r>
            <a:endParaRPr lang="en-GB" sz="1600">
              <a:solidFill>
                <a:srgbClr val="4D4D4D"/>
              </a:solidFill>
              <a:latin typeface="+mj-ea"/>
              <a:ea typeface="+mj-ea"/>
              <a:cs typeface="Arial" panose="020B0604020202020204" pitchFamily="34" charset="0"/>
            </a:endParaRPr>
          </a:p>
        </p:txBody>
      </p:sp>
      <p:sp>
        <p:nvSpPr>
          <p:cNvPr id="205" name="Freeform 21">
            <a:extLst>
              <a:ext uri="{FF2B5EF4-FFF2-40B4-BE49-F238E27FC236}">
                <a16:creationId xmlns:a16="http://schemas.microsoft.com/office/drawing/2014/main" xmlns="" id="{2173E3CA-F076-4FD2-A337-C68B2512C5B9}"/>
              </a:ext>
            </a:extLst>
          </p:cNvPr>
          <p:cNvSpPr/>
          <p:nvPr/>
        </p:nvSpPr>
        <p:spPr bwMode="auto">
          <a:xfrm>
            <a:off x="1453192" y="2702352"/>
            <a:ext cx="6615978" cy="2627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06" name="Line 6">
            <a:extLst>
              <a:ext uri="{FF2B5EF4-FFF2-40B4-BE49-F238E27FC236}">
                <a16:creationId xmlns:a16="http://schemas.microsoft.com/office/drawing/2014/main" xmlns="" id="{0E17A5BC-400B-4272-85EB-5DDA1BF8038B}"/>
              </a:ext>
            </a:extLst>
          </p:cNvPr>
          <p:cNvSpPr>
            <a:spLocks noChangeShapeType="1"/>
          </p:cNvSpPr>
          <p:nvPr/>
        </p:nvSpPr>
        <p:spPr bwMode="auto">
          <a:xfrm>
            <a:off x="1373602" y="270235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07" name="Line 7">
            <a:extLst>
              <a:ext uri="{FF2B5EF4-FFF2-40B4-BE49-F238E27FC236}">
                <a16:creationId xmlns:a16="http://schemas.microsoft.com/office/drawing/2014/main" xmlns="" id="{766D5F80-78FB-43B5-9790-C99165F31FA4}"/>
              </a:ext>
            </a:extLst>
          </p:cNvPr>
          <p:cNvSpPr>
            <a:spLocks noChangeShapeType="1"/>
          </p:cNvSpPr>
          <p:nvPr/>
        </p:nvSpPr>
        <p:spPr bwMode="auto">
          <a:xfrm>
            <a:off x="1373602" y="323281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08" name="Line 8">
            <a:extLst>
              <a:ext uri="{FF2B5EF4-FFF2-40B4-BE49-F238E27FC236}">
                <a16:creationId xmlns:a16="http://schemas.microsoft.com/office/drawing/2014/main" xmlns="" id="{BB8D6F42-1FE8-48BD-8494-0E0B3DEC7636}"/>
              </a:ext>
            </a:extLst>
          </p:cNvPr>
          <p:cNvSpPr>
            <a:spLocks noChangeShapeType="1"/>
          </p:cNvSpPr>
          <p:nvPr/>
        </p:nvSpPr>
        <p:spPr bwMode="auto">
          <a:xfrm>
            <a:off x="1373602" y="373945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09" name="Line 9">
            <a:extLst>
              <a:ext uri="{FF2B5EF4-FFF2-40B4-BE49-F238E27FC236}">
                <a16:creationId xmlns:a16="http://schemas.microsoft.com/office/drawing/2014/main" xmlns="" id="{DEB642A9-B100-4B0E-AC6A-0C13DFF12EC8}"/>
              </a:ext>
            </a:extLst>
          </p:cNvPr>
          <p:cNvSpPr>
            <a:spLocks noChangeShapeType="1"/>
          </p:cNvSpPr>
          <p:nvPr/>
        </p:nvSpPr>
        <p:spPr bwMode="auto">
          <a:xfrm>
            <a:off x="1373602" y="4262471"/>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10" name="Line 10">
            <a:extLst>
              <a:ext uri="{FF2B5EF4-FFF2-40B4-BE49-F238E27FC236}">
                <a16:creationId xmlns:a16="http://schemas.microsoft.com/office/drawing/2014/main" xmlns="" id="{3A907A5F-523E-4C15-B548-C16D057770E4}"/>
              </a:ext>
            </a:extLst>
          </p:cNvPr>
          <p:cNvSpPr>
            <a:spLocks noChangeShapeType="1"/>
          </p:cNvSpPr>
          <p:nvPr/>
        </p:nvSpPr>
        <p:spPr bwMode="auto">
          <a:xfrm>
            <a:off x="1373602" y="477457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11" name="Line 11">
            <a:extLst>
              <a:ext uri="{FF2B5EF4-FFF2-40B4-BE49-F238E27FC236}">
                <a16:creationId xmlns:a16="http://schemas.microsoft.com/office/drawing/2014/main" xmlns="" id="{7E75D1E4-72A5-43BC-ACC8-C2868615DD8D}"/>
              </a:ext>
            </a:extLst>
          </p:cNvPr>
          <p:cNvSpPr>
            <a:spLocks noChangeShapeType="1"/>
          </p:cNvSpPr>
          <p:nvPr/>
        </p:nvSpPr>
        <p:spPr bwMode="auto">
          <a:xfrm>
            <a:off x="1373602" y="532609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12" name="TextBox 19">
            <a:extLst>
              <a:ext uri="{FF2B5EF4-FFF2-40B4-BE49-F238E27FC236}">
                <a16:creationId xmlns:a16="http://schemas.microsoft.com/office/drawing/2014/main" xmlns="" id="{7BDD39C2-F58E-482B-8EF4-7B7FB9419C46}"/>
              </a:ext>
            </a:extLst>
          </p:cNvPr>
          <p:cNvSpPr txBox="1"/>
          <p:nvPr/>
        </p:nvSpPr>
        <p:spPr>
          <a:xfrm>
            <a:off x="921720" y="2540077"/>
            <a:ext cx="414143"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dirty="0">
                <a:solidFill>
                  <a:srgbClr val="4D4D4D"/>
                </a:solidFill>
                <a:effectLst/>
                <a:latin typeface="+mj-ea"/>
                <a:ea typeface="+mj-ea"/>
                <a:cs typeface="MS UI Gothic"/>
              </a:rPr>
              <a:t>100</a:t>
            </a:r>
          </a:p>
        </p:txBody>
      </p:sp>
      <p:sp>
        <p:nvSpPr>
          <p:cNvPr id="213" name="TextBox 20">
            <a:extLst>
              <a:ext uri="{FF2B5EF4-FFF2-40B4-BE49-F238E27FC236}">
                <a16:creationId xmlns:a16="http://schemas.microsoft.com/office/drawing/2014/main" xmlns="" id="{0B609115-A65A-4844-A445-AD9939EEFDF5}"/>
              </a:ext>
            </a:extLst>
          </p:cNvPr>
          <p:cNvSpPr txBox="1"/>
          <p:nvPr/>
        </p:nvSpPr>
        <p:spPr>
          <a:xfrm>
            <a:off x="1035535" y="3072500"/>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ea"/>
                <a:ea typeface="+mj-ea"/>
                <a:cs typeface="MS UI Gothic"/>
              </a:rPr>
              <a:t>80</a:t>
            </a:r>
          </a:p>
        </p:txBody>
      </p:sp>
      <p:sp>
        <p:nvSpPr>
          <p:cNvPr id="214" name="TextBox 21">
            <a:extLst>
              <a:ext uri="{FF2B5EF4-FFF2-40B4-BE49-F238E27FC236}">
                <a16:creationId xmlns:a16="http://schemas.microsoft.com/office/drawing/2014/main" xmlns="" id="{5E043B6E-8D7D-41A2-98F5-33D8ED46CEBD}"/>
              </a:ext>
            </a:extLst>
          </p:cNvPr>
          <p:cNvSpPr txBox="1"/>
          <p:nvPr/>
        </p:nvSpPr>
        <p:spPr>
          <a:xfrm>
            <a:off x="1035535" y="3562152"/>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ea"/>
                <a:ea typeface="+mj-ea"/>
                <a:cs typeface="MS UI Gothic"/>
              </a:rPr>
              <a:t>60</a:t>
            </a:r>
          </a:p>
        </p:txBody>
      </p:sp>
      <p:sp>
        <p:nvSpPr>
          <p:cNvPr id="215" name="TextBox 22">
            <a:extLst>
              <a:ext uri="{FF2B5EF4-FFF2-40B4-BE49-F238E27FC236}">
                <a16:creationId xmlns:a16="http://schemas.microsoft.com/office/drawing/2014/main" xmlns="" id="{1FAE3D44-AE47-4D02-BC88-A3A554B37845}"/>
              </a:ext>
            </a:extLst>
          </p:cNvPr>
          <p:cNvSpPr txBox="1"/>
          <p:nvPr/>
        </p:nvSpPr>
        <p:spPr>
          <a:xfrm>
            <a:off x="1035535" y="4101695"/>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ea"/>
                <a:ea typeface="+mj-ea"/>
                <a:cs typeface="MS UI Gothic"/>
              </a:rPr>
              <a:t>40</a:t>
            </a:r>
          </a:p>
        </p:txBody>
      </p:sp>
      <p:sp>
        <p:nvSpPr>
          <p:cNvPr id="216" name="TextBox 23">
            <a:extLst>
              <a:ext uri="{FF2B5EF4-FFF2-40B4-BE49-F238E27FC236}">
                <a16:creationId xmlns:a16="http://schemas.microsoft.com/office/drawing/2014/main" xmlns="" id="{9986AD8C-029E-4902-8CE3-5C5AE3B0B52C}"/>
              </a:ext>
            </a:extLst>
          </p:cNvPr>
          <p:cNvSpPr txBox="1"/>
          <p:nvPr/>
        </p:nvSpPr>
        <p:spPr>
          <a:xfrm>
            <a:off x="1035535" y="4613563"/>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ea"/>
                <a:ea typeface="+mj-ea"/>
                <a:cs typeface="MS UI Gothic"/>
              </a:rPr>
              <a:t>20</a:t>
            </a:r>
          </a:p>
        </p:txBody>
      </p:sp>
      <p:sp>
        <p:nvSpPr>
          <p:cNvPr id="217" name="TextBox 24">
            <a:extLst>
              <a:ext uri="{FF2B5EF4-FFF2-40B4-BE49-F238E27FC236}">
                <a16:creationId xmlns:a16="http://schemas.microsoft.com/office/drawing/2014/main" xmlns="" id="{EBF4C5B1-89D4-4A19-AC08-4EF1FF288CA5}"/>
              </a:ext>
            </a:extLst>
          </p:cNvPr>
          <p:cNvSpPr txBox="1"/>
          <p:nvPr/>
        </p:nvSpPr>
        <p:spPr>
          <a:xfrm>
            <a:off x="1149399" y="5165493"/>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latin typeface="+mj-ea"/>
                <a:ea typeface="+mj-ea"/>
                <a:cs typeface="MS UI Gothic"/>
              </a:rPr>
              <a:t>0</a:t>
            </a:r>
          </a:p>
        </p:txBody>
      </p:sp>
      <p:sp>
        <p:nvSpPr>
          <p:cNvPr id="218" name="Line 21">
            <a:extLst>
              <a:ext uri="{FF2B5EF4-FFF2-40B4-BE49-F238E27FC236}">
                <a16:creationId xmlns:a16="http://schemas.microsoft.com/office/drawing/2014/main" xmlns="" id="{45FE38BC-03A2-4F8D-A757-2A941A7862A4}"/>
              </a:ext>
            </a:extLst>
          </p:cNvPr>
          <p:cNvSpPr>
            <a:spLocks noChangeShapeType="1"/>
          </p:cNvSpPr>
          <p:nvPr/>
        </p:nvSpPr>
        <p:spPr bwMode="auto">
          <a:xfrm flipH="1">
            <a:off x="1456802"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19" name="Line 19">
            <a:extLst>
              <a:ext uri="{FF2B5EF4-FFF2-40B4-BE49-F238E27FC236}">
                <a16:creationId xmlns:a16="http://schemas.microsoft.com/office/drawing/2014/main" xmlns="" id="{F478C4DF-F062-4439-8F58-7CC517B9C51D}"/>
              </a:ext>
            </a:extLst>
          </p:cNvPr>
          <p:cNvSpPr>
            <a:spLocks noChangeShapeType="1"/>
          </p:cNvSpPr>
          <p:nvPr/>
        </p:nvSpPr>
        <p:spPr bwMode="auto">
          <a:xfrm flipH="1">
            <a:off x="1929114"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4D4D4D"/>
              </a:solidFill>
              <a:latin typeface="+mj-ea"/>
              <a:ea typeface="+mj-ea"/>
            </a:endParaRPr>
          </a:p>
        </p:txBody>
      </p:sp>
      <p:sp>
        <p:nvSpPr>
          <p:cNvPr id="220" name="Line 21">
            <a:extLst>
              <a:ext uri="{FF2B5EF4-FFF2-40B4-BE49-F238E27FC236}">
                <a16:creationId xmlns:a16="http://schemas.microsoft.com/office/drawing/2014/main" xmlns="" id="{1DC865E0-ECCC-4C60-8569-6CA26A044E59}"/>
              </a:ext>
            </a:extLst>
          </p:cNvPr>
          <p:cNvSpPr>
            <a:spLocks noChangeShapeType="1"/>
          </p:cNvSpPr>
          <p:nvPr/>
        </p:nvSpPr>
        <p:spPr bwMode="auto">
          <a:xfrm flipH="1">
            <a:off x="2401426"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21" name="TextBox 26">
            <a:extLst>
              <a:ext uri="{FF2B5EF4-FFF2-40B4-BE49-F238E27FC236}">
                <a16:creationId xmlns:a16="http://schemas.microsoft.com/office/drawing/2014/main" xmlns="" id="{028EEB3A-21CE-44B5-A94A-8FD997A7C615}"/>
              </a:ext>
            </a:extLst>
          </p:cNvPr>
          <p:cNvSpPr txBox="1"/>
          <p:nvPr/>
        </p:nvSpPr>
        <p:spPr>
          <a:xfrm>
            <a:off x="1363544" y="5380711"/>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0</a:t>
            </a:r>
          </a:p>
        </p:txBody>
      </p:sp>
      <p:sp>
        <p:nvSpPr>
          <p:cNvPr id="222" name="TextBox 28">
            <a:extLst>
              <a:ext uri="{FF2B5EF4-FFF2-40B4-BE49-F238E27FC236}">
                <a16:creationId xmlns:a16="http://schemas.microsoft.com/office/drawing/2014/main" xmlns="" id="{3525D8AD-F268-4EDA-9D27-3F37118009B2}"/>
              </a:ext>
            </a:extLst>
          </p:cNvPr>
          <p:cNvSpPr txBox="1"/>
          <p:nvPr/>
        </p:nvSpPr>
        <p:spPr>
          <a:xfrm>
            <a:off x="1839788" y="5380711"/>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3</a:t>
            </a:r>
          </a:p>
        </p:txBody>
      </p:sp>
      <p:sp>
        <p:nvSpPr>
          <p:cNvPr id="223" name="TextBox 30">
            <a:extLst>
              <a:ext uri="{FF2B5EF4-FFF2-40B4-BE49-F238E27FC236}">
                <a16:creationId xmlns:a16="http://schemas.microsoft.com/office/drawing/2014/main" xmlns="" id="{A1E011EC-C952-4788-AE59-95EE37D40E12}"/>
              </a:ext>
            </a:extLst>
          </p:cNvPr>
          <p:cNvSpPr txBox="1"/>
          <p:nvPr/>
        </p:nvSpPr>
        <p:spPr>
          <a:xfrm>
            <a:off x="2314875" y="5380711"/>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6</a:t>
            </a:r>
          </a:p>
        </p:txBody>
      </p:sp>
      <p:sp>
        <p:nvSpPr>
          <p:cNvPr id="224" name="Line 21">
            <a:extLst>
              <a:ext uri="{FF2B5EF4-FFF2-40B4-BE49-F238E27FC236}">
                <a16:creationId xmlns:a16="http://schemas.microsoft.com/office/drawing/2014/main" xmlns="" id="{F63DE38C-7C60-4A3B-8AFC-B89C558563DF}"/>
              </a:ext>
            </a:extLst>
          </p:cNvPr>
          <p:cNvSpPr>
            <a:spLocks noChangeShapeType="1"/>
          </p:cNvSpPr>
          <p:nvPr/>
        </p:nvSpPr>
        <p:spPr bwMode="auto">
          <a:xfrm flipH="1">
            <a:off x="2873738"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25" name="TextBox 30">
            <a:extLst>
              <a:ext uri="{FF2B5EF4-FFF2-40B4-BE49-F238E27FC236}">
                <a16:creationId xmlns:a16="http://schemas.microsoft.com/office/drawing/2014/main" xmlns="" id="{38B71660-1F8B-44AF-B703-F10031382DF9}"/>
              </a:ext>
            </a:extLst>
          </p:cNvPr>
          <p:cNvSpPr txBox="1"/>
          <p:nvPr/>
        </p:nvSpPr>
        <p:spPr>
          <a:xfrm>
            <a:off x="2777461" y="5380711"/>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9</a:t>
            </a:r>
          </a:p>
        </p:txBody>
      </p:sp>
      <p:sp>
        <p:nvSpPr>
          <p:cNvPr id="226" name="Line 21">
            <a:extLst>
              <a:ext uri="{FF2B5EF4-FFF2-40B4-BE49-F238E27FC236}">
                <a16:creationId xmlns:a16="http://schemas.microsoft.com/office/drawing/2014/main" xmlns="" id="{6579AC69-7D2B-4FC3-B361-EF8B31562E43}"/>
              </a:ext>
            </a:extLst>
          </p:cNvPr>
          <p:cNvSpPr>
            <a:spLocks noChangeShapeType="1"/>
          </p:cNvSpPr>
          <p:nvPr/>
        </p:nvSpPr>
        <p:spPr bwMode="auto">
          <a:xfrm flipH="1">
            <a:off x="3346050"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27" name="TextBox 30">
            <a:extLst>
              <a:ext uri="{FF2B5EF4-FFF2-40B4-BE49-F238E27FC236}">
                <a16:creationId xmlns:a16="http://schemas.microsoft.com/office/drawing/2014/main" xmlns="" id="{EFAB013D-DAFF-49E4-9103-8FFB51B0D74C}"/>
              </a:ext>
            </a:extLst>
          </p:cNvPr>
          <p:cNvSpPr txBox="1"/>
          <p:nvPr/>
        </p:nvSpPr>
        <p:spPr>
          <a:xfrm>
            <a:off x="3192004"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12</a:t>
            </a:r>
          </a:p>
        </p:txBody>
      </p:sp>
      <p:sp>
        <p:nvSpPr>
          <p:cNvPr id="228" name="Line 21">
            <a:extLst>
              <a:ext uri="{FF2B5EF4-FFF2-40B4-BE49-F238E27FC236}">
                <a16:creationId xmlns:a16="http://schemas.microsoft.com/office/drawing/2014/main" xmlns="" id="{3377039B-6228-4A67-82F6-825020BFD766}"/>
              </a:ext>
            </a:extLst>
          </p:cNvPr>
          <p:cNvSpPr>
            <a:spLocks noChangeShapeType="1"/>
          </p:cNvSpPr>
          <p:nvPr/>
        </p:nvSpPr>
        <p:spPr bwMode="auto">
          <a:xfrm flipH="1">
            <a:off x="3818362"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29" name="Line 19">
            <a:extLst>
              <a:ext uri="{FF2B5EF4-FFF2-40B4-BE49-F238E27FC236}">
                <a16:creationId xmlns:a16="http://schemas.microsoft.com/office/drawing/2014/main" xmlns="" id="{B312B43B-3D41-48DA-9502-47E58C36CCAD}"/>
              </a:ext>
            </a:extLst>
          </p:cNvPr>
          <p:cNvSpPr>
            <a:spLocks noChangeShapeType="1"/>
          </p:cNvSpPr>
          <p:nvPr/>
        </p:nvSpPr>
        <p:spPr bwMode="auto">
          <a:xfrm flipH="1">
            <a:off x="4290674"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30" name="Line 21">
            <a:extLst>
              <a:ext uri="{FF2B5EF4-FFF2-40B4-BE49-F238E27FC236}">
                <a16:creationId xmlns:a16="http://schemas.microsoft.com/office/drawing/2014/main" xmlns="" id="{A09CDCDD-D35D-4D75-8950-2FCF724E0F26}"/>
              </a:ext>
            </a:extLst>
          </p:cNvPr>
          <p:cNvSpPr>
            <a:spLocks noChangeShapeType="1"/>
          </p:cNvSpPr>
          <p:nvPr/>
        </p:nvSpPr>
        <p:spPr bwMode="auto">
          <a:xfrm flipH="1">
            <a:off x="4762986"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31" name="TextBox 26">
            <a:extLst>
              <a:ext uri="{FF2B5EF4-FFF2-40B4-BE49-F238E27FC236}">
                <a16:creationId xmlns:a16="http://schemas.microsoft.com/office/drawing/2014/main" xmlns="" id="{70B263F3-23F3-4DE8-B014-072AF855AF2C}"/>
              </a:ext>
            </a:extLst>
          </p:cNvPr>
          <p:cNvSpPr txBox="1"/>
          <p:nvPr/>
        </p:nvSpPr>
        <p:spPr>
          <a:xfrm>
            <a:off x="3672945"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15</a:t>
            </a:r>
          </a:p>
        </p:txBody>
      </p:sp>
      <p:sp>
        <p:nvSpPr>
          <p:cNvPr id="232" name="TextBox 28">
            <a:extLst>
              <a:ext uri="{FF2B5EF4-FFF2-40B4-BE49-F238E27FC236}">
                <a16:creationId xmlns:a16="http://schemas.microsoft.com/office/drawing/2014/main" xmlns="" id="{72472BC5-4147-451F-877F-7F6B762EE45A}"/>
              </a:ext>
            </a:extLst>
          </p:cNvPr>
          <p:cNvSpPr txBox="1"/>
          <p:nvPr/>
        </p:nvSpPr>
        <p:spPr>
          <a:xfrm>
            <a:off x="4143361"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18</a:t>
            </a:r>
          </a:p>
        </p:txBody>
      </p:sp>
      <p:sp>
        <p:nvSpPr>
          <p:cNvPr id="233" name="TextBox 30">
            <a:extLst>
              <a:ext uri="{FF2B5EF4-FFF2-40B4-BE49-F238E27FC236}">
                <a16:creationId xmlns:a16="http://schemas.microsoft.com/office/drawing/2014/main" xmlns="" id="{F8C947EC-02F9-4DFC-96DA-798F3CDDECF8}"/>
              </a:ext>
            </a:extLst>
          </p:cNvPr>
          <p:cNvSpPr txBox="1"/>
          <p:nvPr/>
        </p:nvSpPr>
        <p:spPr>
          <a:xfrm>
            <a:off x="4613947"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21</a:t>
            </a:r>
          </a:p>
        </p:txBody>
      </p:sp>
      <p:sp>
        <p:nvSpPr>
          <p:cNvPr id="234" name="Line 21">
            <a:extLst>
              <a:ext uri="{FF2B5EF4-FFF2-40B4-BE49-F238E27FC236}">
                <a16:creationId xmlns:a16="http://schemas.microsoft.com/office/drawing/2014/main" xmlns="" id="{3ED124F2-0977-447C-8611-A1F9263FF170}"/>
              </a:ext>
            </a:extLst>
          </p:cNvPr>
          <p:cNvSpPr>
            <a:spLocks noChangeShapeType="1"/>
          </p:cNvSpPr>
          <p:nvPr/>
        </p:nvSpPr>
        <p:spPr bwMode="auto">
          <a:xfrm flipH="1">
            <a:off x="5235298"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35" name="TextBox 30">
            <a:extLst>
              <a:ext uri="{FF2B5EF4-FFF2-40B4-BE49-F238E27FC236}">
                <a16:creationId xmlns:a16="http://schemas.microsoft.com/office/drawing/2014/main" xmlns="" id="{87538E41-838F-4A33-BD6E-461B8ED40FBC}"/>
              </a:ext>
            </a:extLst>
          </p:cNvPr>
          <p:cNvSpPr txBox="1"/>
          <p:nvPr/>
        </p:nvSpPr>
        <p:spPr>
          <a:xfrm>
            <a:off x="5086484"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24</a:t>
            </a:r>
          </a:p>
        </p:txBody>
      </p:sp>
      <p:sp>
        <p:nvSpPr>
          <p:cNvPr id="236" name="Line 21">
            <a:extLst>
              <a:ext uri="{FF2B5EF4-FFF2-40B4-BE49-F238E27FC236}">
                <a16:creationId xmlns:a16="http://schemas.microsoft.com/office/drawing/2014/main" xmlns="" id="{95A3A564-8162-4DB0-B003-0CC782E3F1EB}"/>
              </a:ext>
            </a:extLst>
          </p:cNvPr>
          <p:cNvSpPr>
            <a:spLocks noChangeShapeType="1"/>
          </p:cNvSpPr>
          <p:nvPr/>
        </p:nvSpPr>
        <p:spPr bwMode="auto">
          <a:xfrm flipH="1">
            <a:off x="5707610"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37" name="TextBox 30">
            <a:extLst>
              <a:ext uri="{FF2B5EF4-FFF2-40B4-BE49-F238E27FC236}">
                <a16:creationId xmlns:a16="http://schemas.microsoft.com/office/drawing/2014/main" xmlns="" id="{78E1763A-74A8-4F01-8EB4-5C56C1C47F7F}"/>
              </a:ext>
            </a:extLst>
          </p:cNvPr>
          <p:cNvSpPr txBox="1"/>
          <p:nvPr/>
        </p:nvSpPr>
        <p:spPr>
          <a:xfrm>
            <a:off x="5553644"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27</a:t>
            </a:r>
          </a:p>
        </p:txBody>
      </p:sp>
      <p:sp>
        <p:nvSpPr>
          <p:cNvPr id="238" name="Line 21">
            <a:extLst>
              <a:ext uri="{FF2B5EF4-FFF2-40B4-BE49-F238E27FC236}">
                <a16:creationId xmlns:a16="http://schemas.microsoft.com/office/drawing/2014/main" xmlns="" id="{36B4E42E-A05D-4400-A04B-C10336138588}"/>
              </a:ext>
            </a:extLst>
          </p:cNvPr>
          <p:cNvSpPr>
            <a:spLocks noChangeShapeType="1"/>
          </p:cNvSpPr>
          <p:nvPr/>
        </p:nvSpPr>
        <p:spPr bwMode="auto">
          <a:xfrm flipH="1">
            <a:off x="6179922"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39" name="Line 19">
            <a:extLst>
              <a:ext uri="{FF2B5EF4-FFF2-40B4-BE49-F238E27FC236}">
                <a16:creationId xmlns:a16="http://schemas.microsoft.com/office/drawing/2014/main" xmlns="" id="{02557637-8169-49DE-BBD8-29CD65B70B8C}"/>
              </a:ext>
            </a:extLst>
          </p:cNvPr>
          <p:cNvSpPr>
            <a:spLocks noChangeShapeType="1"/>
          </p:cNvSpPr>
          <p:nvPr/>
        </p:nvSpPr>
        <p:spPr bwMode="auto">
          <a:xfrm flipH="1">
            <a:off x="6652234"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endParaRPr>
          </a:p>
        </p:txBody>
      </p:sp>
      <p:sp>
        <p:nvSpPr>
          <p:cNvPr id="240" name="Line 21">
            <a:extLst>
              <a:ext uri="{FF2B5EF4-FFF2-40B4-BE49-F238E27FC236}">
                <a16:creationId xmlns:a16="http://schemas.microsoft.com/office/drawing/2014/main" xmlns="" id="{A002AB9A-2537-4944-A6D3-88EDFFADA324}"/>
              </a:ext>
            </a:extLst>
          </p:cNvPr>
          <p:cNvSpPr>
            <a:spLocks noChangeShapeType="1"/>
          </p:cNvSpPr>
          <p:nvPr/>
        </p:nvSpPr>
        <p:spPr bwMode="auto">
          <a:xfrm flipH="1">
            <a:off x="7124546"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41" name="TextBox 26">
            <a:extLst>
              <a:ext uri="{FF2B5EF4-FFF2-40B4-BE49-F238E27FC236}">
                <a16:creationId xmlns:a16="http://schemas.microsoft.com/office/drawing/2014/main" xmlns="" id="{8AC9BD3D-2AB7-4491-806B-BB4B892B1EAC}"/>
              </a:ext>
            </a:extLst>
          </p:cNvPr>
          <p:cNvSpPr txBox="1"/>
          <p:nvPr/>
        </p:nvSpPr>
        <p:spPr>
          <a:xfrm>
            <a:off x="6038660"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30</a:t>
            </a:r>
          </a:p>
        </p:txBody>
      </p:sp>
      <p:sp>
        <p:nvSpPr>
          <p:cNvPr id="242" name="TextBox 28">
            <a:extLst>
              <a:ext uri="{FF2B5EF4-FFF2-40B4-BE49-F238E27FC236}">
                <a16:creationId xmlns:a16="http://schemas.microsoft.com/office/drawing/2014/main" xmlns="" id="{FF058B37-BC83-4DB6-BA83-AAE06EBA5989}"/>
              </a:ext>
            </a:extLst>
          </p:cNvPr>
          <p:cNvSpPr txBox="1"/>
          <p:nvPr/>
        </p:nvSpPr>
        <p:spPr>
          <a:xfrm>
            <a:off x="6511552"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33</a:t>
            </a:r>
          </a:p>
        </p:txBody>
      </p:sp>
      <p:sp>
        <p:nvSpPr>
          <p:cNvPr id="243" name="TextBox 30">
            <a:extLst>
              <a:ext uri="{FF2B5EF4-FFF2-40B4-BE49-F238E27FC236}">
                <a16:creationId xmlns:a16="http://schemas.microsoft.com/office/drawing/2014/main" xmlns="" id="{EFC90C00-BE8A-4BA1-BD95-AE7913443BC4}"/>
              </a:ext>
            </a:extLst>
          </p:cNvPr>
          <p:cNvSpPr txBox="1"/>
          <p:nvPr/>
        </p:nvSpPr>
        <p:spPr>
          <a:xfrm>
            <a:off x="6978874"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36</a:t>
            </a:r>
          </a:p>
        </p:txBody>
      </p:sp>
      <p:sp>
        <p:nvSpPr>
          <p:cNvPr id="244" name="Line 21">
            <a:extLst>
              <a:ext uri="{FF2B5EF4-FFF2-40B4-BE49-F238E27FC236}">
                <a16:creationId xmlns:a16="http://schemas.microsoft.com/office/drawing/2014/main" xmlns="" id="{C65AF8A6-243D-4BF8-BD86-8C811D9F9703}"/>
              </a:ext>
            </a:extLst>
          </p:cNvPr>
          <p:cNvSpPr>
            <a:spLocks noChangeShapeType="1"/>
          </p:cNvSpPr>
          <p:nvPr/>
        </p:nvSpPr>
        <p:spPr bwMode="auto">
          <a:xfrm flipH="1">
            <a:off x="7596858"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45" name="TextBox 30">
            <a:extLst>
              <a:ext uri="{FF2B5EF4-FFF2-40B4-BE49-F238E27FC236}">
                <a16:creationId xmlns:a16="http://schemas.microsoft.com/office/drawing/2014/main" xmlns="" id="{47DF1B2E-38D6-48B6-82DE-B02B2598D502}"/>
              </a:ext>
            </a:extLst>
          </p:cNvPr>
          <p:cNvSpPr txBox="1"/>
          <p:nvPr/>
        </p:nvSpPr>
        <p:spPr>
          <a:xfrm>
            <a:off x="7449938"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39</a:t>
            </a:r>
          </a:p>
        </p:txBody>
      </p:sp>
      <p:sp>
        <p:nvSpPr>
          <p:cNvPr id="246" name="Line 21">
            <a:extLst>
              <a:ext uri="{FF2B5EF4-FFF2-40B4-BE49-F238E27FC236}">
                <a16:creationId xmlns:a16="http://schemas.microsoft.com/office/drawing/2014/main" xmlns="" id="{CD042D03-CA42-4C78-ACF6-6922D5770831}"/>
              </a:ext>
            </a:extLst>
          </p:cNvPr>
          <p:cNvSpPr>
            <a:spLocks noChangeShapeType="1"/>
          </p:cNvSpPr>
          <p:nvPr/>
        </p:nvSpPr>
        <p:spPr bwMode="auto">
          <a:xfrm flipH="1">
            <a:off x="8069169" y="5326093"/>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latin typeface="+mj-ea"/>
              <a:ea typeface="+mj-ea"/>
              <a:cs typeface="Arial" panose="020B0604020202020204" pitchFamily="34" charset="0"/>
            </a:endParaRPr>
          </a:p>
        </p:txBody>
      </p:sp>
      <p:sp>
        <p:nvSpPr>
          <p:cNvPr id="247" name="TextBox 30">
            <a:extLst>
              <a:ext uri="{FF2B5EF4-FFF2-40B4-BE49-F238E27FC236}">
                <a16:creationId xmlns:a16="http://schemas.microsoft.com/office/drawing/2014/main" xmlns="" id="{8CBA5B35-6BA1-4B7D-BBC6-0B04F20C11A4}"/>
              </a:ext>
            </a:extLst>
          </p:cNvPr>
          <p:cNvSpPr txBox="1"/>
          <p:nvPr/>
        </p:nvSpPr>
        <p:spPr>
          <a:xfrm>
            <a:off x="7917649" y="5380711"/>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42</a:t>
            </a:r>
          </a:p>
        </p:txBody>
      </p:sp>
      <p:sp>
        <p:nvSpPr>
          <p:cNvPr id="248" name="TextBox 46">
            <a:extLst>
              <a:ext uri="{FF2B5EF4-FFF2-40B4-BE49-F238E27FC236}">
                <a16:creationId xmlns:a16="http://schemas.microsoft.com/office/drawing/2014/main" xmlns="" id="{8CF54DE5-F7C2-438A-828D-D72D16864228}"/>
              </a:ext>
            </a:extLst>
          </p:cNvPr>
          <p:cNvSpPr txBox="1"/>
          <p:nvPr/>
        </p:nvSpPr>
        <p:spPr>
          <a:xfrm>
            <a:off x="1278093" y="5894359"/>
            <a:ext cx="39888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112</a:t>
            </a:r>
          </a:p>
        </p:txBody>
      </p:sp>
      <p:sp>
        <p:nvSpPr>
          <p:cNvPr id="249" name="TextBox 47">
            <a:extLst>
              <a:ext uri="{FF2B5EF4-FFF2-40B4-BE49-F238E27FC236}">
                <a16:creationId xmlns:a16="http://schemas.microsoft.com/office/drawing/2014/main" xmlns="" id="{568A87EF-2C77-4820-BFDC-DFFC7B1004C8}"/>
              </a:ext>
            </a:extLst>
          </p:cNvPr>
          <p:cNvSpPr txBox="1"/>
          <p:nvPr/>
        </p:nvSpPr>
        <p:spPr>
          <a:xfrm>
            <a:off x="1803613" y="5894359"/>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32</a:t>
            </a:r>
          </a:p>
        </p:txBody>
      </p:sp>
      <p:sp>
        <p:nvSpPr>
          <p:cNvPr id="250" name="TextBox 48">
            <a:extLst>
              <a:ext uri="{FF2B5EF4-FFF2-40B4-BE49-F238E27FC236}">
                <a16:creationId xmlns:a16="http://schemas.microsoft.com/office/drawing/2014/main" xmlns="" id="{A4236DC3-D4FD-4390-8FF3-31B59DBC0617}"/>
              </a:ext>
            </a:extLst>
          </p:cNvPr>
          <p:cNvSpPr txBox="1"/>
          <p:nvPr/>
        </p:nvSpPr>
        <p:spPr>
          <a:xfrm>
            <a:off x="2269175" y="5894359"/>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21</a:t>
            </a:r>
          </a:p>
        </p:txBody>
      </p:sp>
      <p:sp>
        <p:nvSpPr>
          <p:cNvPr id="251" name="TextBox 48">
            <a:extLst>
              <a:ext uri="{FF2B5EF4-FFF2-40B4-BE49-F238E27FC236}">
                <a16:creationId xmlns:a16="http://schemas.microsoft.com/office/drawing/2014/main" xmlns="" id="{6B12D728-2FFE-4F5B-8CC7-A4DBBB8D7B9A}"/>
              </a:ext>
            </a:extLst>
          </p:cNvPr>
          <p:cNvSpPr txBox="1"/>
          <p:nvPr/>
        </p:nvSpPr>
        <p:spPr>
          <a:xfrm>
            <a:off x="2731760" y="5894359"/>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18</a:t>
            </a:r>
          </a:p>
        </p:txBody>
      </p:sp>
      <p:sp>
        <p:nvSpPr>
          <p:cNvPr id="252" name="TextBox 48">
            <a:extLst>
              <a:ext uri="{FF2B5EF4-FFF2-40B4-BE49-F238E27FC236}">
                <a16:creationId xmlns:a16="http://schemas.microsoft.com/office/drawing/2014/main" xmlns="" id="{0070B14A-0496-48E3-B612-31E9796C10C9}"/>
              </a:ext>
            </a:extLst>
          </p:cNvPr>
          <p:cNvSpPr txBox="1"/>
          <p:nvPr/>
        </p:nvSpPr>
        <p:spPr>
          <a:xfrm>
            <a:off x="3193683" y="5894359"/>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15</a:t>
            </a:r>
          </a:p>
        </p:txBody>
      </p:sp>
      <p:sp>
        <p:nvSpPr>
          <p:cNvPr id="253" name="TextBox 46">
            <a:extLst>
              <a:ext uri="{FF2B5EF4-FFF2-40B4-BE49-F238E27FC236}">
                <a16:creationId xmlns:a16="http://schemas.microsoft.com/office/drawing/2014/main" xmlns="" id="{844A5107-4168-4CCD-81B3-EB73C746C101}"/>
              </a:ext>
            </a:extLst>
          </p:cNvPr>
          <p:cNvSpPr txBox="1"/>
          <p:nvPr/>
        </p:nvSpPr>
        <p:spPr>
          <a:xfrm>
            <a:off x="3687133" y="5894359"/>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14</a:t>
            </a:r>
          </a:p>
        </p:txBody>
      </p:sp>
      <p:sp>
        <p:nvSpPr>
          <p:cNvPr id="254" name="TextBox 47">
            <a:extLst>
              <a:ext uri="{FF2B5EF4-FFF2-40B4-BE49-F238E27FC236}">
                <a16:creationId xmlns:a16="http://schemas.microsoft.com/office/drawing/2014/main" xmlns="" id="{41D7C861-DD00-46EF-9F99-BCF8473CCBB7}"/>
              </a:ext>
            </a:extLst>
          </p:cNvPr>
          <p:cNvSpPr txBox="1"/>
          <p:nvPr/>
        </p:nvSpPr>
        <p:spPr>
          <a:xfrm>
            <a:off x="4181364" y="5894359"/>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13</a:t>
            </a:r>
          </a:p>
        </p:txBody>
      </p:sp>
      <p:sp>
        <p:nvSpPr>
          <p:cNvPr id="255" name="TextBox 48">
            <a:extLst>
              <a:ext uri="{FF2B5EF4-FFF2-40B4-BE49-F238E27FC236}">
                <a16:creationId xmlns:a16="http://schemas.microsoft.com/office/drawing/2014/main" xmlns="" id="{23ECC526-A038-4B7C-989D-CEBF069293BD}"/>
              </a:ext>
            </a:extLst>
          </p:cNvPr>
          <p:cNvSpPr txBox="1"/>
          <p:nvPr/>
        </p:nvSpPr>
        <p:spPr>
          <a:xfrm>
            <a:off x="4689805"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9</a:t>
            </a:r>
          </a:p>
        </p:txBody>
      </p:sp>
      <p:sp>
        <p:nvSpPr>
          <p:cNvPr id="256" name="TextBox 48">
            <a:extLst>
              <a:ext uri="{FF2B5EF4-FFF2-40B4-BE49-F238E27FC236}">
                <a16:creationId xmlns:a16="http://schemas.microsoft.com/office/drawing/2014/main" xmlns="" id="{161D4A69-FAA0-4563-B13B-1EAF6AE63803}"/>
              </a:ext>
            </a:extLst>
          </p:cNvPr>
          <p:cNvSpPr txBox="1"/>
          <p:nvPr/>
        </p:nvSpPr>
        <p:spPr>
          <a:xfrm>
            <a:off x="5148054"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8</a:t>
            </a:r>
          </a:p>
        </p:txBody>
      </p:sp>
      <p:sp>
        <p:nvSpPr>
          <p:cNvPr id="257" name="TextBox 48">
            <a:extLst>
              <a:ext uri="{FF2B5EF4-FFF2-40B4-BE49-F238E27FC236}">
                <a16:creationId xmlns:a16="http://schemas.microsoft.com/office/drawing/2014/main" xmlns="" id="{8F0DB65B-3983-4AC5-AC01-4894EE15CBEC}"/>
              </a:ext>
            </a:extLst>
          </p:cNvPr>
          <p:cNvSpPr txBox="1"/>
          <p:nvPr/>
        </p:nvSpPr>
        <p:spPr>
          <a:xfrm>
            <a:off x="5619977"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8</a:t>
            </a:r>
          </a:p>
        </p:txBody>
      </p:sp>
      <p:sp>
        <p:nvSpPr>
          <p:cNvPr id="258" name="TextBox 46">
            <a:extLst>
              <a:ext uri="{FF2B5EF4-FFF2-40B4-BE49-F238E27FC236}">
                <a16:creationId xmlns:a16="http://schemas.microsoft.com/office/drawing/2014/main" xmlns="" id="{137FD0F6-026A-4FBB-826E-92064A4B8EC2}"/>
              </a:ext>
            </a:extLst>
          </p:cNvPr>
          <p:cNvSpPr txBox="1"/>
          <p:nvPr/>
        </p:nvSpPr>
        <p:spPr>
          <a:xfrm>
            <a:off x="6119281"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8</a:t>
            </a:r>
          </a:p>
        </p:txBody>
      </p:sp>
      <p:sp>
        <p:nvSpPr>
          <p:cNvPr id="259" name="TextBox 47">
            <a:extLst>
              <a:ext uri="{FF2B5EF4-FFF2-40B4-BE49-F238E27FC236}">
                <a16:creationId xmlns:a16="http://schemas.microsoft.com/office/drawing/2014/main" xmlns="" id="{4894730B-4B9F-4460-9BC6-BCFAFBD1BFB7}"/>
              </a:ext>
            </a:extLst>
          </p:cNvPr>
          <p:cNvSpPr txBox="1"/>
          <p:nvPr/>
        </p:nvSpPr>
        <p:spPr>
          <a:xfrm>
            <a:off x="6616270"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5</a:t>
            </a:r>
          </a:p>
        </p:txBody>
      </p:sp>
      <p:sp>
        <p:nvSpPr>
          <p:cNvPr id="260" name="TextBox 48">
            <a:extLst>
              <a:ext uri="{FF2B5EF4-FFF2-40B4-BE49-F238E27FC236}">
                <a16:creationId xmlns:a16="http://schemas.microsoft.com/office/drawing/2014/main" xmlns="" id="{ADC65D4B-3015-4CFE-9F3C-28E4C96A0EBD}"/>
              </a:ext>
            </a:extLst>
          </p:cNvPr>
          <p:cNvSpPr txBox="1"/>
          <p:nvPr/>
        </p:nvSpPr>
        <p:spPr>
          <a:xfrm>
            <a:off x="7069020"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0</a:t>
            </a:r>
          </a:p>
        </p:txBody>
      </p:sp>
      <p:sp>
        <p:nvSpPr>
          <p:cNvPr id="261" name="TextBox 48">
            <a:extLst>
              <a:ext uri="{FF2B5EF4-FFF2-40B4-BE49-F238E27FC236}">
                <a16:creationId xmlns:a16="http://schemas.microsoft.com/office/drawing/2014/main" xmlns="" id="{A75F8DA1-D160-4552-81DD-682E3B559404}"/>
              </a:ext>
            </a:extLst>
          </p:cNvPr>
          <p:cNvSpPr txBox="1"/>
          <p:nvPr/>
        </p:nvSpPr>
        <p:spPr>
          <a:xfrm>
            <a:off x="7525795"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0</a:t>
            </a:r>
          </a:p>
        </p:txBody>
      </p:sp>
      <p:sp>
        <p:nvSpPr>
          <p:cNvPr id="262" name="TextBox 48">
            <a:extLst>
              <a:ext uri="{FF2B5EF4-FFF2-40B4-BE49-F238E27FC236}">
                <a16:creationId xmlns:a16="http://schemas.microsoft.com/office/drawing/2014/main" xmlns="" id="{7C3EC213-126B-4488-B2DF-BFF85C679E9F}"/>
              </a:ext>
            </a:extLst>
          </p:cNvPr>
          <p:cNvSpPr txBox="1"/>
          <p:nvPr/>
        </p:nvSpPr>
        <p:spPr>
          <a:xfrm>
            <a:off x="7988744" y="5894359"/>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latin typeface="+mj-ea"/>
                <a:ea typeface="+mj-ea"/>
                <a:cs typeface="MS UI Gothic"/>
              </a:rPr>
              <a:t>0</a:t>
            </a:r>
          </a:p>
        </p:txBody>
      </p:sp>
      <p:cxnSp>
        <p:nvCxnSpPr>
          <p:cNvPr id="263" name="Straight Connector 262">
            <a:extLst>
              <a:ext uri="{FF2B5EF4-FFF2-40B4-BE49-F238E27FC236}">
                <a16:creationId xmlns:a16="http://schemas.microsoft.com/office/drawing/2014/main" xmlns="" id="{F9033226-0206-44B7-AFC8-793522BA9821}"/>
              </a:ext>
            </a:extLst>
          </p:cNvPr>
          <p:cNvCxnSpPr/>
          <p:nvPr/>
        </p:nvCxnSpPr>
        <p:spPr>
          <a:xfrm flipH="1" flipV="1">
            <a:off x="2403364" y="4099963"/>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01879EE7-68BC-447F-89DF-922905348958}"/>
              </a:ext>
            </a:extLst>
          </p:cNvPr>
          <p:cNvCxnSpPr/>
          <p:nvPr/>
        </p:nvCxnSpPr>
        <p:spPr>
          <a:xfrm flipH="1" flipV="1">
            <a:off x="3344006" y="4099963"/>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xmlns="" id="{42AE7973-CAF0-45ED-9B65-FAF8E008AFBF}"/>
              </a:ext>
            </a:extLst>
          </p:cNvPr>
          <p:cNvSpPr txBox="1"/>
          <p:nvPr/>
        </p:nvSpPr>
        <p:spPr>
          <a:xfrm>
            <a:off x="2337084" y="3616670"/>
            <a:ext cx="1734770" cy="584775"/>
          </a:xfrm>
          <a:prstGeom prst="rect">
            <a:avLst/>
          </a:prstGeom>
          <a:noFill/>
        </p:spPr>
        <p:txBody>
          <a:bodyPr wrap="none" rtlCol="0">
            <a:spAutoFit/>
          </a:bodyPr>
          <a:lstStyle/>
          <a:p>
            <a:r>
              <a:rPr lang="ja-JP" sz="1600" b="0" i="0" strike="noStrike" cap="none" spc="0" baseline="0" dirty="0">
                <a:solidFill>
                  <a:srgbClr val="4D4D4D"/>
                </a:solidFill>
                <a:effectLst/>
                <a:latin typeface="+mj-ea"/>
                <a:ea typeface="+mj-ea"/>
                <a:cs typeface="MS UI Gothic"/>
              </a:rPr>
              <a:t>6ヵ月時点の比率</a:t>
            </a:r>
          </a:p>
          <a:p>
            <a:r>
              <a:rPr lang="ja-JP" sz="1600" b="0" i="0" strike="noStrike" cap="none" spc="0" baseline="0" dirty="0">
                <a:solidFill>
                  <a:srgbClr val="B60D27"/>
                </a:solidFill>
                <a:effectLst/>
                <a:latin typeface="+mj-ea"/>
                <a:ea typeface="+mj-ea"/>
                <a:cs typeface="MS UI Gothic"/>
              </a:rPr>
              <a:t>18.9％</a:t>
            </a:r>
          </a:p>
        </p:txBody>
      </p:sp>
      <p:sp>
        <p:nvSpPr>
          <p:cNvPr id="266" name="TextBox 265">
            <a:extLst>
              <a:ext uri="{FF2B5EF4-FFF2-40B4-BE49-F238E27FC236}">
                <a16:creationId xmlns:a16="http://schemas.microsoft.com/office/drawing/2014/main" xmlns="" id="{0A081347-9D99-4149-976F-465527B75928}"/>
              </a:ext>
            </a:extLst>
          </p:cNvPr>
          <p:cNvSpPr txBox="1"/>
          <p:nvPr/>
        </p:nvSpPr>
        <p:spPr>
          <a:xfrm>
            <a:off x="3314265" y="4130635"/>
            <a:ext cx="1848583" cy="584775"/>
          </a:xfrm>
          <a:prstGeom prst="rect">
            <a:avLst/>
          </a:prstGeom>
          <a:noFill/>
        </p:spPr>
        <p:txBody>
          <a:bodyPr wrap="none" rtlCol="0">
            <a:spAutoFit/>
          </a:bodyPr>
          <a:lstStyle/>
          <a:p>
            <a:r>
              <a:rPr lang="ja-JP" sz="1600" b="0" i="0" strike="noStrike" cap="none" spc="0" baseline="0" dirty="0">
                <a:solidFill>
                  <a:srgbClr val="4D4D4D"/>
                </a:solidFill>
                <a:effectLst/>
                <a:latin typeface="+mj-ea"/>
                <a:ea typeface="+mj-ea"/>
                <a:cs typeface="MS UI Gothic"/>
              </a:rPr>
              <a:t>12ヵ月時点の比率</a:t>
            </a:r>
          </a:p>
          <a:p>
            <a:r>
              <a:rPr lang="ja-JP" sz="1600" b="0" i="0" strike="noStrike" cap="none" spc="0" baseline="0" dirty="0">
                <a:solidFill>
                  <a:srgbClr val="B60D27"/>
                </a:solidFill>
                <a:effectLst/>
                <a:latin typeface="+mj-ea"/>
                <a:ea typeface="+mj-ea"/>
                <a:cs typeface="MS UI Gothic"/>
              </a:rPr>
              <a:t>15.0％</a:t>
            </a:r>
          </a:p>
        </p:txBody>
      </p:sp>
      <p:graphicFrame>
        <p:nvGraphicFramePr>
          <p:cNvPr id="267" name="Table 134">
            <a:extLst>
              <a:ext uri="{FF2B5EF4-FFF2-40B4-BE49-F238E27FC236}">
                <a16:creationId xmlns:a16="http://schemas.microsoft.com/office/drawing/2014/main" xmlns="" id="{C9FE8B5C-F2A0-4731-8CC1-4687ACF0A357}"/>
              </a:ext>
            </a:extLst>
          </p:cNvPr>
          <p:cNvGraphicFramePr>
            <a:graphicFrameLocks noGrp="1"/>
          </p:cNvGraphicFramePr>
          <p:nvPr>
            <p:extLst>
              <p:ext uri="{D42A27DB-BD31-4B8C-83A1-F6EECF244321}">
                <p14:modId xmlns:p14="http://schemas.microsoft.com/office/powerpoint/2010/main" xmlns="" val="682643772"/>
              </p:ext>
            </p:extLst>
          </p:nvPr>
        </p:nvGraphicFramePr>
        <p:xfrm>
          <a:off x="4992994" y="2666711"/>
          <a:ext cx="3370119" cy="889000"/>
        </p:xfrm>
        <a:graphic>
          <a:graphicData uri="http://schemas.openxmlformats.org/drawingml/2006/table">
            <a:tbl>
              <a:tblPr firstRow="1" bandRow="1">
                <a:tableStyleId>{5C22544A-7EE6-4342-B048-85BDC9FD1C3A}</a:tableStyleId>
              </a:tblPr>
              <a:tblGrid>
                <a:gridCol w="1513327">
                  <a:extLst>
                    <a:ext uri="{9D8B030D-6E8A-4147-A177-3AD203B41FA5}">
                      <a16:colId xmlns:a16="http://schemas.microsoft.com/office/drawing/2014/main" xmlns="" val="3501209370"/>
                    </a:ext>
                  </a:extLst>
                </a:gridCol>
                <a:gridCol w="1856792">
                  <a:extLst>
                    <a:ext uri="{9D8B030D-6E8A-4147-A177-3AD203B41FA5}">
                      <a16:colId xmlns:a16="http://schemas.microsoft.com/office/drawing/2014/main" xmlns="" val="240609589"/>
                    </a:ext>
                  </a:extLst>
                </a:gridCol>
              </a:tblGrid>
              <a:tr h="0">
                <a:tc>
                  <a:txBody>
                    <a:bodyPr/>
                    <a:lstStyle/>
                    <a:p>
                      <a:pPr algn="ctr"/>
                      <a:r>
                        <a:rPr lang="ja-JP" sz="1400" b="1" i="0" strike="noStrike" cap="none" spc="0" baseline="0">
                          <a:solidFill>
                            <a:srgbClr val="4D4D4D"/>
                          </a:solidFill>
                          <a:effectLst/>
                          <a:latin typeface="+mn-lt"/>
                          <a:ea typeface="ＭＳ Ｐゴシック" panose="020B0600070205080204" pitchFamily="50" charset="-128"/>
                          <a:cs typeface="MS UI Gothic"/>
                        </a:rPr>
                        <a:t>事象発現例、％</a:t>
                      </a:r>
                      <a:endParaRPr lang="en-GB" sz="1400">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ＭＳ Ｐゴシック" panose="020B0600070205080204" pitchFamily="50" charset="-128"/>
                          <a:cs typeface="MS UI Gothic"/>
                        </a:rPr>
                        <a:t>mPFS、月数</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4D4D4D"/>
                          </a:solidFill>
                          <a:effectLst/>
                          <a:latin typeface="+mn-lt"/>
                          <a:ea typeface="ＭＳ Ｐゴシック" panose="020B0600070205080204" pitchFamily="50" charset="-128"/>
                          <a:cs typeface="MS UI Gothic"/>
                        </a:rPr>
                        <a:t>（95％CI）</a:t>
                      </a:r>
                      <a:endParaRPr lang="en-GB" sz="1400">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718294"/>
                  </a:ext>
                </a:extLst>
              </a:tr>
              <a:tr h="370840">
                <a:tc>
                  <a:txBody>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89.3</a:t>
                      </a:r>
                      <a:endParaRPr lang="en-GB" sz="1400">
                        <a:solidFill>
                          <a:srgbClr val="B60D27"/>
                        </a:solidFill>
                        <a:latin typeface="+mn-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2.</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2.0、2.1）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0703878"/>
                  </a:ext>
                </a:extLst>
              </a:tr>
            </a:tbl>
          </a:graphicData>
        </a:graphic>
      </p:graphicFrame>
      <p:grpSp>
        <p:nvGrpSpPr>
          <p:cNvPr id="268" name="Group 267">
            <a:extLst>
              <a:ext uri="{FF2B5EF4-FFF2-40B4-BE49-F238E27FC236}">
                <a16:creationId xmlns:a16="http://schemas.microsoft.com/office/drawing/2014/main" xmlns="" id="{1D4AD733-B0B3-4787-9B3B-D62BE3850689}"/>
              </a:ext>
            </a:extLst>
          </p:cNvPr>
          <p:cNvGrpSpPr/>
          <p:nvPr/>
        </p:nvGrpSpPr>
        <p:grpSpPr>
          <a:xfrm>
            <a:off x="1448060" y="2691358"/>
            <a:ext cx="5665432" cy="2394000"/>
            <a:chOff x="8981557" y="2235162"/>
            <a:chExt cx="8863355" cy="3724275"/>
          </a:xfrm>
        </p:grpSpPr>
        <p:sp>
          <p:nvSpPr>
            <p:cNvPr id="269" name="Freeform: Shape 105">
              <a:extLst>
                <a:ext uri="{FF2B5EF4-FFF2-40B4-BE49-F238E27FC236}">
                  <a16:creationId xmlns:a16="http://schemas.microsoft.com/office/drawing/2014/main" xmlns="" id="{67187E87-74DD-427B-A70E-BEA923B0B2F3}"/>
                </a:ext>
              </a:extLst>
            </p:cNvPr>
            <p:cNvSpPr/>
            <p:nvPr/>
          </p:nvSpPr>
          <p:spPr>
            <a:xfrm>
              <a:off x="8981557" y="2235162"/>
              <a:ext cx="8858250" cy="3724275"/>
            </a:xfrm>
            <a:custGeom>
              <a:avLst/>
              <a:gdLst>
                <a:gd name="connsiteX0" fmla="*/ 8863222 w 8858250"/>
                <a:gd name="connsiteY0" fmla="*/ 3729666 h 3724275"/>
                <a:gd name="connsiteX1" fmla="*/ 5588766 w 8858250"/>
                <a:gd name="connsiteY1" fmla="*/ 3729666 h 3724275"/>
                <a:gd name="connsiteX2" fmla="*/ 5588766 w 8858250"/>
                <a:gd name="connsiteY2" fmla="*/ 3695243 h 3724275"/>
                <a:gd name="connsiteX3" fmla="*/ 5133556 w 8858250"/>
                <a:gd name="connsiteY3" fmla="*/ 3695243 h 3724275"/>
                <a:gd name="connsiteX4" fmla="*/ 5133556 w 8858250"/>
                <a:gd name="connsiteY4" fmla="*/ 3634035 h 3724275"/>
                <a:gd name="connsiteX5" fmla="*/ 4598013 w 8858250"/>
                <a:gd name="connsiteY5" fmla="*/ 3634035 h 3724275"/>
                <a:gd name="connsiteX6" fmla="*/ 4598013 w 8858250"/>
                <a:gd name="connsiteY6" fmla="*/ 3611080 h 3724275"/>
                <a:gd name="connsiteX7" fmla="*/ 4529157 w 8858250"/>
                <a:gd name="connsiteY7" fmla="*/ 3611080 h 3724275"/>
                <a:gd name="connsiteX8" fmla="*/ 4529157 w 8858250"/>
                <a:gd name="connsiteY8" fmla="*/ 3546053 h 3724275"/>
                <a:gd name="connsiteX9" fmla="*/ 3767919 w 8858250"/>
                <a:gd name="connsiteY9" fmla="*/ 3546053 h 3724275"/>
                <a:gd name="connsiteX10" fmla="*/ 3767919 w 8858250"/>
                <a:gd name="connsiteY10" fmla="*/ 3523098 h 3724275"/>
                <a:gd name="connsiteX11" fmla="*/ 3664639 w 8858250"/>
                <a:gd name="connsiteY11" fmla="*/ 3523098 h 3724275"/>
                <a:gd name="connsiteX12" fmla="*/ 3664639 w 8858250"/>
                <a:gd name="connsiteY12" fmla="*/ 3477197 h 3724275"/>
                <a:gd name="connsiteX13" fmla="*/ 2666238 w 8858250"/>
                <a:gd name="connsiteY13" fmla="*/ 3477197 h 3724275"/>
                <a:gd name="connsiteX14" fmla="*/ 2666238 w 8858250"/>
                <a:gd name="connsiteY14" fmla="*/ 3423647 h 3724275"/>
                <a:gd name="connsiteX15" fmla="*/ 2536174 w 8858250"/>
                <a:gd name="connsiteY15" fmla="*/ 3423647 h 3724275"/>
                <a:gd name="connsiteX16" fmla="*/ 2536174 w 8858250"/>
                <a:gd name="connsiteY16" fmla="*/ 3385395 h 3724275"/>
                <a:gd name="connsiteX17" fmla="*/ 2050361 w 8858250"/>
                <a:gd name="connsiteY17" fmla="*/ 3385395 h 3724275"/>
                <a:gd name="connsiteX18" fmla="*/ 2050361 w 8858250"/>
                <a:gd name="connsiteY18" fmla="*/ 3358610 h 3724275"/>
                <a:gd name="connsiteX19" fmla="*/ 1905000 w 8858250"/>
                <a:gd name="connsiteY19" fmla="*/ 3358610 h 3724275"/>
                <a:gd name="connsiteX20" fmla="*/ 1905000 w 8858250"/>
                <a:gd name="connsiteY20" fmla="*/ 3308890 h 3724275"/>
                <a:gd name="connsiteX21" fmla="*/ 1438313 w 8858250"/>
                <a:gd name="connsiteY21" fmla="*/ 3308890 h 3724275"/>
                <a:gd name="connsiteX22" fmla="*/ 1438313 w 8858250"/>
                <a:gd name="connsiteY22" fmla="*/ 3266808 h 3724275"/>
                <a:gd name="connsiteX23" fmla="*/ 1174366 w 8858250"/>
                <a:gd name="connsiteY23" fmla="*/ 3266808 h 3724275"/>
                <a:gd name="connsiteX24" fmla="*/ 1174366 w 8858250"/>
                <a:gd name="connsiteY24" fmla="*/ 3220908 h 3724275"/>
                <a:gd name="connsiteX25" fmla="*/ 1032834 w 8858250"/>
                <a:gd name="connsiteY25" fmla="*/ 3220908 h 3724275"/>
                <a:gd name="connsiteX26" fmla="*/ 1032834 w 8858250"/>
                <a:gd name="connsiteY26" fmla="*/ 3129096 h 3724275"/>
                <a:gd name="connsiteX27" fmla="*/ 1002230 w 8858250"/>
                <a:gd name="connsiteY27" fmla="*/ 3129096 h 3724275"/>
                <a:gd name="connsiteX28" fmla="*/ 1002230 w 8858250"/>
                <a:gd name="connsiteY28" fmla="*/ 3075546 h 3724275"/>
                <a:gd name="connsiteX29" fmla="*/ 986923 w 8858250"/>
                <a:gd name="connsiteY29" fmla="*/ 3075546 h 3724275"/>
                <a:gd name="connsiteX30" fmla="*/ 986923 w 8858250"/>
                <a:gd name="connsiteY30" fmla="*/ 3021987 h 3724275"/>
                <a:gd name="connsiteX31" fmla="*/ 910421 w 8858250"/>
                <a:gd name="connsiteY31" fmla="*/ 3021987 h 3724275"/>
                <a:gd name="connsiteX32" fmla="*/ 910421 w 8858250"/>
                <a:gd name="connsiteY32" fmla="*/ 2945483 h 3724275"/>
                <a:gd name="connsiteX33" fmla="*/ 795662 w 8858250"/>
                <a:gd name="connsiteY33" fmla="*/ 2945483 h 3724275"/>
                <a:gd name="connsiteX34" fmla="*/ 795662 w 8858250"/>
                <a:gd name="connsiteY34" fmla="*/ 2907230 h 3724275"/>
                <a:gd name="connsiteX35" fmla="*/ 585271 w 8858250"/>
                <a:gd name="connsiteY35" fmla="*/ 2907230 h 3724275"/>
                <a:gd name="connsiteX36" fmla="*/ 585271 w 8858250"/>
                <a:gd name="connsiteY36" fmla="*/ 2792473 h 3724275"/>
                <a:gd name="connsiteX37" fmla="*/ 547018 w 8858250"/>
                <a:gd name="connsiteY37" fmla="*/ 2792473 h 3724275"/>
                <a:gd name="connsiteX38" fmla="*/ 547018 w 8858250"/>
                <a:gd name="connsiteY38" fmla="*/ 2631805 h 3724275"/>
                <a:gd name="connsiteX39" fmla="*/ 520241 w 8858250"/>
                <a:gd name="connsiteY39" fmla="*/ 2631805 h 3724275"/>
                <a:gd name="connsiteX40" fmla="*/ 520241 w 8858250"/>
                <a:gd name="connsiteY40" fmla="*/ 1970027 h 3724275"/>
                <a:gd name="connsiteX41" fmla="*/ 504940 w 8858250"/>
                <a:gd name="connsiteY41" fmla="*/ 1970027 h 3724275"/>
                <a:gd name="connsiteX42" fmla="*/ 504940 w 8858250"/>
                <a:gd name="connsiteY42" fmla="*/ 1641053 h 3724275"/>
                <a:gd name="connsiteX43" fmla="*/ 478163 w 8858250"/>
                <a:gd name="connsiteY43" fmla="*/ 1641053 h 3724275"/>
                <a:gd name="connsiteX44" fmla="*/ 478163 w 8858250"/>
                <a:gd name="connsiteY44" fmla="*/ 1025185 h 3724275"/>
                <a:gd name="connsiteX45" fmla="*/ 478163 w 8858250"/>
                <a:gd name="connsiteY45" fmla="*/ 1025185 h 3724275"/>
                <a:gd name="connsiteX46" fmla="*/ 478163 w 8858250"/>
                <a:gd name="connsiteY46" fmla="*/ 826265 h 3724275"/>
                <a:gd name="connsiteX47" fmla="*/ 462862 w 8858250"/>
                <a:gd name="connsiteY47" fmla="*/ 826265 h 3724275"/>
                <a:gd name="connsiteX48" fmla="*/ 462862 w 8858250"/>
                <a:gd name="connsiteY48" fmla="*/ 692380 h 3724275"/>
                <a:gd name="connsiteX49" fmla="*/ 447561 w 8858250"/>
                <a:gd name="connsiteY49" fmla="*/ 692380 h 3724275"/>
                <a:gd name="connsiteX50" fmla="*/ 447561 w 8858250"/>
                <a:gd name="connsiteY50" fmla="*/ 615873 h 3724275"/>
                <a:gd name="connsiteX51" fmla="*/ 405482 w 8858250"/>
                <a:gd name="connsiteY51" fmla="*/ 615873 h 3724275"/>
                <a:gd name="connsiteX52" fmla="*/ 405482 w 8858250"/>
                <a:gd name="connsiteY52" fmla="*/ 501114 h 3724275"/>
                <a:gd name="connsiteX53" fmla="*/ 394006 w 8858250"/>
                <a:gd name="connsiteY53" fmla="*/ 501114 h 3724275"/>
                <a:gd name="connsiteX54" fmla="*/ 394006 w 8858250"/>
                <a:gd name="connsiteY54" fmla="*/ 374879 h 3724275"/>
                <a:gd name="connsiteX55" fmla="*/ 374879 w 8858250"/>
                <a:gd name="connsiteY55" fmla="*/ 374879 h 3724275"/>
                <a:gd name="connsiteX56" fmla="*/ 374879 w 8858250"/>
                <a:gd name="connsiteY56" fmla="*/ 286898 h 3724275"/>
                <a:gd name="connsiteX57" fmla="*/ 317500 w 8858250"/>
                <a:gd name="connsiteY57" fmla="*/ 286898 h 3724275"/>
                <a:gd name="connsiteX58" fmla="*/ 317500 w 8858250"/>
                <a:gd name="connsiteY58" fmla="*/ 240994 h 3724275"/>
                <a:gd name="connsiteX59" fmla="*/ 309849 w 8858250"/>
                <a:gd name="connsiteY59" fmla="*/ 240994 h 3724275"/>
                <a:gd name="connsiteX60" fmla="*/ 309849 w 8858250"/>
                <a:gd name="connsiteY60" fmla="*/ 179789 h 3724275"/>
                <a:gd name="connsiteX61" fmla="*/ 267772 w 8858250"/>
                <a:gd name="connsiteY61" fmla="*/ 179789 h 3724275"/>
                <a:gd name="connsiteX62" fmla="*/ 267772 w 8858250"/>
                <a:gd name="connsiteY62" fmla="*/ 118584 h 3724275"/>
                <a:gd name="connsiteX63" fmla="*/ 202741 w 8858250"/>
                <a:gd name="connsiteY63" fmla="*/ 118584 h 3724275"/>
                <a:gd name="connsiteX64" fmla="*/ 202741 w 8858250"/>
                <a:gd name="connsiteY64" fmla="*/ 11476 h 3724275"/>
                <a:gd name="connsiteX65" fmla="*/ 0 w 8858250"/>
                <a:gd name="connsiteY65" fmla="*/ 11476 h 3724275"/>
                <a:gd name="connsiteX66" fmla="*/ 0 w 8858250"/>
                <a:gd name="connsiteY66" fmla="*/ 0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858250" h="3724275">
                  <a:moveTo>
                    <a:pt x="8863222" y="3729666"/>
                  </a:moveTo>
                  <a:lnTo>
                    <a:pt x="5588766" y="3729666"/>
                  </a:lnTo>
                  <a:lnTo>
                    <a:pt x="5588766" y="3695243"/>
                  </a:lnTo>
                  <a:lnTo>
                    <a:pt x="5133556" y="3695243"/>
                  </a:lnTo>
                  <a:lnTo>
                    <a:pt x="5133556" y="3634035"/>
                  </a:lnTo>
                  <a:lnTo>
                    <a:pt x="4598013" y="3634035"/>
                  </a:lnTo>
                  <a:lnTo>
                    <a:pt x="4598013" y="3611080"/>
                  </a:lnTo>
                  <a:lnTo>
                    <a:pt x="4529157" y="3611080"/>
                  </a:lnTo>
                  <a:lnTo>
                    <a:pt x="4529157" y="3546053"/>
                  </a:lnTo>
                  <a:lnTo>
                    <a:pt x="3767919" y="3546053"/>
                  </a:lnTo>
                  <a:lnTo>
                    <a:pt x="3767919" y="3523098"/>
                  </a:lnTo>
                  <a:lnTo>
                    <a:pt x="3664639" y="3523098"/>
                  </a:lnTo>
                  <a:lnTo>
                    <a:pt x="3664639" y="3477197"/>
                  </a:lnTo>
                  <a:lnTo>
                    <a:pt x="2666238" y="3477197"/>
                  </a:lnTo>
                  <a:lnTo>
                    <a:pt x="2666238" y="3423647"/>
                  </a:lnTo>
                  <a:lnTo>
                    <a:pt x="2536174" y="3423647"/>
                  </a:lnTo>
                  <a:lnTo>
                    <a:pt x="2536174" y="3385395"/>
                  </a:lnTo>
                  <a:lnTo>
                    <a:pt x="2050361" y="3385395"/>
                  </a:lnTo>
                  <a:lnTo>
                    <a:pt x="2050361" y="3358610"/>
                  </a:lnTo>
                  <a:lnTo>
                    <a:pt x="1905000" y="3358610"/>
                  </a:lnTo>
                  <a:lnTo>
                    <a:pt x="1905000" y="3308890"/>
                  </a:lnTo>
                  <a:lnTo>
                    <a:pt x="1438313" y="3308890"/>
                  </a:lnTo>
                  <a:lnTo>
                    <a:pt x="1438313" y="3266808"/>
                  </a:lnTo>
                  <a:lnTo>
                    <a:pt x="1174366" y="3266808"/>
                  </a:lnTo>
                  <a:lnTo>
                    <a:pt x="1174366" y="3220908"/>
                  </a:lnTo>
                  <a:lnTo>
                    <a:pt x="1032834" y="3220908"/>
                  </a:lnTo>
                  <a:lnTo>
                    <a:pt x="1032834" y="3129096"/>
                  </a:lnTo>
                  <a:lnTo>
                    <a:pt x="1002230" y="3129096"/>
                  </a:lnTo>
                  <a:lnTo>
                    <a:pt x="1002230" y="3075546"/>
                  </a:lnTo>
                  <a:lnTo>
                    <a:pt x="986923" y="3075546"/>
                  </a:lnTo>
                  <a:lnTo>
                    <a:pt x="986923" y="3021987"/>
                  </a:lnTo>
                  <a:lnTo>
                    <a:pt x="910421" y="3021987"/>
                  </a:lnTo>
                  <a:lnTo>
                    <a:pt x="910421" y="2945483"/>
                  </a:lnTo>
                  <a:lnTo>
                    <a:pt x="795662" y="2945483"/>
                  </a:lnTo>
                  <a:lnTo>
                    <a:pt x="795662" y="2907230"/>
                  </a:lnTo>
                  <a:lnTo>
                    <a:pt x="585271" y="2907230"/>
                  </a:lnTo>
                  <a:lnTo>
                    <a:pt x="585271" y="2792473"/>
                  </a:lnTo>
                  <a:lnTo>
                    <a:pt x="547018" y="2792473"/>
                  </a:lnTo>
                  <a:lnTo>
                    <a:pt x="547018" y="2631805"/>
                  </a:lnTo>
                  <a:lnTo>
                    <a:pt x="520241" y="2631805"/>
                  </a:lnTo>
                  <a:lnTo>
                    <a:pt x="520241" y="1970027"/>
                  </a:lnTo>
                  <a:lnTo>
                    <a:pt x="504940" y="1970027"/>
                  </a:lnTo>
                  <a:lnTo>
                    <a:pt x="504940" y="1641053"/>
                  </a:lnTo>
                  <a:lnTo>
                    <a:pt x="478163" y="1641053"/>
                  </a:lnTo>
                  <a:lnTo>
                    <a:pt x="478163" y="1025185"/>
                  </a:lnTo>
                  <a:lnTo>
                    <a:pt x="478163" y="1025185"/>
                  </a:lnTo>
                  <a:lnTo>
                    <a:pt x="478163" y="826265"/>
                  </a:lnTo>
                  <a:lnTo>
                    <a:pt x="462862" y="826265"/>
                  </a:lnTo>
                  <a:lnTo>
                    <a:pt x="462862" y="692380"/>
                  </a:lnTo>
                  <a:lnTo>
                    <a:pt x="447561" y="692380"/>
                  </a:lnTo>
                  <a:lnTo>
                    <a:pt x="447561" y="615873"/>
                  </a:lnTo>
                  <a:lnTo>
                    <a:pt x="405482" y="615873"/>
                  </a:lnTo>
                  <a:lnTo>
                    <a:pt x="405482" y="501114"/>
                  </a:lnTo>
                  <a:lnTo>
                    <a:pt x="394006" y="501114"/>
                  </a:lnTo>
                  <a:lnTo>
                    <a:pt x="394006" y="374879"/>
                  </a:lnTo>
                  <a:lnTo>
                    <a:pt x="374879" y="374879"/>
                  </a:lnTo>
                  <a:lnTo>
                    <a:pt x="374879" y="286898"/>
                  </a:lnTo>
                  <a:lnTo>
                    <a:pt x="317500" y="286898"/>
                  </a:lnTo>
                  <a:lnTo>
                    <a:pt x="317500" y="240994"/>
                  </a:lnTo>
                  <a:lnTo>
                    <a:pt x="309849" y="240994"/>
                  </a:lnTo>
                  <a:lnTo>
                    <a:pt x="309849" y="179789"/>
                  </a:lnTo>
                  <a:lnTo>
                    <a:pt x="267772" y="179789"/>
                  </a:lnTo>
                  <a:lnTo>
                    <a:pt x="267772" y="118584"/>
                  </a:lnTo>
                  <a:lnTo>
                    <a:pt x="202741" y="118584"/>
                  </a:lnTo>
                  <a:lnTo>
                    <a:pt x="202741" y="11476"/>
                  </a:lnTo>
                  <a:lnTo>
                    <a:pt x="0" y="11476"/>
                  </a:lnTo>
                  <a:lnTo>
                    <a:pt x="0" y="0"/>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0" name="Freeform: Shape 106">
              <a:extLst>
                <a:ext uri="{FF2B5EF4-FFF2-40B4-BE49-F238E27FC236}">
                  <a16:creationId xmlns:a16="http://schemas.microsoft.com/office/drawing/2014/main" xmlns="" id="{7C07869A-F9C2-4317-8F82-D7963CEC39E5}"/>
                </a:ext>
              </a:extLst>
            </p:cNvPr>
            <p:cNvSpPr/>
            <p:nvPr/>
          </p:nvSpPr>
          <p:spPr>
            <a:xfrm>
              <a:off x="9777219" y="503438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1" name="Freeform: Shape 107">
              <a:extLst>
                <a:ext uri="{FF2B5EF4-FFF2-40B4-BE49-F238E27FC236}">
                  <a16:creationId xmlns:a16="http://schemas.microsoft.com/office/drawing/2014/main" xmlns="" id="{A986AEF7-6EF2-4229-A0F4-FB4603B76FAC}"/>
                </a:ext>
              </a:extLst>
            </p:cNvPr>
            <p:cNvSpPr/>
            <p:nvPr/>
          </p:nvSpPr>
          <p:spPr>
            <a:xfrm>
              <a:off x="9929618" y="512963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2" name="Freeform: Shape 108">
              <a:extLst>
                <a:ext uri="{FF2B5EF4-FFF2-40B4-BE49-F238E27FC236}">
                  <a16:creationId xmlns:a16="http://schemas.microsoft.com/office/drawing/2014/main" xmlns="" id="{5C7F3AB9-6A4A-4E1F-971B-800AAB040AE7}"/>
                </a:ext>
              </a:extLst>
            </p:cNvPr>
            <p:cNvSpPr/>
            <p:nvPr/>
          </p:nvSpPr>
          <p:spPr>
            <a:xfrm>
              <a:off x="10424918" y="5434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3" name="Freeform: Shape 109">
              <a:extLst>
                <a:ext uri="{FF2B5EF4-FFF2-40B4-BE49-F238E27FC236}">
                  <a16:creationId xmlns:a16="http://schemas.microsoft.com/office/drawing/2014/main" xmlns="" id="{208BA4E3-AC70-430D-B53C-8C27B5555B09}"/>
                </a:ext>
              </a:extLst>
            </p:cNvPr>
            <p:cNvSpPr/>
            <p:nvPr/>
          </p:nvSpPr>
          <p:spPr>
            <a:xfrm>
              <a:off x="10653518" y="5434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4" name="Freeform: Shape 110">
              <a:extLst>
                <a:ext uri="{FF2B5EF4-FFF2-40B4-BE49-F238E27FC236}">
                  <a16:creationId xmlns:a16="http://schemas.microsoft.com/office/drawing/2014/main" xmlns="" id="{E7336775-5B23-4AE2-AD87-5243017896F9}"/>
                </a:ext>
              </a:extLst>
            </p:cNvPr>
            <p:cNvSpPr/>
            <p:nvPr/>
          </p:nvSpPr>
          <p:spPr>
            <a:xfrm>
              <a:off x="10901168" y="5472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5" name="Freeform: Shape 111">
              <a:extLst>
                <a:ext uri="{FF2B5EF4-FFF2-40B4-BE49-F238E27FC236}">
                  <a16:creationId xmlns:a16="http://schemas.microsoft.com/office/drawing/2014/main" xmlns="" id="{FAC49860-08C9-42D2-9FF9-68200676A91C}"/>
                </a:ext>
              </a:extLst>
            </p:cNvPr>
            <p:cNvSpPr/>
            <p:nvPr/>
          </p:nvSpPr>
          <p:spPr>
            <a:xfrm>
              <a:off x="11015468" y="5472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6" name="Freeform: Shape 112">
              <a:extLst>
                <a:ext uri="{FF2B5EF4-FFF2-40B4-BE49-F238E27FC236}">
                  <a16:creationId xmlns:a16="http://schemas.microsoft.com/office/drawing/2014/main" xmlns="" id="{1E7B2BCA-4128-4FDC-8F9B-8224B7F25FCC}"/>
                </a:ext>
              </a:extLst>
            </p:cNvPr>
            <p:cNvSpPr/>
            <p:nvPr/>
          </p:nvSpPr>
          <p:spPr>
            <a:xfrm>
              <a:off x="11510768" y="55106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7" name="Freeform: Shape 113">
              <a:extLst>
                <a:ext uri="{FF2B5EF4-FFF2-40B4-BE49-F238E27FC236}">
                  <a16:creationId xmlns:a16="http://schemas.microsoft.com/office/drawing/2014/main" xmlns="" id="{4280FEF0-4C37-46D9-A9F0-65DEDFA15DE1}"/>
                </a:ext>
              </a:extLst>
            </p:cNvPr>
            <p:cNvSpPr/>
            <p:nvPr/>
          </p:nvSpPr>
          <p:spPr>
            <a:xfrm>
              <a:off x="11644118" y="55868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8" name="Freeform: Shape 114">
              <a:extLst>
                <a:ext uri="{FF2B5EF4-FFF2-40B4-BE49-F238E27FC236}">
                  <a16:creationId xmlns:a16="http://schemas.microsoft.com/office/drawing/2014/main" xmlns="" id="{E1989294-4246-4FBE-B938-F8ADFE7E7974}"/>
                </a:ext>
              </a:extLst>
            </p:cNvPr>
            <p:cNvSpPr/>
            <p:nvPr/>
          </p:nvSpPr>
          <p:spPr>
            <a:xfrm>
              <a:off x="12653768" y="55868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79" name="Freeform: Shape 115">
              <a:extLst>
                <a:ext uri="{FF2B5EF4-FFF2-40B4-BE49-F238E27FC236}">
                  <a16:creationId xmlns:a16="http://schemas.microsoft.com/office/drawing/2014/main" xmlns="" id="{D5021DF1-4B03-4A56-AF55-DB2D7EE79319}"/>
                </a:ext>
              </a:extLst>
            </p:cNvPr>
            <p:cNvSpPr/>
            <p:nvPr/>
          </p:nvSpPr>
          <p:spPr>
            <a:xfrm>
              <a:off x="12749018" y="564399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0" name="Freeform: Shape 116">
              <a:extLst>
                <a:ext uri="{FF2B5EF4-FFF2-40B4-BE49-F238E27FC236}">
                  <a16:creationId xmlns:a16="http://schemas.microsoft.com/office/drawing/2014/main" xmlns="" id="{72A24353-1E43-44F3-A58C-E084F35927D2}"/>
                </a:ext>
              </a:extLst>
            </p:cNvPr>
            <p:cNvSpPr/>
            <p:nvPr/>
          </p:nvSpPr>
          <p:spPr>
            <a:xfrm>
              <a:off x="13530069" y="57392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1" name="Freeform: Shape 117">
              <a:extLst>
                <a:ext uri="{FF2B5EF4-FFF2-40B4-BE49-F238E27FC236}">
                  <a16:creationId xmlns:a16="http://schemas.microsoft.com/office/drawing/2014/main" xmlns="" id="{EFE1364A-DC9D-4231-AA51-2D16BC866526}"/>
                </a:ext>
              </a:extLst>
            </p:cNvPr>
            <p:cNvSpPr/>
            <p:nvPr/>
          </p:nvSpPr>
          <p:spPr>
            <a:xfrm>
              <a:off x="14101569" y="57392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2" name="Freeform: Shape 118">
              <a:extLst>
                <a:ext uri="{FF2B5EF4-FFF2-40B4-BE49-F238E27FC236}">
                  <a16:creationId xmlns:a16="http://schemas.microsoft.com/office/drawing/2014/main" xmlns="" id="{17A397E3-B732-438F-BA72-338D45057C1A}"/>
                </a:ext>
              </a:extLst>
            </p:cNvPr>
            <p:cNvSpPr/>
            <p:nvPr/>
          </p:nvSpPr>
          <p:spPr>
            <a:xfrm>
              <a:off x="14558769" y="5815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3" name="Freeform: Shape 119">
              <a:extLst>
                <a:ext uri="{FF2B5EF4-FFF2-40B4-BE49-F238E27FC236}">
                  <a16:creationId xmlns:a16="http://schemas.microsoft.com/office/drawing/2014/main" xmlns="" id="{3190D621-004F-4329-98FE-3F92D144DA22}"/>
                </a:ext>
              </a:extLst>
            </p:cNvPr>
            <p:cNvSpPr/>
            <p:nvPr/>
          </p:nvSpPr>
          <p:spPr>
            <a:xfrm>
              <a:off x="16463776"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4" name="Freeform: Shape 120">
              <a:extLst>
                <a:ext uri="{FF2B5EF4-FFF2-40B4-BE49-F238E27FC236}">
                  <a16:creationId xmlns:a16="http://schemas.microsoft.com/office/drawing/2014/main" xmlns="" id="{FACE1380-D08D-4CA8-AEA2-A2D30F8959FD}"/>
                </a:ext>
              </a:extLst>
            </p:cNvPr>
            <p:cNvSpPr/>
            <p:nvPr/>
          </p:nvSpPr>
          <p:spPr>
            <a:xfrm>
              <a:off x="166542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5" name="Freeform: Shape 121">
              <a:extLst>
                <a:ext uri="{FF2B5EF4-FFF2-40B4-BE49-F238E27FC236}">
                  <a16:creationId xmlns:a16="http://schemas.microsoft.com/office/drawing/2014/main" xmlns="" id="{01543D36-5A01-441D-B0C9-151C64C9A0D5}"/>
                </a:ext>
              </a:extLst>
            </p:cNvPr>
            <p:cNvSpPr/>
            <p:nvPr/>
          </p:nvSpPr>
          <p:spPr>
            <a:xfrm>
              <a:off x="1682573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6" name="Freeform: Shape 122">
              <a:extLst>
                <a:ext uri="{FF2B5EF4-FFF2-40B4-BE49-F238E27FC236}">
                  <a16:creationId xmlns:a16="http://schemas.microsoft.com/office/drawing/2014/main" xmlns="" id="{28EF2343-B333-469D-8A94-D1EED8EE4AFC}"/>
                </a:ext>
              </a:extLst>
            </p:cNvPr>
            <p:cNvSpPr/>
            <p:nvPr/>
          </p:nvSpPr>
          <p:spPr>
            <a:xfrm>
              <a:off x="171495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7" name="Freeform: Shape 123">
              <a:extLst>
                <a:ext uri="{FF2B5EF4-FFF2-40B4-BE49-F238E27FC236}">
                  <a16:creationId xmlns:a16="http://schemas.microsoft.com/office/drawing/2014/main" xmlns="" id="{F089899D-18C2-4CAB-865C-B50F808EF7C3}"/>
                </a:ext>
              </a:extLst>
            </p:cNvPr>
            <p:cNvSpPr/>
            <p:nvPr/>
          </p:nvSpPr>
          <p:spPr>
            <a:xfrm>
              <a:off x="174162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8" name="Freeform: Shape 124">
              <a:extLst>
                <a:ext uri="{FF2B5EF4-FFF2-40B4-BE49-F238E27FC236}">
                  <a16:creationId xmlns:a16="http://schemas.microsoft.com/office/drawing/2014/main" xmlns="" id="{AB838538-314A-477A-BADF-5104D0FAD5C4}"/>
                </a:ext>
              </a:extLst>
            </p:cNvPr>
            <p:cNvSpPr/>
            <p:nvPr/>
          </p:nvSpPr>
          <p:spPr>
            <a:xfrm>
              <a:off x="1747343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89" name="Freeform: Shape 125">
              <a:extLst>
                <a:ext uri="{FF2B5EF4-FFF2-40B4-BE49-F238E27FC236}">
                  <a16:creationId xmlns:a16="http://schemas.microsoft.com/office/drawing/2014/main" xmlns="" id="{063602FC-A205-4FC3-8886-9153134FB740}"/>
                </a:ext>
              </a:extLst>
            </p:cNvPr>
            <p:cNvSpPr/>
            <p:nvPr/>
          </p:nvSpPr>
          <p:spPr>
            <a:xfrm>
              <a:off x="177210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sp>
          <p:nvSpPr>
            <p:cNvPr id="290" name="Freeform: Shape 126">
              <a:extLst>
                <a:ext uri="{FF2B5EF4-FFF2-40B4-BE49-F238E27FC236}">
                  <a16:creationId xmlns:a16="http://schemas.microsoft.com/office/drawing/2014/main" xmlns="" id="{7F9F6D91-48CB-4186-84BE-39F995DC5571}"/>
                </a:ext>
              </a:extLst>
            </p:cNvPr>
            <p:cNvSpPr/>
            <p:nvPr/>
          </p:nvSpPr>
          <p:spPr>
            <a:xfrm>
              <a:off x="178353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latin typeface="+mj-ea"/>
                <a:ea typeface="+mj-ea"/>
              </a:endParaRPr>
            </a:p>
          </p:txBody>
        </p:sp>
      </p:grpSp>
    </p:spTree>
    <p:extLst>
      <p:ext uri="{BB962C8B-B14F-4D97-AF65-F5344CB8AC3E}">
        <p14:creationId xmlns:p14="http://schemas.microsoft.com/office/powerpoint/2010/main" xmlns="" val="414667134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997989"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1：進行性肛門扁平上皮癌（ASCC）を対象としたペムブロリズマブ：マルチコホート第2相K</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EY</a:t>
            </a:r>
            <a:r>
              <a:rPr lang="ja-JP" sz="1800" b="1" i="0" strike="noStrike" cap="none" spc="0" baseline="0" dirty="0">
                <a:solidFill>
                  <a:srgbClr val="043882"/>
                </a:solidFill>
                <a:effectLst/>
                <a:latin typeface="+mn-lt"/>
                <a:ea typeface="ＭＳ Ｐゴシック" panose="020B0600070205080204" pitchFamily="50" charset="-128"/>
                <a:cs typeface="MS UI Gothic"/>
              </a:rPr>
              <a:t>NOTE-158試験から得た結</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果－</a:t>
            </a:r>
            <a:r>
              <a:rPr lang="ja-JP" sz="1800" b="1" i="0" strike="noStrike" cap="none" spc="0" baseline="0" dirty="0">
                <a:solidFill>
                  <a:srgbClr val="043882"/>
                </a:solidFill>
                <a:effectLst/>
                <a:latin typeface="+mn-lt"/>
                <a:ea typeface="ＭＳ Ｐゴシック" panose="020B0600070205080204" pitchFamily="50" charset="-128"/>
                <a:cs typeface="MS UI Gothic"/>
              </a:rPr>
              <a:t>Marabelle A,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Marabelle A, et al. J Clin Oncol 2020; 38(suppl): abstr 1</a:t>
            </a:r>
          </a:p>
        </p:txBody>
      </p:sp>
      <p:sp>
        <p:nvSpPr>
          <p:cNvPr id="7" name="TextBox 6"/>
          <p:cNvSpPr txBox="1"/>
          <p:nvPr/>
        </p:nvSpPr>
        <p:spPr>
          <a:xfrm>
            <a:off x="4331388" y="1509447"/>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ＭＳ Ｐゴシック" panose="020B0600070205080204" pitchFamily="50" charset="-128"/>
                <a:cs typeface="MS UI Gothic"/>
              </a:rPr>
              <a:t>OS</a:t>
            </a:r>
            <a:endParaRPr lang="en-GB" b="1">
              <a:latin typeface="+mn-lt"/>
              <a:ea typeface="ＭＳ Ｐゴシック" panose="020B0600070205080204" pitchFamily="50" charset="-128"/>
            </a:endParaRPr>
          </a:p>
        </p:txBody>
      </p:sp>
      <p:sp>
        <p:nvSpPr>
          <p:cNvPr id="8" name="TextBox 18">
            <a:extLst>
              <a:ext uri="{FF2B5EF4-FFF2-40B4-BE49-F238E27FC236}">
                <a16:creationId xmlns:a16="http://schemas.microsoft.com/office/drawing/2014/main" xmlns="" id="{FEAB4613-68CD-4089-B83A-D74AEAA7FF32}"/>
              </a:ext>
            </a:extLst>
          </p:cNvPr>
          <p:cNvSpPr txBox="1"/>
          <p:nvPr/>
        </p:nvSpPr>
        <p:spPr>
          <a:xfrm rot="16200000">
            <a:off x="512967" y="3141595"/>
            <a:ext cx="71069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600" b="0" i="0" strike="noStrike" cap="none" spc="0" baseline="0" dirty="0">
                <a:solidFill>
                  <a:srgbClr val="4D4D4D"/>
                </a:solidFill>
                <a:effectLst/>
                <a:ea typeface="ＭＳ Ｐゴシック" panose="020B0600070205080204" pitchFamily="50" charset="-128"/>
                <a:cs typeface="MS UI Gothic"/>
              </a:rPr>
              <a:t>OS、％</a:t>
            </a:r>
            <a:endParaRPr lang="en-GB" sz="1600" dirty="0">
              <a:solidFill>
                <a:srgbClr val="4D4D4D"/>
              </a:solidFill>
              <a:ea typeface="ＭＳ Ｐゴシック" panose="020B0600070205080204" pitchFamily="50" charset="-128"/>
              <a:cs typeface="Arial" panose="020B0604020202020204" pitchFamily="34" charset="0"/>
            </a:endParaRPr>
          </a:p>
        </p:txBody>
      </p:sp>
      <p:sp>
        <p:nvSpPr>
          <p:cNvPr id="9" name="TextBox 10">
            <a:extLst>
              <a:ext uri="{FF2B5EF4-FFF2-40B4-BE49-F238E27FC236}">
                <a16:creationId xmlns:a16="http://schemas.microsoft.com/office/drawing/2014/main" xmlns="" id="{CC7F0D83-D67D-441F-8006-7F23783CD1FD}"/>
              </a:ext>
            </a:extLst>
          </p:cNvPr>
          <p:cNvSpPr txBox="1"/>
          <p:nvPr/>
        </p:nvSpPr>
        <p:spPr>
          <a:xfrm>
            <a:off x="4338349" y="4901874"/>
            <a:ext cx="889426" cy="3882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600" b="0" i="0" strike="noStrike" cap="none" spc="0" baseline="0">
                <a:solidFill>
                  <a:srgbClr val="4D4D4D"/>
                </a:solidFill>
                <a:effectLst/>
                <a:ea typeface="ＭＳ Ｐゴシック" panose="020B0600070205080204" pitchFamily="50" charset="-128"/>
                <a:cs typeface="MS UI Gothic"/>
              </a:rPr>
              <a:t>期間、月</a:t>
            </a:r>
            <a:endParaRPr lang="en-GB" sz="1600">
              <a:solidFill>
                <a:srgbClr val="4D4D4D"/>
              </a:solidFill>
              <a:ea typeface="ＭＳ Ｐゴシック" panose="020B0600070205080204" pitchFamily="50" charset="-128"/>
              <a:cs typeface="Arial" panose="020B0604020202020204" pitchFamily="34" charset="0"/>
            </a:endParaRPr>
          </a:p>
        </p:txBody>
      </p:sp>
      <p:sp>
        <p:nvSpPr>
          <p:cNvPr id="10" name="Freeform 21">
            <a:extLst>
              <a:ext uri="{FF2B5EF4-FFF2-40B4-BE49-F238E27FC236}">
                <a16:creationId xmlns:a16="http://schemas.microsoft.com/office/drawing/2014/main" xmlns="" id="{FCB0D5D5-C278-4847-83D9-F5173AEE7BE3}"/>
              </a:ext>
            </a:extLst>
          </p:cNvPr>
          <p:cNvSpPr/>
          <p:nvPr/>
        </p:nvSpPr>
        <p:spPr bwMode="auto">
          <a:xfrm>
            <a:off x="1453192" y="2031389"/>
            <a:ext cx="6615978" cy="2627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1" name="Line 6">
            <a:extLst>
              <a:ext uri="{FF2B5EF4-FFF2-40B4-BE49-F238E27FC236}">
                <a16:creationId xmlns:a16="http://schemas.microsoft.com/office/drawing/2014/main" xmlns="" id="{88C21153-716A-4B18-B4BE-765FA8324F77}"/>
              </a:ext>
            </a:extLst>
          </p:cNvPr>
          <p:cNvSpPr>
            <a:spLocks noChangeShapeType="1"/>
          </p:cNvSpPr>
          <p:nvPr/>
        </p:nvSpPr>
        <p:spPr bwMode="auto">
          <a:xfrm>
            <a:off x="1373602" y="203138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2" name="Line 7">
            <a:extLst>
              <a:ext uri="{FF2B5EF4-FFF2-40B4-BE49-F238E27FC236}">
                <a16:creationId xmlns:a16="http://schemas.microsoft.com/office/drawing/2014/main" xmlns="" id="{6F60EA9B-38D1-4CF6-BA8D-78F4579AE63B}"/>
              </a:ext>
            </a:extLst>
          </p:cNvPr>
          <p:cNvSpPr>
            <a:spLocks noChangeShapeType="1"/>
          </p:cNvSpPr>
          <p:nvPr/>
        </p:nvSpPr>
        <p:spPr bwMode="auto">
          <a:xfrm>
            <a:off x="1373602" y="25618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3" name="Line 8">
            <a:extLst>
              <a:ext uri="{FF2B5EF4-FFF2-40B4-BE49-F238E27FC236}">
                <a16:creationId xmlns:a16="http://schemas.microsoft.com/office/drawing/2014/main" xmlns="" id="{3D431F69-2168-430B-939A-67C63DDEDCB6}"/>
              </a:ext>
            </a:extLst>
          </p:cNvPr>
          <p:cNvSpPr>
            <a:spLocks noChangeShapeType="1"/>
          </p:cNvSpPr>
          <p:nvPr/>
        </p:nvSpPr>
        <p:spPr bwMode="auto">
          <a:xfrm>
            <a:off x="1373602" y="306849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4" name="Line 9">
            <a:extLst>
              <a:ext uri="{FF2B5EF4-FFF2-40B4-BE49-F238E27FC236}">
                <a16:creationId xmlns:a16="http://schemas.microsoft.com/office/drawing/2014/main" xmlns="" id="{680727C0-5CC4-4286-8AFA-B2CE7DF2120B}"/>
              </a:ext>
            </a:extLst>
          </p:cNvPr>
          <p:cNvSpPr>
            <a:spLocks noChangeShapeType="1"/>
          </p:cNvSpPr>
          <p:nvPr/>
        </p:nvSpPr>
        <p:spPr bwMode="auto">
          <a:xfrm>
            <a:off x="1373602" y="3591508"/>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5" name="Line 10">
            <a:extLst>
              <a:ext uri="{FF2B5EF4-FFF2-40B4-BE49-F238E27FC236}">
                <a16:creationId xmlns:a16="http://schemas.microsoft.com/office/drawing/2014/main" xmlns="" id="{567726B4-4BC5-4FD3-B5E6-6D5B46D7B011}"/>
              </a:ext>
            </a:extLst>
          </p:cNvPr>
          <p:cNvSpPr>
            <a:spLocks noChangeShapeType="1"/>
          </p:cNvSpPr>
          <p:nvPr/>
        </p:nvSpPr>
        <p:spPr bwMode="auto">
          <a:xfrm>
            <a:off x="1373602" y="4103611"/>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6" name="Line 11">
            <a:extLst>
              <a:ext uri="{FF2B5EF4-FFF2-40B4-BE49-F238E27FC236}">
                <a16:creationId xmlns:a16="http://schemas.microsoft.com/office/drawing/2014/main" xmlns="" id="{20FEC8A3-AE44-45BD-858A-15F039E79B04}"/>
              </a:ext>
            </a:extLst>
          </p:cNvPr>
          <p:cNvSpPr>
            <a:spLocks noChangeShapeType="1"/>
          </p:cNvSpPr>
          <p:nvPr/>
        </p:nvSpPr>
        <p:spPr bwMode="auto">
          <a:xfrm>
            <a:off x="1373602" y="465513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17" name="TextBox 19">
            <a:extLst>
              <a:ext uri="{FF2B5EF4-FFF2-40B4-BE49-F238E27FC236}">
                <a16:creationId xmlns:a16="http://schemas.microsoft.com/office/drawing/2014/main" xmlns="" id="{C3F34F69-3298-47EE-BB27-C8DFFAF6DA63}"/>
              </a:ext>
            </a:extLst>
          </p:cNvPr>
          <p:cNvSpPr txBox="1"/>
          <p:nvPr/>
        </p:nvSpPr>
        <p:spPr>
          <a:xfrm>
            <a:off x="921720" y="1869114"/>
            <a:ext cx="414143"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100</a:t>
            </a:r>
          </a:p>
        </p:txBody>
      </p:sp>
      <p:sp>
        <p:nvSpPr>
          <p:cNvPr id="18" name="TextBox 20">
            <a:extLst>
              <a:ext uri="{FF2B5EF4-FFF2-40B4-BE49-F238E27FC236}">
                <a16:creationId xmlns:a16="http://schemas.microsoft.com/office/drawing/2014/main" xmlns="" id="{27A1B2EE-59B7-43C6-889D-D29ABF0EB9E6}"/>
              </a:ext>
            </a:extLst>
          </p:cNvPr>
          <p:cNvSpPr txBox="1"/>
          <p:nvPr/>
        </p:nvSpPr>
        <p:spPr>
          <a:xfrm>
            <a:off x="1035535" y="2401537"/>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80</a:t>
            </a:r>
          </a:p>
        </p:txBody>
      </p:sp>
      <p:sp>
        <p:nvSpPr>
          <p:cNvPr id="19" name="TextBox 21">
            <a:extLst>
              <a:ext uri="{FF2B5EF4-FFF2-40B4-BE49-F238E27FC236}">
                <a16:creationId xmlns:a16="http://schemas.microsoft.com/office/drawing/2014/main" xmlns="" id="{6AF959CA-000B-4718-BAC3-3169CAA32383}"/>
              </a:ext>
            </a:extLst>
          </p:cNvPr>
          <p:cNvSpPr txBox="1"/>
          <p:nvPr/>
        </p:nvSpPr>
        <p:spPr>
          <a:xfrm>
            <a:off x="1035535" y="289118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60</a:t>
            </a:r>
          </a:p>
        </p:txBody>
      </p:sp>
      <p:sp>
        <p:nvSpPr>
          <p:cNvPr id="20" name="TextBox 22">
            <a:extLst>
              <a:ext uri="{FF2B5EF4-FFF2-40B4-BE49-F238E27FC236}">
                <a16:creationId xmlns:a16="http://schemas.microsoft.com/office/drawing/2014/main" xmlns="" id="{8AD7E3F2-D52B-47EA-A020-4041D2B9552A}"/>
              </a:ext>
            </a:extLst>
          </p:cNvPr>
          <p:cNvSpPr txBox="1"/>
          <p:nvPr/>
        </p:nvSpPr>
        <p:spPr>
          <a:xfrm>
            <a:off x="1035535" y="3430732"/>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40</a:t>
            </a:r>
          </a:p>
        </p:txBody>
      </p:sp>
      <p:sp>
        <p:nvSpPr>
          <p:cNvPr id="21" name="TextBox 23">
            <a:extLst>
              <a:ext uri="{FF2B5EF4-FFF2-40B4-BE49-F238E27FC236}">
                <a16:creationId xmlns:a16="http://schemas.microsoft.com/office/drawing/2014/main" xmlns="" id="{9C79565C-7F17-4F19-B3DB-7B1B94D564A2}"/>
              </a:ext>
            </a:extLst>
          </p:cNvPr>
          <p:cNvSpPr txBox="1"/>
          <p:nvPr/>
        </p:nvSpPr>
        <p:spPr>
          <a:xfrm>
            <a:off x="1035535" y="3942600"/>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20</a:t>
            </a:r>
          </a:p>
        </p:txBody>
      </p:sp>
      <p:sp>
        <p:nvSpPr>
          <p:cNvPr id="22" name="TextBox 24">
            <a:extLst>
              <a:ext uri="{FF2B5EF4-FFF2-40B4-BE49-F238E27FC236}">
                <a16:creationId xmlns:a16="http://schemas.microsoft.com/office/drawing/2014/main" xmlns="" id="{735F58A1-54B9-4667-95A9-EA7C313F8585}"/>
              </a:ext>
            </a:extLst>
          </p:cNvPr>
          <p:cNvSpPr txBox="1"/>
          <p:nvPr/>
        </p:nvSpPr>
        <p:spPr>
          <a:xfrm>
            <a:off x="1149399" y="4494530"/>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600" b="0" i="0" strike="noStrike" cap="none" spc="0" baseline="0">
                <a:solidFill>
                  <a:srgbClr val="4D4D4D"/>
                </a:solidFill>
                <a:effectLst/>
                <a:ea typeface="ＭＳ Ｐゴシック" panose="020B0600070205080204" pitchFamily="50" charset="-128"/>
                <a:cs typeface="MS UI Gothic"/>
              </a:rPr>
              <a:t>0</a:t>
            </a:r>
          </a:p>
        </p:txBody>
      </p:sp>
      <p:sp>
        <p:nvSpPr>
          <p:cNvPr id="23" name="Line 21">
            <a:extLst>
              <a:ext uri="{FF2B5EF4-FFF2-40B4-BE49-F238E27FC236}">
                <a16:creationId xmlns:a16="http://schemas.microsoft.com/office/drawing/2014/main" xmlns="" id="{282DA9D2-2DA6-4D81-94D3-F1413A1853EC}"/>
              </a:ext>
            </a:extLst>
          </p:cNvPr>
          <p:cNvSpPr>
            <a:spLocks noChangeShapeType="1"/>
          </p:cNvSpPr>
          <p:nvPr/>
        </p:nvSpPr>
        <p:spPr bwMode="auto">
          <a:xfrm flipH="1">
            <a:off x="1456802"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24" name="Line 19">
            <a:extLst>
              <a:ext uri="{FF2B5EF4-FFF2-40B4-BE49-F238E27FC236}">
                <a16:creationId xmlns:a16="http://schemas.microsoft.com/office/drawing/2014/main" xmlns="" id="{3F773F77-C672-4726-B9BF-F6541142E277}"/>
              </a:ext>
            </a:extLst>
          </p:cNvPr>
          <p:cNvSpPr>
            <a:spLocks noChangeShapeType="1"/>
          </p:cNvSpPr>
          <p:nvPr/>
        </p:nvSpPr>
        <p:spPr bwMode="auto">
          <a:xfrm flipH="1">
            <a:off x="1929114"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25" name="Line 21">
            <a:extLst>
              <a:ext uri="{FF2B5EF4-FFF2-40B4-BE49-F238E27FC236}">
                <a16:creationId xmlns:a16="http://schemas.microsoft.com/office/drawing/2014/main" xmlns="" id="{12075CD2-6770-4271-8369-A7E41B9B71E2}"/>
              </a:ext>
            </a:extLst>
          </p:cNvPr>
          <p:cNvSpPr>
            <a:spLocks noChangeShapeType="1"/>
          </p:cNvSpPr>
          <p:nvPr/>
        </p:nvSpPr>
        <p:spPr bwMode="auto">
          <a:xfrm flipH="1">
            <a:off x="2401426"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26" name="TextBox 25">
            <a:extLst>
              <a:ext uri="{FF2B5EF4-FFF2-40B4-BE49-F238E27FC236}">
                <a16:creationId xmlns:a16="http://schemas.microsoft.com/office/drawing/2014/main" xmlns="" id="{D8753A53-233C-47C1-B18B-71C466EF9F1A}"/>
              </a:ext>
            </a:extLst>
          </p:cNvPr>
          <p:cNvSpPr txBox="1"/>
          <p:nvPr/>
        </p:nvSpPr>
        <p:spPr>
          <a:xfrm>
            <a:off x="1363544"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0</a:t>
            </a:r>
          </a:p>
        </p:txBody>
      </p:sp>
      <p:sp>
        <p:nvSpPr>
          <p:cNvPr id="27" name="TextBox 28">
            <a:extLst>
              <a:ext uri="{FF2B5EF4-FFF2-40B4-BE49-F238E27FC236}">
                <a16:creationId xmlns:a16="http://schemas.microsoft.com/office/drawing/2014/main" xmlns="" id="{0015F339-1292-457C-9D13-CE1D96C6E43C}"/>
              </a:ext>
            </a:extLst>
          </p:cNvPr>
          <p:cNvSpPr txBox="1"/>
          <p:nvPr/>
        </p:nvSpPr>
        <p:spPr>
          <a:xfrm>
            <a:off x="1839788"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a:t>
            </a:r>
          </a:p>
        </p:txBody>
      </p:sp>
      <p:sp>
        <p:nvSpPr>
          <p:cNvPr id="28" name="TextBox 30">
            <a:extLst>
              <a:ext uri="{FF2B5EF4-FFF2-40B4-BE49-F238E27FC236}">
                <a16:creationId xmlns:a16="http://schemas.microsoft.com/office/drawing/2014/main" xmlns="" id="{76AA1DB9-DC4D-46C4-A60F-9C5E1D543073}"/>
              </a:ext>
            </a:extLst>
          </p:cNvPr>
          <p:cNvSpPr txBox="1"/>
          <p:nvPr/>
        </p:nvSpPr>
        <p:spPr>
          <a:xfrm>
            <a:off x="2305349"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6</a:t>
            </a:r>
          </a:p>
        </p:txBody>
      </p:sp>
      <p:sp>
        <p:nvSpPr>
          <p:cNvPr id="29" name="Line 21">
            <a:extLst>
              <a:ext uri="{FF2B5EF4-FFF2-40B4-BE49-F238E27FC236}">
                <a16:creationId xmlns:a16="http://schemas.microsoft.com/office/drawing/2014/main" xmlns="" id="{D538B600-1950-4E4E-8453-6D9A23DA4207}"/>
              </a:ext>
            </a:extLst>
          </p:cNvPr>
          <p:cNvSpPr>
            <a:spLocks noChangeShapeType="1"/>
          </p:cNvSpPr>
          <p:nvPr/>
        </p:nvSpPr>
        <p:spPr bwMode="auto">
          <a:xfrm flipH="1">
            <a:off x="2873738"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xmlns="" id="{4D785522-CF09-49A0-96C1-777D4B3297D1}"/>
              </a:ext>
            </a:extLst>
          </p:cNvPr>
          <p:cNvSpPr txBox="1"/>
          <p:nvPr/>
        </p:nvSpPr>
        <p:spPr>
          <a:xfrm>
            <a:off x="2777461"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9</a:t>
            </a:r>
          </a:p>
        </p:txBody>
      </p:sp>
      <p:sp>
        <p:nvSpPr>
          <p:cNvPr id="31" name="Line 21">
            <a:extLst>
              <a:ext uri="{FF2B5EF4-FFF2-40B4-BE49-F238E27FC236}">
                <a16:creationId xmlns:a16="http://schemas.microsoft.com/office/drawing/2014/main" xmlns="" id="{F7EA5EE2-0211-4504-A57E-13F3691DB8B3}"/>
              </a:ext>
            </a:extLst>
          </p:cNvPr>
          <p:cNvSpPr>
            <a:spLocks noChangeShapeType="1"/>
          </p:cNvSpPr>
          <p:nvPr/>
        </p:nvSpPr>
        <p:spPr bwMode="auto">
          <a:xfrm flipH="1">
            <a:off x="3346050"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32" name="TextBox 30">
            <a:extLst>
              <a:ext uri="{FF2B5EF4-FFF2-40B4-BE49-F238E27FC236}">
                <a16:creationId xmlns:a16="http://schemas.microsoft.com/office/drawing/2014/main" xmlns="" id="{3364BF7E-372A-4C29-B3D5-570BC40A77ED}"/>
              </a:ext>
            </a:extLst>
          </p:cNvPr>
          <p:cNvSpPr txBox="1"/>
          <p:nvPr/>
        </p:nvSpPr>
        <p:spPr>
          <a:xfrm>
            <a:off x="3192004"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12</a:t>
            </a:r>
          </a:p>
        </p:txBody>
      </p:sp>
      <p:sp>
        <p:nvSpPr>
          <p:cNvPr id="33" name="Line 21">
            <a:extLst>
              <a:ext uri="{FF2B5EF4-FFF2-40B4-BE49-F238E27FC236}">
                <a16:creationId xmlns:a16="http://schemas.microsoft.com/office/drawing/2014/main" xmlns="" id="{1FAE3BCA-DAE8-48A3-9E3A-D5E7B48F7656}"/>
              </a:ext>
            </a:extLst>
          </p:cNvPr>
          <p:cNvSpPr>
            <a:spLocks noChangeShapeType="1"/>
          </p:cNvSpPr>
          <p:nvPr/>
        </p:nvSpPr>
        <p:spPr bwMode="auto">
          <a:xfrm flipH="1">
            <a:off x="3818362"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34" name="Line 19">
            <a:extLst>
              <a:ext uri="{FF2B5EF4-FFF2-40B4-BE49-F238E27FC236}">
                <a16:creationId xmlns:a16="http://schemas.microsoft.com/office/drawing/2014/main" xmlns="" id="{3C0F1416-9FC3-4FF3-AEC9-B681C204F943}"/>
              </a:ext>
            </a:extLst>
          </p:cNvPr>
          <p:cNvSpPr>
            <a:spLocks noChangeShapeType="1"/>
          </p:cNvSpPr>
          <p:nvPr/>
        </p:nvSpPr>
        <p:spPr bwMode="auto">
          <a:xfrm flipH="1">
            <a:off x="4290674"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35" name="Line 21">
            <a:extLst>
              <a:ext uri="{FF2B5EF4-FFF2-40B4-BE49-F238E27FC236}">
                <a16:creationId xmlns:a16="http://schemas.microsoft.com/office/drawing/2014/main" xmlns="" id="{A6C9026D-C334-470C-9ED5-B52C26512249}"/>
              </a:ext>
            </a:extLst>
          </p:cNvPr>
          <p:cNvSpPr>
            <a:spLocks noChangeShapeType="1"/>
          </p:cNvSpPr>
          <p:nvPr/>
        </p:nvSpPr>
        <p:spPr bwMode="auto">
          <a:xfrm flipH="1">
            <a:off x="4762986"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36" name="TextBox 26">
            <a:extLst>
              <a:ext uri="{FF2B5EF4-FFF2-40B4-BE49-F238E27FC236}">
                <a16:creationId xmlns:a16="http://schemas.microsoft.com/office/drawing/2014/main" xmlns="" id="{47A6907E-0B46-43CC-8846-437A3F3E8C27}"/>
              </a:ext>
            </a:extLst>
          </p:cNvPr>
          <p:cNvSpPr txBox="1"/>
          <p:nvPr/>
        </p:nvSpPr>
        <p:spPr>
          <a:xfrm>
            <a:off x="3668183"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15</a:t>
            </a:r>
          </a:p>
        </p:txBody>
      </p:sp>
      <p:sp>
        <p:nvSpPr>
          <p:cNvPr id="37" name="TextBox 28">
            <a:extLst>
              <a:ext uri="{FF2B5EF4-FFF2-40B4-BE49-F238E27FC236}">
                <a16:creationId xmlns:a16="http://schemas.microsoft.com/office/drawing/2014/main" xmlns="" id="{44A6EA65-CFD1-440C-BBDA-347C03F71614}"/>
              </a:ext>
            </a:extLst>
          </p:cNvPr>
          <p:cNvSpPr txBox="1"/>
          <p:nvPr/>
        </p:nvSpPr>
        <p:spPr>
          <a:xfrm>
            <a:off x="4138600"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18</a:t>
            </a:r>
          </a:p>
        </p:txBody>
      </p:sp>
      <p:sp>
        <p:nvSpPr>
          <p:cNvPr id="38" name="TextBox 30">
            <a:extLst>
              <a:ext uri="{FF2B5EF4-FFF2-40B4-BE49-F238E27FC236}">
                <a16:creationId xmlns:a16="http://schemas.microsoft.com/office/drawing/2014/main" xmlns="" id="{7E586658-8C21-4062-A445-0A3DDDBB25C5}"/>
              </a:ext>
            </a:extLst>
          </p:cNvPr>
          <p:cNvSpPr txBox="1"/>
          <p:nvPr/>
        </p:nvSpPr>
        <p:spPr>
          <a:xfrm>
            <a:off x="4613947"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21</a:t>
            </a:r>
          </a:p>
        </p:txBody>
      </p:sp>
      <p:sp>
        <p:nvSpPr>
          <p:cNvPr id="39" name="Line 21">
            <a:extLst>
              <a:ext uri="{FF2B5EF4-FFF2-40B4-BE49-F238E27FC236}">
                <a16:creationId xmlns:a16="http://schemas.microsoft.com/office/drawing/2014/main" xmlns="" id="{E51150F1-353D-496C-BF99-3C9525471AD2}"/>
              </a:ext>
            </a:extLst>
          </p:cNvPr>
          <p:cNvSpPr>
            <a:spLocks noChangeShapeType="1"/>
          </p:cNvSpPr>
          <p:nvPr/>
        </p:nvSpPr>
        <p:spPr bwMode="auto">
          <a:xfrm flipH="1">
            <a:off x="5235298"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40" name="TextBox 30">
            <a:extLst>
              <a:ext uri="{FF2B5EF4-FFF2-40B4-BE49-F238E27FC236}">
                <a16:creationId xmlns:a16="http://schemas.microsoft.com/office/drawing/2014/main" xmlns="" id="{5D1E1E56-C8BB-4E0F-B45F-189AD0FD623A}"/>
              </a:ext>
            </a:extLst>
          </p:cNvPr>
          <p:cNvSpPr txBox="1"/>
          <p:nvPr/>
        </p:nvSpPr>
        <p:spPr>
          <a:xfrm>
            <a:off x="5086484"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24</a:t>
            </a:r>
          </a:p>
        </p:txBody>
      </p:sp>
      <p:sp>
        <p:nvSpPr>
          <p:cNvPr id="41" name="Line 21">
            <a:extLst>
              <a:ext uri="{FF2B5EF4-FFF2-40B4-BE49-F238E27FC236}">
                <a16:creationId xmlns:a16="http://schemas.microsoft.com/office/drawing/2014/main" xmlns="" id="{2D5AB121-055B-40E2-8ACF-2BBC4B3656D9}"/>
              </a:ext>
            </a:extLst>
          </p:cNvPr>
          <p:cNvSpPr>
            <a:spLocks noChangeShapeType="1"/>
          </p:cNvSpPr>
          <p:nvPr/>
        </p:nvSpPr>
        <p:spPr bwMode="auto">
          <a:xfrm flipH="1">
            <a:off x="5707610"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42" name="TextBox 30">
            <a:extLst>
              <a:ext uri="{FF2B5EF4-FFF2-40B4-BE49-F238E27FC236}">
                <a16:creationId xmlns:a16="http://schemas.microsoft.com/office/drawing/2014/main" xmlns="" id="{22F7E1C6-4CE3-43F3-963F-D1525F76E154}"/>
              </a:ext>
            </a:extLst>
          </p:cNvPr>
          <p:cNvSpPr txBox="1"/>
          <p:nvPr/>
        </p:nvSpPr>
        <p:spPr>
          <a:xfrm>
            <a:off x="5553644"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27</a:t>
            </a:r>
          </a:p>
        </p:txBody>
      </p:sp>
      <p:sp>
        <p:nvSpPr>
          <p:cNvPr id="43" name="Line 21">
            <a:extLst>
              <a:ext uri="{FF2B5EF4-FFF2-40B4-BE49-F238E27FC236}">
                <a16:creationId xmlns:a16="http://schemas.microsoft.com/office/drawing/2014/main" xmlns="" id="{E01B2F72-8B24-42CF-9F85-ECEB5FE933D6}"/>
              </a:ext>
            </a:extLst>
          </p:cNvPr>
          <p:cNvSpPr>
            <a:spLocks noChangeShapeType="1"/>
          </p:cNvSpPr>
          <p:nvPr/>
        </p:nvSpPr>
        <p:spPr bwMode="auto">
          <a:xfrm flipH="1">
            <a:off x="6179922"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44" name="Line 19">
            <a:extLst>
              <a:ext uri="{FF2B5EF4-FFF2-40B4-BE49-F238E27FC236}">
                <a16:creationId xmlns:a16="http://schemas.microsoft.com/office/drawing/2014/main" xmlns="" id="{666C44A9-9513-4E29-974F-21891C22B839}"/>
              </a:ext>
            </a:extLst>
          </p:cNvPr>
          <p:cNvSpPr>
            <a:spLocks noChangeShapeType="1"/>
          </p:cNvSpPr>
          <p:nvPr/>
        </p:nvSpPr>
        <p:spPr bwMode="auto">
          <a:xfrm flipH="1">
            <a:off x="6652234"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endParaRPr>
          </a:p>
        </p:txBody>
      </p:sp>
      <p:sp>
        <p:nvSpPr>
          <p:cNvPr id="45" name="Line 21">
            <a:extLst>
              <a:ext uri="{FF2B5EF4-FFF2-40B4-BE49-F238E27FC236}">
                <a16:creationId xmlns:a16="http://schemas.microsoft.com/office/drawing/2014/main" xmlns="" id="{EB6452CD-09E1-4FDD-9CF1-3EEE798D3D16}"/>
              </a:ext>
            </a:extLst>
          </p:cNvPr>
          <p:cNvSpPr>
            <a:spLocks noChangeShapeType="1"/>
          </p:cNvSpPr>
          <p:nvPr/>
        </p:nvSpPr>
        <p:spPr bwMode="auto">
          <a:xfrm flipH="1">
            <a:off x="7124546"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46" name="TextBox 26">
            <a:extLst>
              <a:ext uri="{FF2B5EF4-FFF2-40B4-BE49-F238E27FC236}">
                <a16:creationId xmlns:a16="http://schemas.microsoft.com/office/drawing/2014/main" xmlns="" id="{761E325D-C939-4967-8893-50CF513A5E99}"/>
              </a:ext>
            </a:extLst>
          </p:cNvPr>
          <p:cNvSpPr txBox="1"/>
          <p:nvPr/>
        </p:nvSpPr>
        <p:spPr>
          <a:xfrm>
            <a:off x="6033896"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30</a:t>
            </a:r>
          </a:p>
        </p:txBody>
      </p:sp>
      <p:sp>
        <p:nvSpPr>
          <p:cNvPr id="47" name="TextBox 28">
            <a:extLst>
              <a:ext uri="{FF2B5EF4-FFF2-40B4-BE49-F238E27FC236}">
                <a16:creationId xmlns:a16="http://schemas.microsoft.com/office/drawing/2014/main" xmlns="" id="{67438FEB-1DAE-4A2A-94C2-17B4910F35B8}"/>
              </a:ext>
            </a:extLst>
          </p:cNvPr>
          <p:cNvSpPr txBox="1"/>
          <p:nvPr/>
        </p:nvSpPr>
        <p:spPr>
          <a:xfrm>
            <a:off x="6506789"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33</a:t>
            </a:r>
          </a:p>
        </p:txBody>
      </p:sp>
      <p:sp>
        <p:nvSpPr>
          <p:cNvPr id="48" name="TextBox 30">
            <a:extLst>
              <a:ext uri="{FF2B5EF4-FFF2-40B4-BE49-F238E27FC236}">
                <a16:creationId xmlns:a16="http://schemas.microsoft.com/office/drawing/2014/main" xmlns="" id="{86B8FA86-1FF1-484F-B594-9A110AC68A56}"/>
              </a:ext>
            </a:extLst>
          </p:cNvPr>
          <p:cNvSpPr txBox="1"/>
          <p:nvPr/>
        </p:nvSpPr>
        <p:spPr>
          <a:xfrm>
            <a:off x="6978873"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36</a:t>
            </a:r>
          </a:p>
        </p:txBody>
      </p:sp>
      <p:sp>
        <p:nvSpPr>
          <p:cNvPr id="49" name="Line 21">
            <a:extLst>
              <a:ext uri="{FF2B5EF4-FFF2-40B4-BE49-F238E27FC236}">
                <a16:creationId xmlns:a16="http://schemas.microsoft.com/office/drawing/2014/main" xmlns="" id="{D57295F3-D180-466D-A6E9-DE0C693D2F36}"/>
              </a:ext>
            </a:extLst>
          </p:cNvPr>
          <p:cNvSpPr>
            <a:spLocks noChangeShapeType="1"/>
          </p:cNvSpPr>
          <p:nvPr/>
        </p:nvSpPr>
        <p:spPr bwMode="auto">
          <a:xfrm flipH="1">
            <a:off x="7596858"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50" name="TextBox 30">
            <a:extLst>
              <a:ext uri="{FF2B5EF4-FFF2-40B4-BE49-F238E27FC236}">
                <a16:creationId xmlns:a16="http://schemas.microsoft.com/office/drawing/2014/main" xmlns="" id="{17AF1C92-CC70-4278-8648-A614D87B4165}"/>
              </a:ext>
            </a:extLst>
          </p:cNvPr>
          <p:cNvSpPr txBox="1"/>
          <p:nvPr/>
        </p:nvSpPr>
        <p:spPr>
          <a:xfrm>
            <a:off x="7449938"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39</a:t>
            </a:r>
          </a:p>
        </p:txBody>
      </p:sp>
      <p:sp>
        <p:nvSpPr>
          <p:cNvPr id="51" name="Line 21">
            <a:extLst>
              <a:ext uri="{FF2B5EF4-FFF2-40B4-BE49-F238E27FC236}">
                <a16:creationId xmlns:a16="http://schemas.microsoft.com/office/drawing/2014/main" xmlns="" id="{587DC9CC-570A-4219-9D5D-8A0ACCDC476E}"/>
              </a:ext>
            </a:extLst>
          </p:cNvPr>
          <p:cNvSpPr>
            <a:spLocks noChangeShapeType="1"/>
          </p:cNvSpPr>
          <p:nvPr/>
        </p:nvSpPr>
        <p:spPr bwMode="auto">
          <a:xfrm flipH="1">
            <a:off x="8069169" y="4655130"/>
            <a:ext cx="0" cy="64655"/>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a typeface="ＭＳ Ｐゴシック" panose="020B0600070205080204" pitchFamily="50" charset="-128"/>
              <a:cs typeface="Arial" panose="020B0604020202020204" pitchFamily="34" charset="0"/>
            </a:endParaRPr>
          </a:p>
        </p:txBody>
      </p:sp>
      <p:sp>
        <p:nvSpPr>
          <p:cNvPr id="52" name="TextBox 30">
            <a:extLst>
              <a:ext uri="{FF2B5EF4-FFF2-40B4-BE49-F238E27FC236}">
                <a16:creationId xmlns:a16="http://schemas.microsoft.com/office/drawing/2014/main" xmlns="" id="{1A5B25E4-DB0F-4403-901E-97977F204190}"/>
              </a:ext>
            </a:extLst>
          </p:cNvPr>
          <p:cNvSpPr txBox="1"/>
          <p:nvPr/>
        </p:nvSpPr>
        <p:spPr>
          <a:xfrm>
            <a:off x="7917649" y="4709748"/>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42</a:t>
            </a:r>
          </a:p>
        </p:txBody>
      </p:sp>
      <p:sp>
        <p:nvSpPr>
          <p:cNvPr id="53" name="TextBox 46">
            <a:extLst>
              <a:ext uri="{FF2B5EF4-FFF2-40B4-BE49-F238E27FC236}">
                <a16:creationId xmlns:a16="http://schemas.microsoft.com/office/drawing/2014/main" xmlns="" id="{ABDCA74C-49C6-4CED-977B-C063BEFA85CE}"/>
              </a:ext>
            </a:extLst>
          </p:cNvPr>
          <p:cNvSpPr txBox="1"/>
          <p:nvPr/>
        </p:nvSpPr>
        <p:spPr>
          <a:xfrm>
            <a:off x="1278093" y="5223396"/>
            <a:ext cx="39888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112</a:t>
            </a:r>
          </a:p>
        </p:txBody>
      </p:sp>
      <p:sp>
        <p:nvSpPr>
          <p:cNvPr id="54" name="TextBox 47">
            <a:extLst>
              <a:ext uri="{FF2B5EF4-FFF2-40B4-BE49-F238E27FC236}">
                <a16:creationId xmlns:a16="http://schemas.microsoft.com/office/drawing/2014/main" xmlns="" id="{9A643B0A-8D83-4511-80BF-2BFAC1A01FED}"/>
              </a:ext>
            </a:extLst>
          </p:cNvPr>
          <p:cNvSpPr txBox="1"/>
          <p:nvPr/>
        </p:nvSpPr>
        <p:spPr>
          <a:xfrm>
            <a:off x="1746707" y="5223396"/>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101</a:t>
            </a:r>
          </a:p>
        </p:txBody>
      </p:sp>
      <p:sp>
        <p:nvSpPr>
          <p:cNvPr id="55" name="TextBox 48">
            <a:extLst>
              <a:ext uri="{FF2B5EF4-FFF2-40B4-BE49-F238E27FC236}">
                <a16:creationId xmlns:a16="http://schemas.microsoft.com/office/drawing/2014/main" xmlns="" id="{E3AB9524-4E1F-48F9-91EB-B7B2256D0624}"/>
              </a:ext>
            </a:extLst>
          </p:cNvPr>
          <p:cNvSpPr txBox="1"/>
          <p:nvPr/>
        </p:nvSpPr>
        <p:spPr>
          <a:xfrm>
            <a:off x="2269175"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81</a:t>
            </a:r>
          </a:p>
        </p:txBody>
      </p:sp>
      <p:sp>
        <p:nvSpPr>
          <p:cNvPr id="56" name="TextBox 48">
            <a:extLst>
              <a:ext uri="{FF2B5EF4-FFF2-40B4-BE49-F238E27FC236}">
                <a16:creationId xmlns:a16="http://schemas.microsoft.com/office/drawing/2014/main" xmlns="" id="{DE998399-EAA3-4C88-8EF7-C0585A0F17DC}"/>
              </a:ext>
            </a:extLst>
          </p:cNvPr>
          <p:cNvSpPr txBox="1"/>
          <p:nvPr/>
        </p:nvSpPr>
        <p:spPr>
          <a:xfrm>
            <a:off x="2731760"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68</a:t>
            </a:r>
          </a:p>
        </p:txBody>
      </p:sp>
      <p:sp>
        <p:nvSpPr>
          <p:cNvPr id="57" name="TextBox 48">
            <a:extLst>
              <a:ext uri="{FF2B5EF4-FFF2-40B4-BE49-F238E27FC236}">
                <a16:creationId xmlns:a16="http://schemas.microsoft.com/office/drawing/2014/main" xmlns="" id="{23267272-3D72-46D6-B925-5C2EF8FE5611}"/>
              </a:ext>
            </a:extLst>
          </p:cNvPr>
          <p:cNvSpPr txBox="1"/>
          <p:nvPr/>
        </p:nvSpPr>
        <p:spPr>
          <a:xfrm>
            <a:off x="319368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55</a:t>
            </a:r>
          </a:p>
        </p:txBody>
      </p:sp>
      <p:sp>
        <p:nvSpPr>
          <p:cNvPr id="58" name="TextBox 46">
            <a:extLst>
              <a:ext uri="{FF2B5EF4-FFF2-40B4-BE49-F238E27FC236}">
                <a16:creationId xmlns:a16="http://schemas.microsoft.com/office/drawing/2014/main" xmlns="" id="{0BBD10E3-790C-432B-ACB5-D997BA5AA313}"/>
              </a:ext>
            </a:extLst>
          </p:cNvPr>
          <p:cNvSpPr txBox="1"/>
          <p:nvPr/>
        </p:nvSpPr>
        <p:spPr>
          <a:xfrm>
            <a:off x="368713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46</a:t>
            </a:r>
          </a:p>
        </p:txBody>
      </p:sp>
      <p:sp>
        <p:nvSpPr>
          <p:cNvPr id="59" name="TextBox 47">
            <a:extLst>
              <a:ext uri="{FF2B5EF4-FFF2-40B4-BE49-F238E27FC236}">
                <a16:creationId xmlns:a16="http://schemas.microsoft.com/office/drawing/2014/main" xmlns="" id="{511753F8-7A78-49A9-8303-7F3772A739BA}"/>
              </a:ext>
            </a:extLst>
          </p:cNvPr>
          <p:cNvSpPr txBox="1"/>
          <p:nvPr/>
        </p:nvSpPr>
        <p:spPr>
          <a:xfrm>
            <a:off x="4181364"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40</a:t>
            </a:r>
          </a:p>
        </p:txBody>
      </p:sp>
      <p:sp>
        <p:nvSpPr>
          <p:cNvPr id="60" name="TextBox 48">
            <a:extLst>
              <a:ext uri="{FF2B5EF4-FFF2-40B4-BE49-F238E27FC236}">
                <a16:creationId xmlns:a16="http://schemas.microsoft.com/office/drawing/2014/main" xmlns="" id="{E22A6B07-FAA2-4DDD-9904-78F2BF02B8DF}"/>
              </a:ext>
            </a:extLst>
          </p:cNvPr>
          <p:cNvSpPr txBox="1"/>
          <p:nvPr/>
        </p:nvSpPr>
        <p:spPr>
          <a:xfrm>
            <a:off x="4632897"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32</a:t>
            </a:r>
          </a:p>
        </p:txBody>
      </p:sp>
      <p:sp>
        <p:nvSpPr>
          <p:cNvPr id="61" name="TextBox 48">
            <a:extLst>
              <a:ext uri="{FF2B5EF4-FFF2-40B4-BE49-F238E27FC236}">
                <a16:creationId xmlns:a16="http://schemas.microsoft.com/office/drawing/2014/main" xmlns="" id="{6C4F74B5-782B-4BBB-87ED-B866E4A179B7}"/>
              </a:ext>
            </a:extLst>
          </p:cNvPr>
          <p:cNvSpPr txBox="1"/>
          <p:nvPr/>
        </p:nvSpPr>
        <p:spPr>
          <a:xfrm>
            <a:off x="5091145"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28</a:t>
            </a:r>
          </a:p>
        </p:txBody>
      </p:sp>
      <p:sp>
        <p:nvSpPr>
          <p:cNvPr id="62" name="TextBox 48">
            <a:extLst>
              <a:ext uri="{FF2B5EF4-FFF2-40B4-BE49-F238E27FC236}">
                <a16:creationId xmlns:a16="http://schemas.microsoft.com/office/drawing/2014/main" xmlns="" id="{9EACA70D-2E74-4AC4-9007-36F480456E22}"/>
              </a:ext>
            </a:extLst>
          </p:cNvPr>
          <p:cNvSpPr txBox="1"/>
          <p:nvPr/>
        </p:nvSpPr>
        <p:spPr>
          <a:xfrm>
            <a:off x="5563068"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23</a:t>
            </a:r>
          </a:p>
        </p:txBody>
      </p:sp>
      <p:sp>
        <p:nvSpPr>
          <p:cNvPr id="63" name="TextBox 46">
            <a:extLst>
              <a:ext uri="{FF2B5EF4-FFF2-40B4-BE49-F238E27FC236}">
                <a16:creationId xmlns:a16="http://schemas.microsoft.com/office/drawing/2014/main" xmlns="" id="{9A80FE50-445D-455D-AA66-0EBF10F41EDC}"/>
              </a:ext>
            </a:extLst>
          </p:cNvPr>
          <p:cNvSpPr txBox="1"/>
          <p:nvPr/>
        </p:nvSpPr>
        <p:spPr>
          <a:xfrm>
            <a:off x="606237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23</a:t>
            </a:r>
          </a:p>
        </p:txBody>
      </p:sp>
      <p:sp>
        <p:nvSpPr>
          <p:cNvPr id="64" name="TextBox 47">
            <a:extLst>
              <a:ext uri="{FF2B5EF4-FFF2-40B4-BE49-F238E27FC236}">
                <a16:creationId xmlns:a16="http://schemas.microsoft.com/office/drawing/2014/main" xmlns="" id="{6BB18B8C-A6D8-42FB-AB8C-84466C05CC2D}"/>
              </a:ext>
            </a:extLst>
          </p:cNvPr>
          <p:cNvSpPr txBox="1"/>
          <p:nvPr/>
        </p:nvSpPr>
        <p:spPr>
          <a:xfrm>
            <a:off x="6559362"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15</a:t>
            </a:r>
          </a:p>
        </p:txBody>
      </p:sp>
      <p:sp>
        <p:nvSpPr>
          <p:cNvPr id="65" name="TextBox 48">
            <a:extLst>
              <a:ext uri="{FF2B5EF4-FFF2-40B4-BE49-F238E27FC236}">
                <a16:creationId xmlns:a16="http://schemas.microsoft.com/office/drawing/2014/main" xmlns="" id="{98F02C24-08A8-448F-ADA7-ADBFCC2FF164}"/>
              </a:ext>
            </a:extLst>
          </p:cNvPr>
          <p:cNvSpPr txBox="1"/>
          <p:nvPr/>
        </p:nvSpPr>
        <p:spPr>
          <a:xfrm>
            <a:off x="7069020" y="5223396"/>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4</a:t>
            </a:r>
          </a:p>
        </p:txBody>
      </p:sp>
      <p:sp>
        <p:nvSpPr>
          <p:cNvPr id="66" name="TextBox 48">
            <a:extLst>
              <a:ext uri="{FF2B5EF4-FFF2-40B4-BE49-F238E27FC236}">
                <a16:creationId xmlns:a16="http://schemas.microsoft.com/office/drawing/2014/main" xmlns="" id="{3B71A41B-59B3-4B6C-8E99-2E933B6FABB8}"/>
              </a:ext>
            </a:extLst>
          </p:cNvPr>
          <p:cNvSpPr txBox="1"/>
          <p:nvPr/>
        </p:nvSpPr>
        <p:spPr>
          <a:xfrm>
            <a:off x="7525701" y="5223396"/>
            <a:ext cx="186704" cy="316156"/>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1</a:t>
            </a:r>
          </a:p>
        </p:txBody>
      </p:sp>
      <p:sp>
        <p:nvSpPr>
          <p:cNvPr id="67" name="TextBox 48">
            <a:extLst>
              <a:ext uri="{FF2B5EF4-FFF2-40B4-BE49-F238E27FC236}">
                <a16:creationId xmlns:a16="http://schemas.microsoft.com/office/drawing/2014/main" xmlns="" id="{CE9AA605-A9DB-4FA7-8057-431581688C8B}"/>
              </a:ext>
            </a:extLst>
          </p:cNvPr>
          <p:cNvSpPr txBox="1"/>
          <p:nvPr/>
        </p:nvSpPr>
        <p:spPr>
          <a:xfrm>
            <a:off x="7988744" y="5223396"/>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600" b="0" i="0" strike="noStrike" cap="none" spc="0" baseline="0">
                <a:solidFill>
                  <a:srgbClr val="4D4D4D"/>
                </a:solidFill>
                <a:effectLst/>
                <a:ea typeface="ＭＳ Ｐゴシック" panose="020B0600070205080204" pitchFamily="50" charset="-128"/>
                <a:cs typeface="MS UI Gothic"/>
              </a:rPr>
              <a:t>0</a:t>
            </a:r>
          </a:p>
        </p:txBody>
      </p:sp>
      <p:cxnSp>
        <p:nvCxnSpPr>
          <p:cNvPr id="68" name="Straight Connector 67">
            <a:extLst>
              <a:ext uri="{FF2B5EF4-FFF2-40B4-BE49-F238E27FC236}">
                <a16:creationId xmlns:a16="http://schemas.microsoft.com/office/drawing/2014/main" xmlns="" id="{AB2202A7-1710-4025-AAF0-15D3E2C0080E}"/>
              </a:ext>
            </a:extLst>
          </p:cNvPr>
          <p:cNvCxnSpPr/>
          <p:nvPr/>
        </p:nvCxnSpPr>
        <p:spPr>
          <a:xfrm flipH="1" flipV="1">
            <a:off x="5234571" y="3429000"/>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18D11A6-2E4C-44E2-BBFC-5517C60644EA}"/>
              </a:ext>
            </a:extLst>
          </p:cNvPr>
          <p:cNvCxnSpPr/>
          <p:nvPr/>
        </p:nvCxnSpPr>
        <p:spPr>
          <a:xfrm flipH="1" flipV="1">
            <a:off x="3339243" y="2891189"/>
            <a:ext cx="0" cy="179626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3D5A49FA-AFEB-4425-A8AB-89E86DC987C4}"/>
              </a:ext>
            </a:extLst>
          </p:cNvPr>
          <p:cNvSpPr txBox="1"/>
          <p:nvPr/>
        </p:nvSpPr>
        <p:spPr>
          <a:xfrm>
            <a:off x="5229581" y="2983023"/>
            <a:ext cx="1792478" cy="584775"/>
          </a:xfrm>
          <a:prstGeom prst="rect">
            <a:avLst/>
          </a:prstGeom>
          <a:noFill/>
        </p:spPr>
        <p:txBody>
          <a:bodyPr wrap="none" rtlCol="0">
            <a:spAutoFit/>
          </a:bodyPr>
          <a:lstStyle/>
          <a:p>
            <a:r>
              <a:rPr lang="ja-JP" sz="1600" b="0" i="0" strike="noStrike" cap="none" spc="0" baseline="0">
                <a:solidFill>
                  <a:srgbClr val="4D4D4D"/>
                </a:solidFill>
                <a:effectLst/>
                <a:latin typeface="+mn-lt"/>
                <a:ea typeface="ＭＳ Ｐゴシック" panose="020B0600070205080204" pitchFamily="50" charset="-128"/>
                <a:cs typeface="MS UI Gothic"/>
              </a:rPr>
              <a:t>24ヵ月時点の比率</a:t>
            </a:r>
          </a:p>
          <a:p>
            <a:r>
              <a:rPr lang="ja-JP" sz="1600" b="0" i="0" strike="noStrike" cap="none" spc="0" baseline="0">
                <a:solidFill>
                  <a:srgbClr val="B60D27"/>
                </a:solidFill>
                <a:effectLst/>
                <a:latin typeface="+mn-lt"/>
                <a:ea typeface="ＭＳ Ｐゴシック" panose="020B0600070205080204" pitchFamily="50" charset="-128"/>
                <a:cs typeface="MS UI Gothic"/>
              </a:rPr>
              <a:t>25.8％</a:t>
            </a:r>
          </a:p>
        </p:txBody>
      </p:sp>
      <p:sp>
        <p:nvSpPr>
          <p:cNvPr id="71" name="TextBox 70">
            <a:extLst>
              <a:ext uri="{FF2B5EF4-FFF2-40B4-BE49-F238E27FC236}">
                <a16:creationId xmlns:a16="http://schemas.microsoft.com/office/drawing/2014/main" xmlns="" id="{9BB8A6EC-954A-4B9B-880E-D8F1E8A697CB}"/>
              </a:ext>
            </a:extLst>
          </p:cNvPr>
          <p:cNvSpPr txBox="1"/>
          <p:nvPr/>
        </p:nvSpPr>
        <p:spPr>
          <a:xfrm>
            <a:off x="3314265" y="2573262"/>
            <a:ext cx="1792478" cy="584775"/>
          </a:xfrm>
          <a:prstGeom prst="rect">
            <a:avLst/>
          </a:prstGeom>
          <a:noFill/>
        </p:spPr>
        <p:txBody>
          <a:bodyPr wrap="none" rtlCol="0">
            <a:spAutoFit/>
          </a:bodyPr>
          <a:lstStyle/>
          <a:p>
            <a:r>
              <a:rPr lang="ja-JP" sz="1600" b="0" i="0" strike="noStrike" cap="none" spc="0" baseline="0">
                <a:solidFill>
                  <a:srgbClr val="4D4D4D"/>
                </a:solidFill>
                <a:effectLst/>
                <a:latin typeface="+mn-lt"/>
                <a:ea typeface="ＭＳ Ｐゴシック" panose="020B0600070205080204" pitchFamily="50" charset="-128"/>
                <a:cs typeface="MS UI Gothic"/>
              </a:rPr>
              <a:t>12ヵ月時点の比率</a:t>
            </a:r>
          </a:p>
          <a:p>
            <a:r>
              <a:rPr lang="ja-JP" sz="1600" b="0" i="0" strike="noStrike" cap="none" spc="0" baseline="0">
                <a:solidFill>
                  <a:srgbClr val="B60D27"/>
                </a:solidFill>
                <a:effectLst/>
                <a:latin typeface="+mn-lt"/>
                <a:ea typeface="ＭＳ Ｐゴシック" panose="020B0600070205080204" pitchFamily="50" charset="-128"/>
                <a:cs typeface="MS UI Gothic"/>
              </a:rPr>
              <a:t>48.1％</a:t>
            </a:r>
          </a:p>
        </p:txBody>
      </p:sp>
      <p:graphicFrame>
        <p:nvGraphicFramePr>
          <p:cNvPr id="72" name="Table 134">
            <a:extLst>
              <a:ext uri="{FF2B5EF4-FFF2-40B4-BE49-F238E27FC236}">
                <a16:creationId xmlns:a16="http://schemas.microsoft.com/office/drawing/2014/main" xmlns="" id="{9533897C-F037-42F0-AD19-D96ED4EF08A2}"/>
              </a:ext>
            </a:extLst>
          </p:cNvPr>
          <p:cNvGraphicFramePr>
            <a:graphicFrameLocks noGrp="1"/>
          </p:cNvGraphicFramePr>
          <p:nvPr>
            <p:extLst>
              <p:ext uri="{D42A27DB-BD31-4B8C-83A1-F6EECF244321}">
                <p14:modId xmlns:p14="http://schemas.microsoft.com/office/powerpoint/2010/main" xmlns="" val="2543143413"/>
              </p:ext>
            </p:extLst>
          </p:nvPr>
        </p:nvGraphicFramePr>
        <p:xfrm>
          <a:off x="4992994" y="1995748"/>
          <a:ext cx="3370119" cy="889000"/>
        </p:xfrm>
        <a:graphic>
          <a:graphicData uri="http://schemas.openxmlformats.org/drawingml/2006/table">
            <a:tbl>
              <a:tblPr firstRow="1" bandRow="1">
                <a:tableStyleId>{5C22544A-7EE6-4342-B048-85BDC9FD1C3A}</a:tableStyleId>
              </a:tblPr>
              <a:tblGrid>
                <a:gridCol w="1513327">
                  <a:extLst>
                    <a:ext uri="{9D8B030D-6E8A-4147-A177-3AD203B41FA5}">
                      <a16:colId xmlns:a16="http://schemas.microsoft.com/office/drawing/2014/main" xmlns="" val="3501209370"/>
                    </a:ext>
                  </a:extLst>
                </a:gridCol>
                <a:gridCol w="1856792">
                  <a:extLst>
                    <a:ext uri="{9D8B030D-6E8A-4147-A177-3AD203B41FA5}">
                      <a16:colId xmlns:a16="http://schemas.microsoft.com/office/drawing/2014/main" xmlns="" val="240609589"/>
                    </a:ext>
                  </a:extLst>
                </a:gridCol>
              </a:tblGrid>
              <a:tr h="0">
                <a:tc>
                  <a:txBody>
                    <a:bodyPr/>
                    <a:lstStyle/>
                    <a:p>
                      <a:pPr algn="ctr"/>
                      <a:r>
                        <a:rPr lang="ja-JP" sz="1400" b="1" i="0" strike="noStrike" cap="none" spc="0" baseline="0">
                          <a:solidFill>
                            <a:srgbClr val="4D4D4D"/>
                          </a:solidFill>
                          <a:effectLst/>
                          <a:latin typeface="+mn-lt"/>
                          <a:ea typeface="ＭＳ Ｐゴシック" panose="020B0600070205080204" pitchFamily="50" charset="-128"/>
                          <a:cs typeface="MS UI Gothic"/>
                        </a:rPr>
                        <a:t>事象発現例、％</a:t>
                      </a:r>
                      <a:endParaRPr lang="en-GB" sz="1400">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ＭＳ Ｐゴシック" panose="020B0600070205080204" pitchFamily="50" charset="-128"/>
                          <a:cs typeface="MS UI Gothic"/>
                        </a:rPr>
                        <a:t>mOS、月数</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1" i="0" strike="noStrike" cap="none" spc="0" baseline="0">
                          <a:solidFill>
                            <a:srgbClr val="4D4D4D"/>
                          </a:solidFill>
                          <a:effectLst/>
                          <a:latin typeface="+mn-lt"/>
                          <a:ea typeface="ＭＳ Ｐゴシック" panose="020B0600070205080204" pitchFamily="50" charset="-128"/>
                          <a:cs typeface="MS UI Gothic"/>
                        </a:rPr>
                        <a:t>（95％CI）</a:t>
                      </a:r>
                      <a:endParaRPr lang="en-GB" sz="1400">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718294"/>
                  </a:ext>
                </a:extLst>
              </a:tr>
              <a:tr h="370840">
                <a:tc>
                  <a:txBody>
                    <a:body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79.5</a:t>
                      </a:r>
                      <a:endParaRPr lang="en-GB" sz="1400" dirty="0">
                        <a:solidFill>
                          <a:srgbClr val="B60D27"/>
                        </a:solidFill>
                        <a:latin typeface="+mn-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B60D27"/>
                          </a:solidFill>
                          <a:effectLst/>
                          <a:latin typeface="+mn-lt"/>
                          <a:ea typeface="ＭＳ Ｐゴシック" panose="020B0600070205080204" pitchFamily="50" charset="-128"/>
                          <a:cs typeface="MS UI Gothic"/>
                        </a:rPr>
                        <a:t>11.</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1400" b="0" i="0" strike="noStrike" cap="none" spc="0" baseline="0" dirty="0">
                          <a:solidFill>
                            <a:srgbClr val="B60D27"/>
                          </a:solidFill>
                          <a:effectLst/>
                          <a:latin typeface="+mn-lt"/>
                          <a:ea typeface="ＭＳ Ｐゴシック" panose="020B0600070205080204" pitchFamily="50" charset="-128"/>
                          <a:cs typeface="MS UI Gothic"/>
                        </a:rPr>
                        <a:t>9.1、14.9）</a:t>
                      </a:r>
                      <a:endParaRPr lang="en-GB" sz="1400" dirty="0">
                        <a:solidFill>
                          <a:srgbClr val="B60D27"/>
                        </a:solidFill>
                        <a:latin typeface="+mn-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0703878"/>
                  </a:ext>
                </a:extLst>
              </a:tr>
            </a:tbl>
          </a:graphicData>
        </a:graphic>
      </p:graphicFrame>
      <p:grpSp>
        <p:nvGrpSpPr>
          <p:cNvPr id="73" name="Group 72">
            <a:extLst>
              <a:ext uri="{FF2B5EF4-FFF2-40B4-BE49-F238E27FC236}">
                <a16:creationId xmlns:a16="http://schemas.microsoft.com/office/drawing/2014/main" xmlns="" id="{B37E8E44-00D2-495F-A990-A26FC4FA0489}"/>
              </a:ext>
            </a:extLst>
          </p:cNvPr>
          <p:cNvGrpSpPr/>
          <p:nvPr/>
        </p:nvGrpSpPr>
        <p:grpSpPr>
          <a:xfrm>
            <a:off x="1477149" y="1977809"/>
            <a:ext cx="6274578" cy="2177308"/>
            <a:chOff x="8440390" y="3712244"/>
            <a:chExt cx="9135182" cy="3113922"/>
          </a:xfrm>
        </p:grpSpPr>
        <p:sp>
          <p:nvSpPr>
            <p:cNvPr id="74" name="Freeform: Shape 98">
              <a:extLst>
                <a:ext uri="{FF2B5EF4-FFF2-40B4-BE49-F238E27FC236}">
                  <a16:creationId xmlns:a16="http://schemas.microsoft.com/office/drawing/2014/main" xmlns="" id="{B68445DD-F109-4258-989D-008F3626DFFA}"/>
                </a:ext>
              </a:extLst>
            </p:cNvPr>
            <p:cNvSpPr/>
            <p:nvPr/>
          </p:nvSpPr>
          <p:spPr>
            <a:xfrm>
              <a:off x="8440390" y="3775227"/>
              <a:ext cx="9135182" cy="3050939"/>
            </a:xfrm>
            <a:custGeom>
              <a:avLst/>
              <a:gdLst>
                <a:gd name="connsiteX0" fmla="*/ 9142586 w 9135182"/>
                <a:gd name="connsiteY0" fmla="*/ 3058269 h 3050939"/>
                <a:gd name="connsiteX1" fmla="*/ 7127062 w 9135182"/>
                <a:gd name="connsiteY1" fmla="*/ 3058269 h 3050939"/>
                <a:gd name="connsiteX2" fmla="*/ 7127062 w 9135182"/>
                <a:gd name="connsiteY2" fmla="*/ 3028033 h 3050939"/>
                <a:gd name="connsiteX3" fmla="*/ 6164667 w 9135182"/>
                <a:gd name="connsiteY3" fmla="*/ 3028033 h 3050939"/>
                <a:gd name="connsiteX4" fmla="*/ 6164667 w 9135182"/>
                <a:gd name="connsiteY4" fmla="*/ 2957491 h 3050939"/>
                <a:gd name="connsiteX5" fmla="*/ 6099169 w 9135182"/>
                <a:gd name="connsiteY5" fmla="*/ 2957491 h 3050939"/>
                <a:gd name="connsiteX6" fmla="*/ 6099169 w 9135182"/>
                <a:gd name="connsiteY6" fmla="*/ 2912141 h 3050939"/>
                <a:gd name="connsiteX7" fmla="*/ 5927849 w 9135182"/>
                <a:gd name="connsiteY7" fmla="*/ 2912141 h 3050939"/>
                <a:gd name="connsiteX8" fmla="*/ 5927849 w 9135182"/>
                <a:gd name="connsiteY8" fmla="*/ 2876879 h 3050939"/>
                <a:gd name="connsiteX9" fmla="*/ 5837149 w 9135182"/>
                <a:gd name="connsiteY9" fmla="*/ 2876879 h 3050939"/>
                <a:gd name="connsiteX10" fmla="*/ 5837149 w 9135182"/>
                <a:gd name="connsiteY10" fmla="*/ 2826485 h 3050939"/>
                <a:gd name="connsiteX11" fmla="*/ 5172045 w 9135182"/>
                <a:gd name="connsiteY11" fmla="*/ 2826485 h 3050939"/>
                <a:gd name="connsiteX12" fmla="*/ 5172045 w 9135182"/>
                <a:gd name="connsiteY12" fmla="*/ 2791214 h 3050939"/>
                <a:gd name="connsiteX13" fmla="*/ 4965454 w 9135182"/>
                <a:gd name="connsiteY13" fmla="*/ 2791214 h 3050939"/>
                <a:gd name="connsiteX14" fmla="*/ 4965454 w 9135182"/>
                <a:gd name="connsiteY14" fmla="*/ 2715638 h 3050939"/>
                <a:gd name="connsiteX15" fmla="*/ 4718557 w 9135182"/>
                <a:gd name="connsiteY15" fmla="*/ 2715638 h 3050939"/>
                <a:gd name="connsiteX16" fmla="*/ 4718557 w 9135182"/>
                <a:gd name="connsiteY16" fmla="*/ 2665253 h 3050939"/>
                <a:gd name="connsiteX17" fmla="*/ 4577473 w 9135182"/>
                <a:gd name="connsiteY17" fmla="*/ 2665253 h 3050939"/>
                <a:gd name="connsiteX18" fmla="*/ 4577473 w 9135182"/>
                <a:gd name="connsiteY18" fmla="*/ 2635017 h 3050939"/>
                <a:gd name="connsiteX19" fmla="*/ 4406162 w 9135182"/>
                <a:gd name="connsiteY19" fmla="*/ 2635017 h 3050939"/>
                <a:gd name="connsiteX20" fmla="*/ 4406162 w 9135182"/>
                <a:gd name="connsiteY20" fmla="*/ 2609825 h 3050939"/>
                <a:gd name="connsiteX21" fmla="*/ 4295305 w 9135182"/>
                <a:gd name="connsiteY21" fmla="*/ 2609825 h 3050939"/>
                <a:gd name="connsiteX22" fmla="*/ 4295305 w 9135182"/>
                <a:gd name="connsiteY22" fmla="*/ 2571327 h 3050939"/>
                <a:gd name="connsiteX23" fmla="*/ 4236218 w 9135182"/>
                <a:gd name="connsiteY23" fmla="*/ 2571327 h 3050939"/>
                <a:gd name="connsiteX24" fmla="*/ 4236218 w 9135182"/>
                <a:gd name="connsiteY24" fmla="*/ 2543577 h 3050939"/>
                <a:gd name="connsiteX25" fmla="*/ 4186891 w 9135182"/>
                <a:gd name="connsiteY25" fmla="*/ 2543577 h 3050939"/>
                <a:gd name="connsiteX26" fmla="*/ 4186891 w 9135182"/>
                <a:gd name="connsiteY26" fmla="*/ 2466501 h 3050939"/>
                <a:gd name="connsiteX27" fmla="*/ 4119056 w 9135182"/>
                <a:gd name="connsiteY27" fmla="*/ 2466501 h 3050939"/>
                <a:gd name="connsiteX28" fmla="*/ 4119056 w 9135182"/>
                <a:gd name="connsiteY28" fmla="*/ 2423338 h 3050939"/>
                <a:gd name="connsiteX29" fmla="*/ 4032730 w 9135182"/>
                <a:gd name="connsiteY29" fmla="*/ 2423338 h 3050939"/>
                <a:gd name="connsiteX30" fmla="*/ 4032730 w 9135182"/>
                <a:gd name="connsiteY30" fmla="*/ 2364762 h 3050939"/>
                <a:gd name="connsiteX31" fmla="*/ 3992654 w 9135182"/>
                <a:gd name="connsiteY31" fmla="*/ 2364762 h 3050939"/>
                <a:gd name="connsiteX32" fmla="*/ 3992654 w 9135182"/>
                <a:gd name="connsiteY32" fmla="*/ 2312349 h 3050939"/>
                <a:gd name="connsiteX33" fmla="*/ 3604179 w 9135182"/>
                <a:gd name="connsiteY33" fmla="*/ 2312349 h 3050939"/>
                <a:gd name="connsiteX34" fmla="*/ 3604179 w 9135182"/>
                <a:gd name="connsiteY34" fmla="*/ 2303100 h 3050939"/>
                <a:gd name="connsiteX35" fmla="*/ 3551766 w 9135182"/>
                <a:gd name="connsiteY35" fmla="*/ 2303100 h 3050939"/>
                <a:gd name="connsiteX36" fmla="*/ 3551766 w 9135182"/>
                <a:gd name="connsiteY36" fmla="*/ 2266100 h 3050939"/>
                <a:gd name="connsiteX37" fmla="*/ 3425355 w 9135182"/>
                <a:gd name="connsiteY37" fmla="*/ 2266100 h 3050939"/>
                <a:gd name="connsiteX38" fmla="*/ 3425355 w 9135182"/>
                <a:gd name="connsiteY38" fmla="*/ 2176688 h 3050939"/>
                <a:gd name="connsiteX39" fmla="*/ 3295867 w 9135182"/>
                <a:gd name="connsiteY39" fmla="*/ 2176688 h 3050939"/>
                <a:gd name="connsiteX40" fmla="*/ 3295867 w 9135182"/>
                <a:gd name="connsiteY40" fmla="*/ 2118112 h 3050939"/>
                <a:gd name="connsiteX41" fmla="*/ 3265031 w 9135182"/>
                <a:gd name="connsiteY41" fmla="*/ 2118112 h 3050939"/>
                <a:gd name="connsiteX42" fmla="*/ 3265031 w 9135182"/>
                <a:gd name="connsiteY42" fmla="*/ 2090363 h 3050939"/>
                <a:gd name="connsiteX43" fmla="*/ 3234204 w 9135182"/>
                <a:gd name="connsiteY43" fmla="*/ 2090363 h 3050939"/>
                <a:gd name="connsiteX44" fmla="*/ 3234204 w 9135182"/>
                <a:gd name="connsiteY44" fmla="*/ 2053363 h 3050939"/>
                <a:gd name="connsiteX45" fmla="*/ 3006045 w 9135182"/>
                <a:gd name="connsiteY45" fmla="*/ 2053363 h 3050939"/>
                <a:gd name="connsiteX46" fmla="*/ 3006045 w 9135182"/>
                <a:gd name="connsiteY46" fmla="*/ 2022528 h 3050939"/>
                <a:gd name="connsiteX47" fmla="*/ 2950555 w 9135182"/>
                <a:gd name="connsiteY47" fmla="*/ 2022528 h 3050939"/>
                <a:gd name="connsiteX48" fmla="*/ 2950555 w 9135182"/>
                <a:gd name="connsiteY48" fmla="*/ 1991701 h 3050939"/>
                <a:gd name="connsiteX49" fmla="*/ 2787145 w 9135182"/>
                <a:gd name="connsiteY49" fmla="*/ 1991701 h 3050939"/>
                <a:gd name="connsiteX50" fmla="*/ 2787145 w 9135182"/>
                <a:gd name="connsiteY50" fmla="*/ 1930038 h 3050939"/>
                <a:gd name="connsiteX51" fmla="*/ 2759395 w 9135182"/>
                <a:gd name="connsiteY51" fmla="*/ 1930038 h 3050939"/>
                <a:gd name="connsiteX52" fmla="*/ 2759395 w 9135182"/>
                <a:gd name="connsiteY52" fmla="*/ 1886876 h 3050939"/>
                <a:gd name="connsiteX53" fmla="*/ 2725482 w 9135182"/>
                <a:gd name="connsiteY53" fmla="*/ 1886876 h 3050939"/>
                <a:gd name="connsiteX54" fmla="*/ 2725482 w 9135182"/>
                <a:gd name="connsiteY54" fmla="*/ 1849876 h 3050939"/>
                <a:gd name="connsiteX55" fmla="*/ 2682319 w 9135182"/>
                <a:gd name="connsiteY55" fmla="*/ 1849876 h 3050939"/>
                <a:gd name="connsiteX56" fmla="*/ 2682319 w 9135182"/>
                <a:gd name="connsiteY56" fmla="*/ 1775878 h 3050939"/>
                <a:gd name="connsiteX57" fmla="*/ 2565158 w 9135182"/>
                <a:gd name="connsiteY57" fmla="*/ 1775878 h 3050939"/>
                <a:gd name="connsiteX58" fmla="*/ 2565158 w 9135182"/>
                <a:gd name="connsiteY58" fmla="*/ 1738887 h 3050939"/>
                <a:gd name="connsiteX59" fmla="*/ 2491168 w 9135182"/>
                <a:gd name="connsiteY59" fmla="*/ 1738887 h 3050939"/>
                <a:gd name="connsiteX60" fmla="*/ 2491168 w 9135182"/>
                <a:gd name="connsiteY60" fmla="*/ 1708052 h 3050939"/>
                <a:gd name="connsiteX61" fmla="*/ 2377093 w 9135182"/>
                <a:gd name="connsiteY61" fmla="*/ 1708052 h 3050939"/>
                <a:gd name="connsiteX62" fmla="*/ 2377093 w 9135182"/>
                <a:gd name="connsiteY62" fmla="*/ 1677225 h 3050939"/>
                <a:gd name="connsiteX63" fmla="*/ 2253768 w 9135182"/>
                <a:gd name="connsiteY63" fmla="*/ 1677225 h 3050939"/>
                <a:gd name="connsiteX64" fmla="*/ 2253768 w 9135182"/>
                <a:gd name="connsiteY64" fmla="*/ 1649475 h 3050939"/>
                <a:gd name="connsiteX65" fmla="*/ 2164356 w 9135182"/>
                <a:gd name="connsiteY65" fmla="*/ 1649475 h 3050939"/>
                <a:gd name="connsiteX66" fmla="*/ 2164356 w 9135182"/>
                <a:gd name="connsiteY66" fmla="*/ 1581641 h 3050939"/>
                <a:gd name="connsiteX67" fmla="*/ 2093444 w 9135182"/>
                <a:gd name="connsiteY67" fmla="*/ 1581641 h 3050939"/>
                <a:gd name="connsiteX68" fmla="*/ 2093444 w 9135182"/>
                <a:gd name="connsiteY68" fmla="*/ 1507651 h 3050939"/>
                <a:gd name="connsiteX69" fmla="*/ 2034868 w 9135182"/>
                <a:gd name="connsiteY69" fmla="*/ 1507651 h 3050939"/>
                <a:gd name="connsiteX70" fmla="*/ 2034868 w 9135182"/>
                <a:gd name="connsiteY70" fmla="*/ 1464488 h 3050939"/>
                <a:gd name="connsiteX71" fmla="*/ 1997868 w 9135182"/>
                <a:gd name="connsiteY71" fmla="*/ 1464488 h 3050939"/>
                <a:gd name="connsiteX72" fmla="*/ 1997868 w 9135182"/>
                <a:gd name="connsiteY72" fmla="*/ 1405903 h 3050939"/>
                <a:gd name="connsiteX73" fmla="*/ 1914620 w 9135182"/>
                <a:gd name="connsiteY73" fmla="*/ 1405903 h 3050939"/>
                <a:gd name="connsiteX74" fmla="*/ 1914620 w 9135182"/>
                <a:gd name="connsiteY74" fmla="*/ 1375076 h 3050939"/>
                <a:gd name="connsiteX75" fmla="*/ 1874543 w 9135182"/>
                <a:gd name="connsiteY75" fmla="*/ 1375076 h 3050939"/>
                <a:gd name="connsiteX76" fmla="*/ 1874543 w 9135182"/>
                <a:gd name="connsiteY76" fmla="*/ 1338077 h 3050939"/>
                <a:gd name="connsiteX77" fmla="*/ 1778968 w 9135182"/>
                <a:gd name="connsiteY77" fmla="*/ 1338077 h 3050939"/>
                <a:gd name="connsiteX78" fmla="*/ 1778968 w 9135182"/>
                <a:gd name="connsiteY78" fmla="*/ 1279501 h 3050939"/>
                <a:gd name="connsiteX79" fmla="*/ 1686470 w 9135182"/>
                <a:gd name="connsiteY79" fmla="*/ 1279501 h 3050939"/>
                <a:gd name="connsiteX80" fmla="*/ 1686470 w 9135182"/>
                <a:gd name="connsiteY80" fmla="*/ 1242501 h 3050939"/>
                <a:gd name="connsiteX81" fmla="*/ 1569308 w 9135182"/>
                <a:gd name="connsiteY81" fmla="*/ 1242501 h 3050939"/>
                <a:gd name="connsiteX82" fmla="*/ 1569308 w 9135182"/>
                <a:gd name="connsiteY82" fmla="*/ 1137676 h 3050939"/>
                <a:gd name="connsiteX83" fmla="*/ 1489146 w 9135182"/>
                <a:gd name="connsiteY83" fmla="*/ 1137676 h 3050939"/>
                <a:gd name="connsiteX84" fmla="*/ 1489146 w 9135182"/>
                <a:gd name="connsiteY84" fmla="*/ 1060600 h 3050939"/>
                <a:gd name="connsiteX85" fmla="*/ 1378157 w 9135182"/>
                <a:gd name="connsiteY85" fmla="*/ 1060600 h 3050939"/>
                <a:gd name="connsiteX86" fmla="*/ 1378157 w 9135182"/>
                <a:gd name="connsiteY86" fmla="*/ 980438 h 3050939"/>
                <a:gd name="connsiteX87" fmla="*/ 1322658 w 9135182"/>
                <a:gd name="connsiteY87" fmla="*/ 980438 h 3050939"/>
                <a:gd name="connsiteX88" fmla="*/ 1322658 w 9135182"/>
                <a:gd name="connsiteY88" fmla="*/ 854027 h 3050939"/>
                <a:gd name="connsiteX89" fmla="*/ 1146921 w 9135182"/>
                <a:gd name="connsiteY89" fmla="*/ 854027 h 3050939"/>
                <a:gd name="connsiteX90" fmla="*/ 1146921 w 9135182"/>
                <a:gd name="connsiteY90" fmla="*/ 801613 h 3050939"/>
                <a:gd name="connsiteX91" fmla="*/ 1079095 w 9135182"/>
                <a:gd name="connsiteY91" fmla="*/ 801613 h 3050939"/>
                <a:gd name="connsiteX92" fmla="*/ 1079095 w 9135182"/>
                <a:gd name="connsiteY92" fmla="*/ 721452 h 3050939"/>
                <a:gd name="connsiteX93" fmla="*/ 1023596 w 9135182"/>
                <a:gd name="connsiteY93" fmla="*/ 721452 h 3050939"/>
                <a:gd name="connsiteX94" fmla="*/ 1023596 w 9135182"/>
                <a:gd name="connsiteY94" fmla="*/ 644374 h 3050939"/>
                <a:gd name="connsiteX95" fmla="*/ 912607 w 9135182"/>
                <a:gd name="connsiteY95" fmla="*/ 644374 h 3050939"/>
                <a:gd name="connsiteX96" fmla="*/ 912607 w 9135182"/>
                <a:gd name="connsiteY96" fmla="*/ 604292 h 3050939"/>
                <a:gd name="connsiteX97" fmla="*/ 832444 w 9135182"/>
                <a:gd name="connsiteY97" fmla="*/ 604292 h 3050939"/>
                <a:gd name="connsiteX98" fmla="*/ 832444 w 9135182"/>
                <a:gd name="connsiteY98" fmla="*/ 548796 h 3050939"/>
                <a:gd name="connsiteX99" fmla="*/ 798530 w 9135182"/>
                <a:gd name="connsiteY99" fmla="*/ 548796 h 3050939"/>
                <a:gd name="connsiteX100" fmla="*/ 798530 w 9135182"/>
                <a:gd name="connsiteY100" fmla="*/ 471719 h 3050939"/>
                <a:gd name="connsiteX101" fmla="*/ 767699 w 9135182"/>
                <a:gd name="connsiteY101" fmla="*/ 471719 h 3050939"/>
                <a:gd name="connsiteX102" fmla="*/ 767699 w 9135182"/>
                <a:gd name="connsiteY102" fmla="*/ 428555 h 3050939"/>
                <a:gd name="connsiteX103" fmla="*/ 702953 w 9135182"/>
                <a:gd name="connsiteY103" fmla="*/ 428555 h 3050939"/>
                <a:gd name="connsiteX104" fmla="*/ 702953 w 9135182"/>
                <a:gd name="connsiteY104" fmla="*/ 373059 h 3050939"/>
                <a:gd name="connsiteX105" fmla="*/ 678288 w 9135182"/>
                <a:gd name="connsiteY105" fmla="*/ 373059 h 3050939"/>
                <a:gd name="connsiteX106" fmla="*/ 678288 w 9135182"/>
                <a:gd name="connsiteY106" fmla="*/ 336061 h 3050939"/>
                <a:gd name="connsiteX107" fmla="*/ 656706 w 9135182"/>
                <a:gd name="connsiteY107" fmla="*/ 336061 h 3050939"/>
                <a:gd name="connsiteX108" fmla="*/ 656706 w 9135182"/>
                <a:gd name="connsiteY108" fmla="*/ 299064 h 3050939"/>
                <a:gd name="connsiteX109" fmla="*/ 622791 w 9135182"/>
                <a:gd name="connsiteY109" fmla="*/ 299064 h 3050939"/>
                <a:gd name="connsiteX110" fmla="*/ 622791 w 9135182"/>
                <a:gd name="connsiteY110" fmla="*/ 277481 h 3050939"/>
                <a:gd name="connsiteX111" fmla="*/ 601210 w 9135182"/>
                <a:gd name="connsiteY111" fmla="*/ 277481 h 3050939"/>
                <a:gd name="connsiteX112" fmla="*/ 601210 w 9135182"/>
                <a:gd name="connsiteY112" fmla="*/ 240484 h 3050939"/>
                <a:gd name="connsiteX113" fmla="*/ 496384 w 9135182"/>
                <a:gd name="connsiteY113" fmla="*/ 240484 h 3050939"/>
                <a:gd name="connsiteX114" fmla="*/ 496384 w 9135182"/>
                <a:gd name="connsiteY114" fmla="*/ 175738 h 3050939"/>
                <a:gd name="connsiteX115" fmla="*/ 388474 w 9135182"/>
                <a:gd name="connsiteY115" fmla="*/ 175738 h 3050939"/>
                <a:gd name="connsiteX116" fmla="*/ 388474 w 9135182"/>
                <a:gd name="connsiteY116" fmla="*/ 141824 h 3050939"/>
                <a:gd name="connsiteX117" fmla="*/ 342227 w 9135182"/>
                <a:gd name="connsiteY117" fmla="*/ 141824 h 3050939"/>
                <a:gd name="connsiteX118" fmla="*/ 342227 w 9135182"/>
                <a:gd name="connsiteY118" fmla="*/ 64745 h 3050939"/>
                <a:gd name="connsiteX119" fmla="*/ 234318 w 9135182"/>
                <a:gd name="connsiteY119" fmla="*/ 64745 h 3050939"/>
                <a:gd name="connsiteX120" fmla="*/ 234318 w 9135182"/>
                <a:gd name="connsiteY120" fmla="*/ 36998 h 3050939"/>
                <a:gd name="connsiteX121" fmla="*/ 154157 w 9135182"/>
                <a:gd name="connsiteY121" fmla="*/ 36998 h 3050939"/>
                <a:gd name="connsiteX122" fmla="*/ 154157 w 9135182"/>
                <a:gd name="connsiteY122" fmla="*/ 0 h 3050939"/>
                <a:gd name="connsiteX123" fmla="*/ 3083 w 9135182"/>
                <a:gd name="connsiteY123" fmla="*/ 0 h 3050939"/>
                <a:gd name="connsiteX124" fmla="*/ 3083 w 9135182"/>
                <a:gd name="connsiteY124" fmla="*/ 3083 h 3050939"/>
                <a:gd name="connsiteX125" fmla="*/ 0 w 9135182"/>
                <a:gd name="connsiteY125" fmla="*/ 3083 h 305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9135182" h="3050939">
                  <a:moveTo>
                    <a:pt x="9142586" y="3058269"/>
                  </a:moveTo>
                  <a:lnTo>
                    <a:pt x="7127062" y="3058269"/>
                  </a:lnTo>
                  <a:lnTo>
                    <a:pt x="7127062" y="3028033"/>
                  </a:lnTo>
                  <a:lnTo>
                    <a:pt x="6164667" y="3028033"/>
                  </a:lnTo>
                  <a:lnTo>
                    <a:pt x="6164667" y="2957491"/>
                  </a:lnTo>
                  <a:lnTo>
                    <a:pt x="6099169" y="2957491"/>
                  </a:lnTo>
                  <a:lnTo>
                    <a:pt x="6099169" y="2912141"/>
                  </a:lnTo>
                  <a:lnTo>
                    <a:pt x="5927849" y="2912141"/>
                  </a:lnTo>
                  <a:lnTo>
                    <a:pt x="5927849" y="2876879"/>
                  </a:lnTo>
                  <a:lnTo>
                    <a:pt x="5837149" y="2876879"/>
                  </a:lnTo>
                  <a:lnTo>
                    <a:pt x="5837149" y="2826485"/>
                  </a:lnTo>
                  <a:lnTo>
                    <a:pt x="5172045" y="2826485"/>
                  </a:lnTo>
                  <a:lnTo>
                    <a:pt x="5172045" y="2791214"/>
                  </a:lnTo>
                  <a:lnTo>
                    <a:pt x="4965454" y="2791214"/>
                  </a:lnTo>
                  <a:lnTo>
                    <a:pt x="4965454" y="2715638"/>
                  </a:lnTo>
                  <a:lnTo>
                    <a:pt x="4718557" y="2715638"/>
                  </a:lnTo>
                  <a:lnTo>
                    <a:pt x="4718557" y="2665253"/>
                  </a:lnTo>
                  <a:lnTo>
                    <a:pt x="4577473" y="2665253"/>
                  </a:lnTo>
                  <a:lnTo>
                    <a:pt x="4577473" y="2635017"/>
                  </a:lnTo>
                  <a:lnTo>
                    <a:pt x="4406162" y="2635017"/>
                  </a:lnTo>
                  <a:lnTo>
                    <a:pt x="4406162" y="2609825"/>
                  </a:lnTo>
                  <a:lnTo>
                    <a:pt x="4295305" y="2609825"/>
                  </a:lnTo>
                  <a:lnTo>
                    <a:pt x="4295305" y="2571327"/>
                  </a:lnTo>
                  <a:lnTo>
                    <a:pt x="4236218" y="2571327"/>
                  </a:lnTo>
                  <a:lnTo>
                    <a:pt x="4236218" y="2543577"/>
                  </a:lnTo>
                  <a:lnTo>
                    <a:pt x="4186891" y="2543577"/>
                  </a:lnTo>
                  <a:lnTo>
                    <a:pt x="4186891" y="2466501"/>
                  </a:lnTo>
                  <a:lnTo>
                    <a:pt x="4119056" y="2466501"/>
                  </a:lnTo>
                  <a:lnTo>
                    <a:pt x="4119056" y="2423338"/>
                  </a:lnTo>
                  <a:lnTo>
                    <a:pt x="4032730" y="2423338"/>
                  </a:lnTo>
                  <a:lnTo>
                    <a:pt x="4032730" y="2364762"/>
                  </a:lnTo>
                  <a:lnTo>
                    <a:pt x="3992654" y="2364762"/>
                  </a:lnTo>
                  <a:lnTo>
                    <a:pt x="3992654" y="2312349"/>
                  </a:lnTo>
                  <a:lnTo>
                    <a:pt x="3604179" y="2312349"/>
                  </a:lnTo>
                  <a:lnTo>
                    <a:pt x="3604179" y="2303100"/>
                  </a:lnTo>
                  <a:lnTo>
                    <a:pt x="3551766" y="2303100"/>
                  </a:lnTo>
                  <a:lnTo>
                    <a:pt x="3551766" y="2266100"/>
                  </a:lnTo>
                  <a:lnTo>
                    <a:pt x="3425355" y="2266100"/>
                  </a:lnTo>
                  <a:lnTo>
                    <a:pt x="3425355" y="2176688"/>
                  </a:lnTo>
                  <a:lnTo>
                    <a:pt x="3295867" y="2176688"/>
                  </a:lnTo>
                  <a:lnTo>
                    <a:pt x="3295867" y="2118112"/>
                  </a:lnTo>
                  <a:lnTo>
                    <a:pt x="3265031" y="2118112"/>
                  </a:lnTo>
                  <a:lnTo>
                    <a:pt x="3265031" y="2090363"/>
                  </a:lnTo>
                  <a:lnTo>
                    <a:pt x="3234204" y="2090363"/>
                  </a:lnTo>
                  <a:lnTo>
                    <a:pt x="3234204" y="2053363"/>
                  </a:lnTo>
                  <a:lnTo>
                    <a:pt x="3006045" y="2053363"/>
                  </a:lnTo>
                  <a:lnTo>
                    <a:pt x="3006045" y="2022528"/>
                  </a:lnTo>
                  <a:lnTo>
                    <a:pt x="2950555" y="2022528"/>
                  </a:lnTo>
                  <a:lnTo>
                    <a:pt x="2950555" y="1991701"/>
                  </a:lnTo>
                  <a:lnTo>
                    <a:pt x="2787145" y="1991701"/>
                  </a:lnTo>
                  <a:lnTo>
                    <a:pt x="2787145" y="1930038"/>
                  </a:lnTo>
                  <a:lnTo>
                    <a:pt x="2759395" y="1930038"/>
                  </a:lnTo>
                  <a:lnTo>
                    <a:pt x="2759395" y="1886876"/>
                  </a:lnTo>
                  <a:lnTo>
                    <a:pt x="2725482" y="1886876"/>
                  </a:lnTo>
                  <a:lnTo>
                    <a:pt x="2725482" y="1849876"/>
                  </a:lnTo>
                  <a:lnTo>
                    <a:pt x="2682319" y="1849876"/>
                  </a:lnTo>
                  <a:lnTo>
                    <a:pt x="2682319" y="1775878"/>
                  </a:lnTo>
                  <a:lnTo>
                    <a:pt x="2565158" y="1775878"/>
                  </a:lnTo>
                  <a:lnTo>
                    <a:pt x="2565158" y="1738887"/>
                  </a:lnTo>
                  <a:lnTo>
                    <a:pt x="2491168" y="1738887"/>
                  </a:lnTo>
                  <a:lnTo>
                    <a:pt x="2491168" y="1708052"/>
                  </a:lnTo>
                  <a:lnTo>
                    <a:pt x="2377093" y="1708052"/>
                  </a:lnTo>
                  <a:lnTo>
                    <a:pt x="2377093" y="1677225"/>
                  </a:lnTo>
                  <a:lnTo>
                    <a:pt x="2253768" y="1677225"/>
                  </a:lnTo>
                  <a:lnTo>
                    <a:pt x="2253768" y="1649475"/>
                  </a:lnTo>
                  <a:lnTo>
                    <a:pt x="2164356" y="1649475"/>
                  </a:lnTo>
                  <a:lnTo>
                    <a:pt x="2164356" y="1581641"/>
                  </a:lnTo>
                  <a:lnTo>
                    <a:pt x="2093444" y="1581641"/>
                  </a:lnTo>
                  <a:lnTo>
                    <a:pt x="2093444" y="1507651"/>
                  </a:lnTo>
                  <a:lnTo>
                    <a:pt x="2034868" y="1507651"/>
                  </a:lnTo>
                  <a:lnTo>
                    <a:pt x="2034868" y="1464488"/>
                  </a:lnTo>
                  <a:lnTo>
                    <a:pt x="1997868" y="1464488"/>
                  </a:lnTo>
                  <a:lnTo>
                    <a:pt x="1997868" y="1405903"/>
                  </a:lnTo>
                  <a:lnTo>
                    <a:pt x="1914620" y="1405903"/>
                  </a:lnTo>
                  <a:lnTo>
                    <a:pt x="1914620" y="1375076"/>
                  </a:lnTo>
                  <a:lnTo>
                    <a:pt x="1874543" y="1375076"/>
                  </a:lnTo>
                  <a:lnTo>
                    <a:pt x="1874543" y="1338077"/>
                  </a:lnTo>
                  <a:lnTo>
                    <a:pt x="1778968" y="1338077"/>
                  </a:lnTo>
                  <a:lnTo>
                    <a:pt x="1778968" y="1279501"/>
                  </a:lnTo>
                  <a:lnTo>
                    <a:pt x="1686470" y="1279501"/>
                  </a:lnTo>
                  <a:lnTo>
                    <a:pt x="1686470" y="1242501"/>
                  </a:lnTo>
                  <a:lnTo>
                    <a:pt x="1569308" y="1242501"/>
                  </a:lnTo>
                  <a:lnTo>
                    <a:pt x="1569308" y="1137676"/>
                  </a:lnTo>
                  <a:lnTo>
                    <a:pt x="1489146" y="1137676"/>
                  </a:lnTo>
                  <a:lnTo>
                    <a:pt x="1489146" y="1060600"/>
                  </a:lnTo>
                  <a:lnTo>
                    <a:pt x="1378157" y="1060600"/>
                  </a:lnTo>
                  <a:lnTo>
                    <a:pt x="1378157" y="980438"/>
                  </a:lnTo>
                  <a:lnTo>
                    <a:pt x="1322658" y="980438"/>
                  </a:lnTo>
                  <a:lnTo>
                    <a:pt x="1322658" y="854027"/>
                  </a:lnTo>
                  <a:lnTo>
                    <a:pt x="1146921" y="854027"/>
                  </a:lnTo>
                  <a:lnTo>
                    <a:pt x="1146921" y="801613"/>
                  </a:lnTo>
                  <a:lnTo>
                    <a:pt x="1079095" y="801613"/>
                  </a:lnTo>
                  <a:lnTo>
                    <a:pt x="1079095" y="721452"/>
                  </a:lnTo>
                  <a:lnTo>
                    <a:pt x="1023596" y="721452"/>
                  </a:lnTo>
                  <a:lnTo>
                    <a:pt x="1023596" y="644374"/>
                  </a:lnTo>
                  <a:lnTo>
                    <a:pt x="912607" y="644374"/>
                  </a:lnTo>
                  <a:lnTo>
                    <a:pt x="912607" y="604292"/>
                  </a:lnTo>
                  <a:lnTo>
                    <a:pt x="832444" y="604292"/>
                  </a:lnTo>
                  <a:lnTo>
                    <a:pt x="832444" y="548796"/>
                  </a:lnTo>
                  <a:lnTo>
                    <a:pt x="798530" y="548796"/>
                  </a:lnTo>
                  <a:lnTo>
                    <a:pt x="798530" y="471719"/>
                  </a:lnTo>
                  <a:lnTo>
                    <a:pt x="767699" y="471719"/>
                  </a:lnTo>
                  <a:lnTo>
                    <a:pt x="767699" y="428555"/>
                  </a:lnTo>
                  <a:lnTo>
                    <a:pt x="702953" y="428555"/>
                  </a:lnTo>
                  <a:lnTo>
                    <a:pt x="702953" y="373059"/>
                  </a:lnTo>
                  <a:lnTo>
                    <a:pt x="678288" y="373059"/>
                  </a:lnTo>
                  <a:lnTo>
                    <a:pt x="678288" y="336061"/>
                  </a:lnTo>
                  <a:lnTo>
                    <a:pt x="656706" y="336061"/>
                  </a:lnTo>
                  <a:lnTo>
                    <a:pt x="656706" y="299064"/>
                  </a:lnTo>
                  <a:lnTo>
                    <a:pt x="622791" y="299064"/>
                  </a:lnTo>
                  <a:lnTo>
                    <a:pt x="622791" y="277481"/>
                  </a:lnTo>
                  <a:lnTo>
                    <a:pt x="601210" y="277481"/>
                  </a:lnTo>
                  <a:lnTo>
                    <a:pt x="601210" y="240484"/>
                  </a:lnTo>
                  <a:lnTo>
                    <a:pt x="496384" y="240484"/>
                  </a:lnTo>
                  <a:lnTo>
                    <a:pt x="496384" y="175738"/>
                  </a:lnTo>
                  <a:lnTo>
                    <a:pt x="388474" y="175738"/>
                  </a:lnTo>
                  <a:lnTo>
                    <a:pt x="388474" y="141824"/>
                  </a:lnTo>
                  <a:lnTo>
                    <a:pt x="342227" y="141824"/>
                  </a:lnTo>
                  <a:lnTo>
                    <a:pt x="342227" y="64745"/>
                  </a:lnTo>
                  <a:lnTo>
                    <a:pt x="234318" y="64745"/>
                  </a:lnTo>
                  <a:lnTo>
                    <a:pt x="234318" y="36998"/>
                  </a:lnTo>
                  <a:lnTo>
                    <a:pt x="154157" y="36998"/>
                  </a:lnTo>
                  <a:lnTo>
                    <a:pt x="154157" y="0"/>
                  </a:lnTo>
                  <a:lnTo>
                    <a:pt x="3083" y="0"/>
                  </a:lnTo>
                  <a:lnTo>
                    <a:pt x="3083" y="3083"/>
                  </a:lnTo>
                  <a:lnTo>
                    <a:pt x="0" y="3083"/>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75" name="Freeform: Shape 99">
              <a:extLst>
                <a:ext uri="{FF2B5EF4-FFF2-40B4-BE49-F238E27FC236}">
                  <a16:creationId xmlns:a16="http://schemas.microsoft.com/office/drawing/2014/main" xmlns="" id="{1DF5A8AA-2673-4347-8829-275293AAE1B8}"/>
                </a:ext>
              </a:extLst>
            </p:cNvPr>
            <p:cNvSpPr/>
            <p:nvPr/>
          </p:nvSpPr>
          <p:spPr>
            <a:xfrm>
              <a:off x="8594546" y="371224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76" name="Freeform: Shape 100">
              <a:extLst>
                <a:ext uri="{FF2B5EF4-FFF2-40B4-BE49-F238E27FC236}">
                  <a16:creationId xmlns:a16="http://schemas.microsoft.com/office/drawing/2014/main" xmlns="" id="{9581F851-9E9F-4195-A62F-FA332C4BB1B0}"/>
                </a:ext>
              </a:extLst>
            </p:cNvPr>
            <p:cNvSpPr/>
            <p:nvPr/>
          </p:nvSpPr>
          <p:spPr>
            <a:xfrm>
              <a:off x="8665088" y="371224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77" name="Freeform: Shape 101">
              <a:extLst>
                <a:ext uri="{FF2B5EF4-FFF2-40B4-BE49-F238E27FC236}">
                  <a16:creationId xmlns:a16="http://schemas.microsoft.com/office/drawing/2014/main" xmlns="" id="{D63090C5-B3AA-4E7B-8619-07E3F995276E}"/>
                </a:ext>
              </a:extLst>
            </p:cNvPr>
            <p:cNvSpPr/>
            <p:nvPr/>
          </p:nvSpPr>
          <p:spPr>
            <a:xfrm>
              <a:off x="8753266" y="372988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78" name="Freeform: Shape 102">
              <a:extLst>
                <a:ext uri="{FF2B5EF4-FFF2-40B4-BE49-F238E27FC236}">
                  <a16:creationId xmlns:a16="http://schemas.microsoft.com/office/drawing/2014/main" xmlns="" id="{D16A10C0-1D65-4288-86B0-BBDB59D0831F}"/>
                </a:ext>
              </a:extLst>
            </p:cNvPr>
            <p:cNvSpPr/>
            <p:nvPr/>
          </p:nvSpPr>
          <p:spPr>
            <a:xfrm>
              <a:off x="8806172" y="3800422"/>
              <a:ext cx="8818" cy="96995"/>
            </a:xfrm>
            <a:custGeom>
              <a:avLst/>
              <a:gdLst>
                <a:gd name="connsiteX0" fmla="*/ 0 w 0"/>
                <a:gd name="connsiteY0" fmla="*/ 0 h 96995"/>
                <a:gd name="connsiteX1" fmla="*/ 0 w 0"/>
                <a:gd name="connsiteY1" fmla="*/ 99980 h 96995"/>
              </a:gdLst>
              <a:ahLst/>
              <a:cxnLst>
                <a:cxn ang="0">
                  <a:pos x="connsiteX0" y="connsiteY0"/>
                </a:cxn>
                <a:cxn ang="0">
                  <a:pos x="connsiteX1" y="connsiteY1"/>
                </a:cxn>
              </a:cxnLst>
              <a:rect l="l" t="t" r="r" b="b"/>
              <a:pathLst>
                <a:path h="96995">
                  <a:moveTo>
                    <a:pt x="0" y="0"/>
                  </a:moveTo>
                  <a:lnTo>
                    <a:pt x="0" y="9998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79" name="Freeform: Shape 103">
              <a:extLst>
                <a:ext uri="{FF2B5EF4-FFF2-40B4-BE49-F238E27FC236}">
                  <a16:creationId xmlns:a16="http://schemas.microsoft.com/office/drawing/2014/main" xmlns="" id="{85996039-39CA-407B-AAA3-55A01D1860F5}"/>
                </a:ext>
              </a:extLst>
            </p:cNvPr>
            <p:cNvSpPr/>
            <p:nvPr/>
          </p:nvSpPr>
          <p:spPr>
            <a:xfrm>
              <a:off x="8841443" y="3853329"/>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0" name="Freeform: Shape 104">
              <a:extLst>
                <a:ext uri="{FF2B5EF4-FFF2-40B4-BE49-F238E27FC236}">
                  <a16:creationId xmlns:a16="http://schemas.microsoft.com/office/drawing/2014/main" xmlns="" id="{52E07A85-E17B-4C3C-8CE3-8EECC7BFB8EB}"/>
                </a:ext>
              </a:extLst>
            </p:cNvPr>
            <p:cNvSpPr/>
            <p:nvPr/>
          </p:nvSpPr>
          <p:spPr>
            <a:xfrm>
              <a:off x="8929621" y="388860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1" name="Freeform: Shape 105">
              <a:extLst>
                <a:ext uri="{FF2B5EF4-FFF2-40B4-BE49-F238E27FC236}">
                  <a16:creationId xmlns:a16="http://schemas.microsoft.com/office/drawing/2014/main" xmlns="" id="{0FE5AA1F-196E-454E-BB41-D0535785DECA}"/>
                </a:ext>
              </a:extLst>
            </p:cNvPr>
            <p:cNvSpPr/>
            <p:nvPr/>
          </p:nvSpPr>
          <p:spPr>
            <a:xfrm>
              <a:off x="9035434" y="3923872"/>
              <a:ext cx="8818" cy="96995"/>
            </a:xfrm>
            <a:custGeom>
              <a:avLst/>
              <a:gdLst>
                <a:gd name="connsiteX0" fmla="*/ 0 w 0"/>
                <a:gd name="connsiteY0" fmla="*/ 0 h 96995"/>
                <a:gd name="connsiteX1" fmla="*/ 0 w 0"/>
                <a:gd name="connsiteY1" fmla="*/ 99980 h 96995"/>
              </a:gdLst>
              <a:ahLst/>
              <a:cxnLst>
                <a:cxn ang="0">
                  <a:pos x="connsiteX0" y="connsiteY0"/>
                </a:cxn>
                <a:cxn ang="0">
                  <a:pos x="connsiteX1" y="connsiteY1"/>
                </a:cxn>
              </a:cxnLst>
              <a:rect l="l" t="t" r="r" b="b"/>
              <a:pathLst>
                <a:path h="96995">
                  <a:moveTo>
                    <a:pt x="0" y="0"/>
                  </a:moveTo>
                  <a:lnTo>
                    <a:pt x="0" y="9998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2" name="Freeform: Shape 106">
              <a:extLst>
                <a:ext uri="{FF2B5EF4-FFF2-40B4-BE49-F238E27FC236}">
                  <a16:creationId xmlns:a16="http://schemas.microsoft.com/office/drawing/2014/main" xmlns="" id="{7ACE979C-A975-4660-B75C-24ADF8AF5D55}"/>
                </a:ext>
              </a:extLst>
            </p:cNvPr>
            <p:cNvSpPr/>
            <p:nvPr/>
          </p:nvSpPr>
          <p:spPr>
            <a:xfrm>
              <a:off x="9352873" y="432949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3" name="Freeform: Shape 107">
              <a:extLst>
                <a:ext uri="{FF2B5EF4-FFF2-40B4-BE49-F238E27FC236}">
                  <a16:creationId xmlns:a16="http://schemas.microsoft.com/office/drawing/2014/main" xmlns="" id="{4F69A3EF-5973-426D-B8A3-6ECC24162B6B}"/>
                </a:ext>
              </a:extLst>
            </p:cNvPr>
            <p:cNvSpPr/>
            <p:nvPr/>
          </p:nvSpPr>
          <p:spPr>
            <a:xfrm>
              <a:off x="9458686" y="432949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4" name="Freeform: Shape 108">
              <a:extLst>
                <a:ext uri="{FF2B5EF4-FFF2-40B4-BE49-F238E27FC236}">
                  <a16:creationId xmlns:a16="http://schemas.microsoft.com/office/drawing/2014/main" xmlns="" id="{F4DD2CA3-FF0F-42C3-82A0-0B967C8EDCC1}"/>
                </a:ext>
              </a:extLst>
            </p:cNvPr>
            <p:cNvSpPr/>
            <p:nvPr/>
          </p:nvSpPr>
          <p:spPr>
            <a:xfrm>
              <a:off x="9546864" y="447057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5" name="Freeform: Shape 109">
              <a:extLst>
                <a:ext uri="{FF2B5EF4-FFF2-40B4-BE49-F238E27FC236}">
                  <a16:creationId xmlns:a16="http://schemas.microsoft.com/office/drawing/2014/main" xmlns="" id="{2C46AD6E-D3D4-4019-9FEF-BCFB39C3D439}"/>
                </a:ext>
              </a:extLst>
            </p:cNvPr>
            <p:cNvSpPr/>
            <p:nvPr/>
          </p:nvSpPr>
          <p:spPr>
            <a:xfrm>
              <a:off x="9934844" y="4788017"/>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6" name="Freeform: Shape 110">
              <a:extLst>
                <a:ext uri="{FF2B5EF4-FFF2-40B4-BE49-F238E27FC236}">
                  <a16:creationId xmlns:a16="http://schemas.microsoft.com/office/drawing/2014/main" xmlns="" id="{F92F5854-7AC4-475C-A99F-F6008782E208}"/>
                </a:ext>
              </a:extLst>
            </p:cNvPr>
            <p:cNvSpPr/>
            <p:nvPr/>
          </p:nvSpPr>
          <p:spPr>
            <a:xfrm>
              <a:off x="9987751" y="4823288"/>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7" name="Freeform: Shape 111">
              <a:extLst>
                <a:ext uri="{FF2B5EF4-FFF2-40B4-BE49-F238E27FC236}">
                  <a16:creationId xmlns:a16="http://schemas.microsoft.com/office/drawing/2014/main" xmlns="" id="{4CBD53B7-4407-4677-BF19-81975B16D7ED}"/>
                </a:ext>
              </a:extLst>
            </p:cNvPr>
            <p:cNvSpPr/>
            <p:nvPr/>
          </p:nvSpPr>
          <p:spPr>
            <a:xfrm>
              <a:off x="10093564" y="4911466"/>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8" name="Freeform: Shape 112">
              <a:extLst>
                <a:ext uri="{FF2B5EF4-FFF2-40B4-BE49-F238E27FC236}">
                  <a16:creationId xmlns:a16="http://schemas.microsoft.com/office/drawing/2014/main" xmlns="" id="{EA5558F6-16A3-4DF0-8567-E71B4088C44E}"/>
                </a:ext>
              </a:extLst>
            </p:cNvPr>
            <p:cNvSpPr/>
            <p:nvPr/>
          </p:nvSpPr>
          <p:spPr>
            <a:xfrm>
              <a:off x="10199377" y="4964372"/>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89" name="Freeform: Shape 113">
              <a:extLst>
                <a:ext uri="{FF2B5EF4-FFF2-40B4-BE49-F238E27FC236}">
                  <a16:creationId xmlns:a16="http://schemas.microsoft.com/office/drawing/2014/main" xmlns="" id="{B28BCF5E-927D-44BA-A911-27C643683046}"/>
                </a:ext>
              </a:extLst>
            </p:cNvPr>
            <p:cNvSpPr/>
            <p:nvPr/>
          </p:nvSpPr>
          <p:spPr>
            <a:xfrm>
              <a:off x="10305189" y="5017279"/>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0" name="Freeform: Shape 114">
              <a:extLst>
                <a:ext uri="{FF2B5EF4-FFF2-40B4-BE49-F238E27FC236}">
                  <a16:creationId xmlns:a16="http://schemas.microsoft.com/office/drawing/2014/main" xmlns="" id="{81E16EBC-F52E-4AE5-862F-67CD0C658561}"/>
                </a:ext>
              </a:extLst>
            </p:cNvPr>
            <p:cNvSpPr/>
            <p:nvPr/>
          </p:nvSpPr>
          <p:spPr>
            <a:xfrm>
              <a:off x="10428638" y="5087821"/>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1" name="Freeform: Shape 115">
              <a:extLst>
                <a:ext uri="{FF2B5EF4-FFF2-40B4-BE49-F238E27FC236}">
                  <a16:creationId xmlns:a16="http://schemas.microsoft.com/office/drawing/2014/main" xmlns="" id="{5A589578-8575-4BF7-ACF4-D21B7CF53D19}"/>
                </a:ext>
              </a:extLst>
            </p:cNvPr>
            <p:cNvSpPr/>
            <p:nvPr/>
          </p:nvSpPr>
          <p:spPr>
            <a:xfrm>
              <a:off x="10587357" y="526417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2" name="Freeform: Shape 116">
              <a:extLst>
                <a:ext uri="{FF2B5EF4-FFF2-40B4-BE49-F238E27FC236}">
                  <a16:creationId xmlns:a16="http://schemas.microsoft.com/office/drawing/2014/main" xmlns="" id="{1D18564C-46F8-4A03-B76E-5DE29E450DE9}"/>
                </a:ext>
              </a:extLst>
            </p:cNvPr>
            <p:cNvSpPr/>
            <p:nvPr/>
          </p:nvSpPr>
          <p:spPr>
            <a:xfrm>
              <a:off x="10693170" y="533471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3" name="Freeform: Shape 117">
              <a:extLst>
                <a:ext uri="{FF2B5EF4-FFF2-40B4-BE49-F238E27FC236}">
                  <a16:creationId xmlns:a16="http://schemas.microsoft.com/office/drawing/2014/main" xmlns="" id="{4B0A409D-2D26-4E80-86BA-64BCBE3C9960}"/>
                </a:ext>
              </a:extLst>
            </p:cNvPr>
            <p:cNvSpPr/>
            <p:nvPr/>
          </p:nvSpPr>
          <p:spPr>
            <a:xfrm>
              <a:off x="10816619" y="5387624"/>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4" name="Freeform: Shape 118">
              <a:extLst>
                <a:ext uri="{FF2B5EF4-FFF2-40B4-BE49-F238E27FC236}">
                  <a16:creationId xmlns:a16="http://schemas.microsoft.com/office/drawing/2014/main" xmlns="" id="{45243318-8935-4B76-90C4-E808C0FE2B71}"/>
                </a:ext>
              </a:extLst>
            </p:cNvPr>
            <p:cNvSpPr/>
            <p:nvPr/>
          </p:nvSpPr>
          <p:spPr>
            <a:xfrm>
              <a:off x="10940067" y="5422895"/>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5" name="Freeform: Shape 119">
              <a:extLst>
                <a:ext uri="{FF2B5EF4-FFF2-40B4-BE49-F238E27FC236}">
                  <a16:creationId xmlns:a16="http://schemas.microsoft.com/office/drawing/2014/main" xmlns="" id="{4F5CFA6A-F0EA-4C60-9098-4B549ED7F951}"/>
                </a:ext>
              </a:extLst>
            </p:cNvPr>
            <p:cNvSpPr/>
            <p:nvPr/>
          </p:nvSpPr>
          <p:spPr>
            <a:xfrm>
              <a:off x="11010609" y="5422895"/>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6" name="Freeform: Shape 120">
              <a:extLst>
                <a:ext uri="{FF2B5EF4-FFF2-40B4-BE49-F238E27FC236}">
                  <a16:creationId xmlns:a16="http://schemas.microsoft.com/office/drawing/2014/main" xmlns="" id="{59380C95-DE5B-445B-B331-A1EF27165BA2}"/>
                </a:ext>
              </a:extLst>
            </p:cNvPr>
            <p:cNvSpPr/>
            <p:nvPr/>
          </p:nvSpPr>
          <p:spPr>
            <a:xfrm>
              <a:off x="11398590" y="5669792"/>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7" name="Freeform: Shape 121">
              <a:extLst>
                <a:ext uri="{FF2B5EF4-FFF2-40B4-BE49-F238E27FC236}">
                  <a16:creationId xmlns:a16="http://schemas.microsoft.com/office/drawing/2014/main" xmlns="" id="{FBEE4AFD-4312-428F-9627-20B81F060180}"/>
                </a:ext>
              </a:extLst>
            </p:cNvPr>
            <p:cNvSpPr/>
            <p:nvPr/>
          </p:nvSpPr>
          <p:spPr>
            <a:xfrm>
              <a:off x="11451496" y="572269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8" name="Freeform: Shape 122">
              <a:extLst>
                <a:ext uri="{FF2B5EF4-FFF2-40B4-BE49-F238E27FC236}">
                  <a16:creationId xmlns:a16="http://schemas.microsoft.com/office/drawing/2014/main" xmlns="" id="{51FC7C1D-2E99-4516-AEAA-89CEC2201C39}"/>
                </a:ext>
              </a:extLst>
            </p:cNvPr>
            <p:cNvSpPr/>
            <p:nvPr/>
          </p:nvSpPr>
          <p:spPr>
            <a:xfrm>
              <a:off x="11645486" y="572269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99" name="Freeform: Shape 123">
              <a:extLst>
                <a:ext uri="{FF2B5EF4-FFF2-40B4-BE49-F238E27FC236}">
                  <a16:creationId xmlns:a16="http://schemas.microsoft.com/office/drawing/2014/main" xmlns="" id="{D38BFB80-5C6A-4953-B9D0-A35EA70E5275}"/>
                </a:ext>
              </a:extLst>
            </p:cNvPr>
            <p:cNvSpPr/>
            <p:nvPr/>
          </p:nvSpPr>
          <p:spPr>
            <a:xfrm>
              <a:off x="11857112" y="5881426"/>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0" name="Freeform: Shape 124">
              <a:extLst>
                <a:ext uri="{FF2B5EF4-FFF2-40B4-BE49-F238E27FC236}">
                  <a16:creationId xmlns:a16="http://schemas.microsoft.com/office/drawing/2014/main" xmlns="" id="{BD01F3BA-3ACD-43F9-BC6B-F5F14342A129}"/>
                </a:ext>
              </a:extLst>
            </p:cNvPr>
            <p:cNvSpPr/>
            <p:nvPr/>
          </p:nvSpPr>
          <p:spPr>
            <a:xfrm>
              <a:off x="11998196" y="5951968"/>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1" name="Freeform: Shape 125">
              <a:extLst>
                <a:ext uri="{FF2B5EF4-FFF2-40B4-BE49-F238E27FC236}">
                  <a16:creationId xmlns:a16="http://schemas.microsoft.com/office/drawing/2014/main" xmlns="" id="{3E7C8390-86A5-416C-8A6F-2A5F27C5C016}"/>
                </a:ext>
              </a:extLst>
            </p:cNvPr>
            <p:cNvSpPr/>
            <p:nvPr/>
          </p:nvSpPr>
          <p:spPr>
            <a:xfrm>
              <a:off x="12051103" y="598723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2" name="Freeform: Shape 126">
              <a:extLst>
                <a:ext uri="{FF2B5EF4-FFF2-40B4-BE49-F238E27FC236}">
                  <a16:creationId xmlns:a16="http://schemas.microsoft.com/office/drawing/2014/main" xmlns="" id="{907A6824-C206-4999-A208-0F325938D396}"/>
                </a:ext>
              </a:extLst>
            </p:cNvPr>
            <p:cNvSpPr/>
            <p:nvPr/>
          </p:nvSpPr>
          <p:spPr>
            <a:xfrm>
              <a:off x="12403812" y="598723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3" name="Freeform: Shape 127">
              <a:extLst>
                <a:ext uri="{FF2B5EF4-FFF2-40B4-BE49-F238E27FC236}">
                  <a16:creationId xmlns:a16="http://schemas.microsoft.com/office/drawing/2014/main" xmlns="" id="{F2D56DF6-FDB6-4D28-980E-6ECFA77CEC95}"/>
                </a:ext>
              </a:extLst>
            </p:cNvPr>
            <p:cNvSpPr/>
            <p:nvPr/>
          </p:nvSpPr>
          <p:spPr>
            <a:xfrm>
              <a:off x="12544896" y="6110688"/>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4" name="Freeform: Shape 128">
              <a:extLst>
                <a:ext uri="{FF2B5EF4-FFF2-40B4-BE49-F238E27FC236}">
                  <a16:creationId xmlns:a16="http://schemas.microsoft.com/office/drawing/2014/main" xmlns="" id="{566E4BA6-7519-42A3-984C-500BF49D95C0}"/>
                </a:ext>
              </a:extLst>
            </p:cNvPr>
            <p:cNvSpPr/>
            <p:nvPr/>
          </p:nvSpPr>
          <p:spPr>
            <a:xfrm>
              <a:off x="12597803" y="614595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5" name="Freeform: Shape 129">
              <a:extLst>
                <a:ext uri="{FF2B5EF4-FFF2-40B4-BE49-F238E27FC236}">
                  <a16:creationId xmlns:a16="http://schemas.microsoft.com/office/drawing/2014/main" xmlns="" id="{1E5A6480-8A3D-4607-9579-B8F07DC4D17D}"/>
                </a:ext>
              </a:extLst>
            </p:cNvPr>
            <p:cNvSpPr/>
            <p:nvPr/>
          </p:nvSpPr>
          <p:spPr>
            <a:xfrm>
              <a:off x="12650709" y="6234136"/>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6" name="Freeform: Shape 130">
              <a:extLst>
                <a:ext uri="{FF2B5EF4-FFF2-40B4-BE49-F238E27FC236}">
                  <a16:creationId xmlns:a16="http://schemas.microsoft.com/office/drawing/2014/main" xmlns="" id="{551A534C-661D-4D7E-BC6F-5EBC0C371531}"/>
                </a:ext>
              </a:extLst>
            </p:cNvPr>
            <p:cNvSpPr/>
            <p:nvPr/>
          </p:nvSpPr>
          <p:spPr>
            <a:xfrm>
              <a:off x="12703616" y="6269407"/>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7" name="Freeform: Shape 131">
              <a:extLst>
                <a:ext uri="{FF2B5EF4-FFF2-40B4-BE49-F238E27FC236}">
                  <a16:creationId xmlns:a16="http://schemas.microsoft.com/office/drawing/2014/main" xmlns="" id="{DE6C0327-27B8-4280-A201-EF7343065C25}"/>
                </a:ext>
              </a:extLst>
            </p:cNvPr>
            <p:cNvSpPr/>
            <p:nvPr/>
          </p:nvSpPr>
          <p:spPr>
            <a:xfrm>
              <a:off x="12879971" y="6304678"/>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8" name="Freeform: Shape 132">
              <a:extLst>
                <a:ext uri="{FF2B5EF4-FFF2-40B4-BE49-F238E27FC236}">
                  <a16:creationId xmlns:a16="http://schemas.microsoft.com/office/drawing/2014/main" xmlns="" id="{0F69518C-FF4F-4D5D-B712-911714CA6DFC}"/>
                </a:ext>
              </a:extLst>
            </p:cNvPr>
            <p:cNvSpPr/>
            <p:nvPr/>
          </p:nvSpPr>
          <p:spPr>
            <a:xfrm>
              <a:off x="13021053" y="633994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09" name="Freeform: Shape 133">
              <a:extLst>
                <a:ext uri="{FF2B5EF4-FFF2-40B4-BE49-F238E27FC236}">
                  <a16:creationId xmlns:a16="http://schemas.microsoft.com/office/drawing/2014/main" xmlns="" id="{E88F5339-F775-47FF-B484-5C9CA10D8494}"/>
                </a:ext>
              </a:extLst>
            </p:cNvPr>
            <p:cNvSpPr/>
            <p:nvPr/>
          </p:nvSpPr>
          <p:spPr>
            <a:xfrm>
              <a:off x="13215045"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10" name="Freeform: Shape 134">
              <a:extLst>
                <a:ext uri="{FF2B5EF4-FFF2-40B4-BE49-F238E27FC236}">
                  <a16:creationId xmlns:a16="http://schemas.microsoft.com/office/drawing/2014/main" xmlns="" id="{9F4DD75A-5FDB-4D64-BF0B-C2692A46D57A}"/>
                </a:ext>
              </a:extLst>
            </p:cNvPr>
            <p:cNvSpPr/>
            <p:nvPr/>
          </p:nvSpPr>
          <p:spPr>
            <a:xfrm>
              <a:off x="13250315"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11" name="Freeform: Shape 135">
              <a:extLst>
                <a:ext uri="{FF2B5EF4-FFF2-40B4-BE49-F238E27FC236}">
                  <a16:creationId xmlns:a16="http://schemas.microsoft.com/office/drawing/2014/main" xmlns="" id="{195E81E5-56E1-4975-941D-CB9FF6B37A6F}"/>
                </a:ext>
              </a:extLst>
            </p:cNvPr>
            <p:cNvSpPr/>
            <p:nvPr/>
          </p:nvSpPr>
          <p:spPr>
            <a:xfrm>
              <a:off x="13391400"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sp>
          <p:nvSpPr>
            <p:cNvPr id="112" name="Freeform: Shape 136">
              <a:extLst>
                <a:ext uri="{FF2B5EF4-FFF2-40B4-BE49-F238E27FC236}">
                  <a16:creationId xmlns:a16="http://schemas.microsoft.com/office/drawing/2014/main" xmlns="" id="{41684BEF-077A-49F5-8A26-AD0D9CA2D0AF}"/>
                </a:ext>
              </a:extLst>
            </p:cNvPr>
            <p:cNvSpPr/>
            <p:nvPr/>
          </p:nvSpPr>
          <p:spPr>
            <a:xfrm>
              <a:off x="13603026" y="6481033"/>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mn-lt"/>
                <a:ea typeface="ＭＳ Ｐゴシック" panose="020B0600070205080204" pitchFamily="50" charset="-128"/>
              </a:endParaRPr>
            </a:p>
          </p:txBody>
        </p:sp>
      </p:grpSp>
      <p:sp>
        <p:nvSpPr>
          <p:cNvPr id="113" name="TextBox 42">
            <a:extLst>
              <a:ext uri="{FF2B5EF4-FFF2-40B4-BE49-F238E27FC236}">
                <a16:creationId xmlns:a16="http://schemas.microsoft.com/office/drawing/2014/main" xmlns="" id="{091B0841-F8AA-42E4-BF80-ED4D598A0A6B}"/>
              </a:ext>
            </a:extLst>
          </p:cNvPr>
          <p:cNvSpPr txBox="1"/>
          <p:nvPr/>
        </p:nvSpPr>
        <p:spPr>
          <a:xfrm>
            <a:off x="-293367" y="5188744"/>
            <a:ext cx="1547659" cy="38822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600" b="0" i="0" strike="noStrike" cap="none" spc="0" baseline="0">
                <a:solidFill>
                  <a:srgbClr val="4D4D4D"/>
                </a:solidFill>
                <a:effectLst/>
                <a:ea typeface="ＭＳ Ｐゴシック" panose="020B0600070205080204" pitchFamily="50" charset="-128"/>
                <a:cs typeface="MS UI Gothic"/>
              </a:rPr>
              <a:t>リスク例数</a:t>
            </a:r>
            <a:endParaRPr lang="en-GB" sz="1600">
              <a:solidFill>
                <a:srgbClr val="4D4D4D"/>
              </a:solidFill>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xmlns="" val="375341159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004435" cy="807720"/>
          </a:xfrm>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1：進行性肛門扁平上皮癌（ASCC）を対象としたペムブロリズマブ：マルチコホート第2相K</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EY</a:t>
            </a:r>
            <a:r>
              <a:rPr lang="ja-JP" sz="1800" b="1" i="0" strike="noStrike" cap="none" spc="0" baseline="0" dirty="0">
                <a:solidFill>
                  <a:srgbClr val="043882"/>
                </a:solidFill>
                <a:effectLst/>
                <a:latin typeface="+mn-lt"/>
                <a:ea typeface="ＭＳ Ｐゴシック" panose="020B0600070205080204" pitchFamily="50" charset="-128"/>
                <a:cs typeface="MS UI Gothic"/>
              </a:rPr>
              <a:t>NOTE-158試験から得た結</a:t>
            </a:r>
            <a:r>
              <a:rPr lang="ja-JP" sz="1800" b="1" i="0" strike="noStrike" cap="none" spc="0" baseline="0" dirty="0" smtClean="0">
                <a:solidFill>
                  <a:srgbClr val="043882"/>
                </a:solidFill>
                <a:effectLst/>
                <a:latin typeface="+mn-lt"/>
                <a:ea typeface="ＭＳ Ｐゴシック" panose="020B0600070205080204" pitchFamily="50" charset="-128"/>
                <a:cs typeface="MS UI Gothic"/>
              </a:rPr>
              <a:t>果－</a:t>
            </a:r>
            <a:r>
              <a:rPr lang="ja-JP" sz="1800" b="1" i="0" strike="noStrike" cap="none" spc="0" baseline="0" dirty="0">
                <a:solidFill>
                  <a:srgbClr val="043882"/>
                </a:solidFill>
                <a:effectLst/>
                <a:latin typeface="+mn-lt"/>
                <a:ea typeface="ＭＳ Ｐゴシック" panose="020B0600070205080204" pitchFamily="50" charset="-128"/>
                <a:cs typeface="MS UI Gothic"/>
              </a:rPr>
              <a:t>Marabelle A,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endParaRPr lang="en-GB" dirty="0">
              <a:ea typeface="ＭＳ Ｐゴシック" panose="020B0600070205080204" pitchFamily="50" charset="-128"/>
            </a:endParaRPr>
          </a:p>
          <a:p>
            <a:pPr marL="0" indent="0">
              <a:spcBef>
                <a:spcPts val="20000"/>
              </a:spcBef>
              <a:buNone/>
            </a:pPr>
            <a:r>
              <a:rPr lang="ja-JP" sz="1600" b="1" i="0" strike="noStrike" cap="none" spc="0" baseline="0" dirty="0">
                <a:solidFill>
                  <a:srgbClr val="4D4D4D"/>
                </a:solidFill>
                <a:effectLst/>
                <a:ea typeface="ＭＳ Ｐゴシック" panose="020B0600070205080204" pitchFamily="50" charset="-128"/>
                <a:cs typeface="MS UI Gothic"/>
              </a:rPr>
              <a:t>結論</a:t>
            </a:r>
            <a:endParaRPr lang="en-GB" b="1" dirty="0">
              <a:ea typeface="ＭＳ Ｐゴシック" panose="020B0600070205080204" pitchFamily="50" charset="-128"/>
            </a:endParaRPr>
          </a:p>
          <a:p>
            <a:r>
              <a:rPr lang="ja-JP" sz="1600" b="1" i="0" strike="noStrike" cap="none" spc="0" baseline="0" dirty="0">
                <a:solidFill>
                  <a:srgbClr val="4D4D4D"/>
                </a:solidFill>
                <a:effectLst/>
                <a:ea typeface="ＭＳ Ｐゴシック" panose="020B0600070205080204" pitchFamily="50" charset="-128"/>
                <a:cs typeface="MS UI Gothic"/>
              </a:rPr>
              <a:t>ASCC患者では、ペムブロリズマブはPD-L1の状況を問わずに有望な抗腫瘍活性、OSおよび持続的な奏効管理可能な安全性プロファイルを共に示した</a:t>
            </a:r>
            <a:endParaRPr lang="en-GB" b="1"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Marabelle A, et al. J Clin Oncol 2020; 38(suppl): abstr 1</a:t>
            </a:r>
          </a:p>
        </p:txBody>
      </p:sp>
      <p:graphicFrame>
        <p:nvGraphicFramePr>
          <p:cNvPr id="6" name="Group 88"/>
          <p:cNvGraphicFramePr>
            <a:graphicFrameLocks noGrp="1"/>
          </p:cNvGraphicFramePr>
          <p:nvPr>
            <p:extLst>
              <p:ext uri="{D42A27DB-BD31-4B8C-83A1-F6EECF244321}">
                <p14:modId xmlns:p14="http://schemas.microsoft.com/office/powerpoint/2010/main" xmlns="" val="4245413405"/>
              </p:ext>
            </p:extLst>
          </p:nvPr>
        </p:nvGraphicFramePr>
        <p:xfrm>
          <a:off x="445799" y="1662149"/>
          <a:ext cx="8252402" cy="2348416"/>
        </p:xfrm>
        <a:graphic>
          <a:graphicData uri="http://schemas.openxmlformats.org/drawingml/2006/table">
            <a:tbl>
              <a:tblPr firstRow="1" bandRow="1">
                <a:tableStyleId>{69012ECD-51FC-41F1-AA8D-1B2483CD663E}</a:tableStyleId>
              </a:tblPr>
              <a:tblGrid>
                <a:gridCol w="4126201">
                  <a:extLst>
                    <a:ext uri="{9D8B030D-6E8A-4147-A177-3AD203B41FA5}">
                      <a16:colId xmlns:a16="http://schemas.microsoft.com/office/drawing/2014/main" xmlns="" val="20000"/>
                    </a:ext>
                  </a:extLst>
                </a:gridCol>
                <a:gridCol w="4126201">
                  <a:extLst>
                    <a:ext uri="{9D8B030D-6E8A-4147-A177-3AD203B41FA5}">
                      <a16:colId xmlns:a16="http://schemas.microsoft.com/office/drawing/2014/main" xmlns="" val="3397994981"/>
                    </a:ext>
                  </a:extLst>
                </a:gridCol>
              </a:tblGrid>
              <a:tr h="33548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有害事象、</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n</a:t>
                      </a:r>
                      <a:r>
                        <a:rPr lang="en-GB" altLang="ja-JP" sz="1400" b="1" i="0" strike="noStrike" cap="none" spc="0" baseline="0" dirty="0" smtClean="0">
                          <a:solidFill>
                            <a:srgbClr val="FFFFFF"/>
                          </a:solidFill>
                          <a:effectLst/>
                          <a:latin typeface="+mn-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a:t>
                      </a:r>
                      <a:r>
                        <a:rPr lang="ja-JP" sz="1400" b="1" i="0" strike="noStrike" cap="none" spc="0" baseline="0" dirty="0">
                          <a:solidFill>
                            <a:srgbClr val="FFFFFF"/>
                          </a:solidFill>
                          <a:effectLst/>
                          <a:latin typeface="+mn-lt"/>
                          <a:ea typeface="ＭＳ Ｐゴシック" panose="020B0600070205080204" pitchFamily="50" charset="-128"/>
                          <a:cs typeface="MS UI Gothic"/>
                        </a:rPr>
                        <a:t>％）</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n-lt"/>
                          <a:ea typeface="ＭＳ Ｐゴシック" panose="020B0600070205080204" pitchFamily="50" charset="-128"/>
                          <a:cs typeface="MS UI Gothic"/>
                        </a:rPr>
                        <a:t>全患</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者</a:t>
                      </a:r>
                      <a:r>
                        <a:rPr lang="en-GB" altLang="ja-JP" sz="1400" b="1" i="0" strike="noStrike" cap="none" spc="0" baseline="0" dirty="0" smtClean="0">
                          <a:solidFill>
                            <a:srgbClr val="FFFFFF"/>
                          </a:solidFill>
                          <a:effectLst/>
                          <a:latin typeface="+mn-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a:t>
                      </a:r>
                      <a:r>
                        <a:rPr lang="ja-JP" sz="1400" b="1" i="0" strike="noStrike" cap="none" spc="0" baseline="0" dirty="0">
                          <a:solidFill>
                            <a:srgbClr val="FFFFFF"/>
                          </a:solidFill>
                          <a:effectLst/>
                          <a:latin typeface="+mn-lt"/>
                          <a:ea typeface="ＭＳ Ｐゴシック" panose="020B0600070205080204" pitchFamily="50" charset="-128"/>
                          <a:cs typeface="MS UI Gothic"/>
                        </a:rPr>
                        <a:t>n = 112）</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548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全てのTRAE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68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ja-JP" sz="1400" b="0" i="0" strike="noStrike" cap="none" spc="0" baseline="0" dirty="0">
                          <a:solidFill>
                            <a:srgbClr val="4D4D4D"/>
                          </a:solidFill>
                          <a:effectLst/>
                          <a:latin typeface="+mn-lt"/>
                          <a:ea typeface="ＭＳ Ｐゴシック" panose="020B0600070205080204" pitchFamily="50" charset="-128"/>
                          <a:cs typeface="MS UI Gothic"/>
                        </a:rPr>
                        <a:t>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5488">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グレード3～4</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5488">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治療中止に至った</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548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免疫介在性の有害事象または注入に伴う反応</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23.2）</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5488">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グレード3～4</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584533235"/>
                  </a:ext>
                </a:extLst>
              </a:tr>
              <a:tr h="335488">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治療中止に至った</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2.7）</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757187699"/>
                  </a:ext>
                </a:extLst>
              </a:tr>
            </a:tbl>
          </a:graphicData>
        </a:graphic>
      </p:graphicFrame>
    </p:spTree>
    <p:extLst>
      <p:ext uri="{BB962C8B-B14F-4D97-AF65-F5344CB8AC3E}">
        <p14:creationId xmlns:p14="http://schemas.microsoft.com/office/powerpoint/2010/main" xmlns="" val="426587080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8"/>
          <p:cNvSpPr>
            <a:spLocks noGrp="1"/>
          </p:cNvSpPr>
          <p:nvPr>
            <p:ph type="body" sz="quarter" idx="10"/>
          </p:nvPr>
        </p:nvSpPr>
        <p:spPr>
          <a:xfrm>
            <a:off x="365125" y="6096000"/>
            <a:ext cx="4369607" cy="487363"/>
          </a:xfrm>
        </p:spPr>
        <p:txBody>
          <a:bodyPr/>
          <a:lstStyle/>
          <a:p>
            <a:r>
              <a:rPr lang="ja-JP" dirty="0" smtClean="0"/>
              <a:t>*D1-D3リンパ節郭清術を伴う開腹または腹腔鏡下の結腸切除／高位前方切除術。</a:t>
            </a:r>
            <a:r>
              <a:rPr lang="ja-JP" baseline="30000" dirty="0" smtClean="0"/>
              <a:t>†</a:t>
            </a:r>
            <a:r>
              <a:rPr lang="ja-JP" dirty="0" smtClean="0"/>
              <a:t>ベバシズマブをmFOLFOX6またはカペシタビン＋オキサリプラチンのいずれかと併用投与する。</a:t>
            </a:r>
            <a:r>
              <a:rPr lang="ja-JP" baseline="30000" dirty="0" smtClean="0"/>
              <a:t>‡</a:t>
            </a:r>
            <a:r>
              <a:rPr lang="ja-JP" dirty="0" smtClean="0"/>
              <a:t>元の症例数は770例であり、本試験は無益性解析後早期に終了した</a:t>
            </a:r>
            <a:endParaRPr lang="en-US" dirty="0"/>
          </a:p>
        </p:txBody>
      </p:sp>
      <p:sp>
        <p:nvSpPr>
          <p:cNvPr id="28" name="Title 1"/>
          <p:cNvSpPr>
            <a:spLocks noGrp="1"/>
          </p:cNvSpPr>
          <p:nvPr>
            <p:ph type="title"/>
          </p:nvPr>
        </p:nvSpPr>
        <p:spPr>
          <a:xfrm>
            <a:off x="365124" y="179614"/>
            <a:ext cx="8238945" cy="807720"/>
          </a:xfrm>
        </p:spPr>
        <p:txBody>
          <a:bodyPr/>
          <a:lstStyle/>
          <a:p>
            <a:r>
              <a:rPr lang="ja-JP" dirty="0" smtClean="0"/>
              <a:t>7：難治ステージIVの結腸直腸癌を対象とした原発腫瘍切除＋化学療法と化学療法単独を比較する無作為化第3相試験: JCOG1007試験（iPACS）</a:t>
            </a:r>
            <a:r>
              <a:rPr lang="en-GB" altLang="ja-JP" dirty="0" smtClean="0"/>
              <a:t/>
            </a:r>
            <a:br>
              <a:rPr lang="en-GB" altLang="ja-JP" dirty="0" smtClean="0"/>
            </a:br>
            <a:r>
              <a:rPr lang="ja-JP" dirty="0" smtClean="0"/>
              <a:t>－Kanemitsu Y, et al.</a:t>
            </a:r>
            <a:endParaRPr lang="en-US" dirty="0"/>
          </a:p>
        </p:txBody>
      </p:sp>
      <p:sp>
        <p:nvSpPr>
          <p:cNvPr id="29" name="Text Placeholder 4"/>
          <p:cNvSpPr>
            <a:spLocks noGrp="1"/>
          </p:cNvSpPr>
          <p:nvPr>
            <p:ph type="body" sz="quarter" idx="11"/>
          </p:nvPr>
        </p:nvSpPr>
        <p:spPr>
          <a:xfrm>
            <a:off x="4648200" y="6096000"/>
            <a:ext cx="4130675" cy="487363"/>
          </a:xfrm>
        </p:spPr>
        <p:txBody>
          <a:bodyPr/>
          <a:lstStyle/>
          <a:p>
            <a:r>
              <a:rPr lang="ja-JP" smtClean="0"/>
              <a:t>Kanemitsu Y, et al. J Clin Oncol 2020; 38(suppl): abstr 7</a:t>
            </a:r>
            <a:endParaRPr lang="en-US" dirty="0"/>
          </a:p>
        </p:txBody>
      </p:sp>
      <p:sp>
        <p:nvSpPr>
          <p:cNvPr id="30"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無症候性切除不能ステージIVのCRC患者を対象として化学療法単独と比較した原発腫瘍切除＋化学療法の有効性および安全性を評価</a:t>
            </a:r>
            <a:endParaRPr lang="en-US" dirty="0">
              <a:ea typeface="ＭＳ Ｐゴシック" panose="020B0600070205080204" pitchFamily="50" charset="-128"/>
            </a:endParaRPr>
          </a:p>
        </p:txBody>
      </p:sp>
      <p:sp>
        <p:nvSpPr>
          <p:cNvPr id="31" name="Rectangle 9"/>
          <p:cNvSpPr txBox="1">
            <a:spLocks noChangeArrowheads="1"/>
          </p:cNvSpPr>
          <p:nvPr/>
        </p:nvSpPr>
        <p:spPr bwMode="auto">
          <a:xfrm>
            <a:off x="260194" y="511568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a:t>
            </a:r>
            <a:endParaRPr kumimoji="0" lang="en-US" sz="1600" b="0" i="0" u="none" strike="noStrike" kern="1200" cap="none" spc="0" normalizeH="0" baseline="0" dirty="0">
              <a:ln>
                <a:noFill/>
              </a:ln>
              <a:solidFill>
                <a:srgbClr val="4D4D4D"/>
              </a:solidFill>
              <a:effectLst/>
              <a:uLnTx/>
              <a:uFillTx/>
              <a:ea typeface="ＭＳ Ｐゴシック" panose="020B0600070205080204" pitchFamily="50" charset="-128"/>
              <a:cs typeface="Arial"/>
            </a:endParaRPr>
          </a:p>
        </p:txBody>
      </p:sp>
      <p:sp>
        <p:nvSpPr>
          <p:cNvPr id="32" name="Oval 14"/>
          <p:cNvSpPr>
            <a:spLocks noChangeArrowheads="1"/>
          </p:cNvSpPr>
          <p:nvPr/>
        </p:nvSpPr>
        <p:spPr bwMode="auto">
          <a:xfrm>
            <a:off x="3642528" y="335959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ＭＳ Ｐゴシック" panose="020B0600070205080204" pitchFamily="50" charset="-128"/>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ＭＳ Ｐゴシック" panose="020B0600070205080204" pitchFamily="50" charset="-128"/>
                <a:cs typeface="MS UI Gothic"/>
              </a:rPr>
              <a:t>1:1</a:t>
            </a:r>
            <a:endParaRPr kumimoji="0" lang="en-US" altLang="zh-CN" sz="1600" b="1" i="0" u="none" strike="noStrike" kern="1200" cap="none" spc="0" normalizeH="0" baseline="0" dirty="0">
              <a:ln>
                <a:noFill/>
              </a:ln>
              <a:solidFill>
                <a:srgbClr val="043882"/>
              </a:solidFill>
              <a:effectLst/>
              <a:uLnTx/>
              <a:uFillTx/>
              <a:latin typeface="+mn-lt"/>
              <a:ea typeface="ＭＳ Ｐゴシック" panose="020B0600070205080204" pitchFamily="50" charset="-128"/>
            </a:endParaRPr>
          </a:p>
        </p:txBody>
      </p:sp>
      <p:cxnSp>
        <p:nvCxnSpPr>
          <p:cNvPr id="33" name="AutoShape 15"/>
          <p:cNvCxnSpPr>
            <a:cxnSpLocks noChangeShapeType="1"/>
            <a:stCxn id="32" idx="0"/>
            <a:endCxn id="38" idx="1"/>
          </p:cNvCxnSpPr>
          <p:nvPr/>
        </p:nvCxnSpPr>
        <p:spPr bwMode="auto">
          <a:xfrm rot="5400000" flipH="1" flipV="1">
            <a:off x="3828479" y="2739235"/>
            <a:ext cx="726209" cy="514514"/>
          </a:xfrm>
          <a:prstGeom prst="bentConnector2">
            <a:avLst/>
          </a:prstGeom>
          <a:noFill/>
          <a:ln w="57150">
            <a:solidFill>
              <a:schemeClr val="bg2">
                <a:lumMod val="60000"/>
                <a:lumOff val="40000"/>
              </a:schemeClr>
            </a:solidFill>
            <a:round/>
            <a:tailEnd type="triangle" w="med" len="med"/>
          </a:ln>
        </p:spPr>
      </p:cxnSp>
      <p:sp>
        <p:nvSpPr>
          <p:cNvPr id="34" name="AutoShape 12"/>
          <p:cNvSpPr>
            <a:spLocks noChangeArrowheads="1"/>
          </p:cNvSpPr>
          <p:nvPr/>
        </p:nvSpPr>
        <p:spPr bwMode="auto">
          <a:xfrm>
            <a:off x="7933466" y="2309343"/>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dirty="0">
                <a:solidFill>
                  <a:srgbClr val="FFFFFF"/>
                </a:solidFill>
                <a:effectLst/>
                <a:latin typeface="+mn-lt"/>
                <a:ea typeface="ＭＳ Ｐゴシック" panose="020B0600070205080204" pitchFamily="50" charset="-128"/>
                <a:cs typeface="MS UI Gothic"/>
              </a:rPr>
              <a:t>PD／</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1" i="0" strike="noStrike" cap="none" spc="0" baseline="0" dirty="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dirty="0">
              <a:ln>
                <a:noFill/>
              </a:ln>
              <a:solidFill>
                <a:srgbClr val="FFFFFF"/>
              </a:solidFill>
              <a:effectLst/>
              <a:uLnTx/>
              <a:uFillTx/>
              <a:latin typeface="+mn-lt"/>
              <a:ea typeface="ＭＳ Ｐゴシック" panose="020B0600070205080204" pitchFamily="50" charset="-128"/>
            </a:endParaRPr>
          </a:p>
        </p:txBody>
      </p:sp>
      <p:sp>
        <p:nvSpPr>
          <p:cNvPr id="35" name="Content Placeholder 26"/>
          <p:cNvSpPr txBox="1"/>
          <p:nvPr/>
        </p:nvSpPr>
        <p:spPr bwMode="auto">
          <a:xfrm>
            <a:off x="4486776" y="3102971"/>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dirty="0">
                <a:solidFill>
                  <a:srgbClr val="043882"/>
                </a:solidFill>
                <a:effectLst/>
                <a:latin typeface="+mn-lt"/>
                <a:ea typeface="ＭＳ Ｐゴシック" panose="020B0600070205080204" pitchFamily="50" charset="-128"/>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実施医療機関</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原発腫瘍の位置</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ECOG PS</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dirty="0">
                <a:solidFill>
                  <a:srgbClr val="4D4D4D"/>
                </a:solidFill>
                <a:effectLst/>
                <a:latin typeface="+mn-lt"/>
                <a:ea typeface="ＭＳ Ｐゴシック" panose="020B0600070205080204" pitchFamily="50" charset="-128"/>
                <a:cs typeface="MS UI Gothic"/>
              </a:rPr>
              <a:t>性別</a:t>
            </a:r>
            <a:endParaRPr kumimoji="0" lang="en-US" sz="1200" b="0" i="0" u="none" strike="noStrike" kern="1200" cap="none" spc="0" normalizeH="0" baseline="0" dirty="0">
              <a:ln>
                <a:noFill/>
              </a:ln>
              <a:solidFill>
                <a:srgbClr val="4D4D4D"/>
              </a:solidFill>
              <a:effectLst/>
              <a:uLnTx/>
              <a:uFillTx/>
              <a:latin typeface="+mn-lt"/>
              <a:ea typeface="ＭＳ Ｐゴシック" panose="020B0600070205080204" pitchFamily="50" charset="-128"/>
            </a:endParaRPr>
          </a:p>
        </p:txBody>
      </p:sp>
      <p:cxnSp>
        <p:nvCxnSpPr>
          <p:cNvPr id="36" name="AutoShape 19"/>
          <p:cNvCxnSpPr>
            <a:cxnSpLocks noChangeShapeType="1"/>
            <a:stCxn id="39" idx="3"/>
            <a:endCxn id="32" idx="2"/>
          </p:cNvCxnSpPr>
          <p:nvPr/>
        </p:nvCxnSpPr>
        <p:spPr bwMode="auto">
          <a:xfrm>
            <a:off x="3536994" y="3651696"/>
            <a:ext cx="105534" cy="0"/>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1"/>
          <p:cNvCxnSpPr>
            <a:cxnSpLocks noChangeShapeType="1"/>
            <a:stCxn id="38" idx="3"/>
            <a:endCxn id="34" idx="1"/>
          </p:cNvCxnSpPr>
          <p:nvPr/>
        </p:nvCxnSpPr>
        <p:spPr bwMode="auto">
          <a:xfrm>
            <a:off x="7599572" y="2633387"/>
            <a:ext cx="333894" cy="0"/>
          </a:xfrm>
          <a:prstGeom prst="straightConnector1">
            <a:avLst/>
          </a:prstGeom>
          <a:noFill/>
          <a:ln w="57150">
            <a:solidFill>
              <a:schemeClr val="bg2">
                <a:lumMod val="60000"/>
                <a:lumOff val="40000"/>
              </a:schemeClr>
            </a:solidFill>
            <a:round/>
            <a:tailEnd type="triangle" w="med" len="med"/>
          </a:ln>
        </p:spPr>
      </p:cxnSp>
      <p:sp>
        <p:nvSpPr>
          <p:cNvPr id="38" name="AutoShape 8"/>
          <p:cNvSpPr>
            <a:spLocks noChangeArrowheads="1"/>
          </p:cNvSpPr>
          <p:nvPr/>
        </p:nvSpPr>
        <p:spPr bwMode="auto">
          <a:xfrm>
            <a:off x="4448840" y="2197846"/>
            <a:ext cx="3150732" cy="87108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原発腫瘍切除*、8～56日後に化学療法</a:t>
            </a:r>
            <a:r>
              <a:rPr lang="ja-JP" sz="1800" b="0" i="0" strike="noStrike" cap="none" spc="0" baseline="30000" dirty="0">
                <a:solidFill>
                  <a:srgbClr val="FFFFFF"/>
                </a:solidFill>
                <a:effectLst/>
                <a:latin typeface="+mn-lt"/>
                <a:ea typeface="ＭＳ Ｐゴシック" panose="020B0600070205080204" pitchFamily="50" charset="-128"/>
                <a:cs typeface="MS UI Gothic"/>
              </a:rPr>
              <a:t>†</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（n = 78）</a:t>
            </a:r>
            <a:endParaRPr kumimoji="0" lang="en-US" altLang="zh-CN" sz="1600" b="0" i="0" u="none" strike="noStrike" kern="1200" cap="none" spc="0" normalizeH="0" baseline="0" dirty="0">
              <a:ln>
                <a:noFill/>
              </a:ln>
              <a:solidFill>
                <a:srgbClr val="FFFFFF"/>
              </a:solidFill>
              <a:effectLst/>
              <a:uLnTx/>
              <a:uFillTx/>
              <a:latin typeface="+mn-lt"/>
              <a:ea typeface="ＭＳ Ｐゴシック" panose="020B0600070205080204" pitchFamily="50" charset="-128"/>
            </a:endParaRPr>
          </a:p>
        </p:txBody>
      </p:sp>
      <p:sp>
        <p:nvSpPr>
          <p:cNvPr id="39" name="AutoShape 9"/>
          <p:cNvSpPr>
            <a:spLocks noChangeArrowheads="1"/>
          </p:cNvSpPr>
          <p:nvPr/>
        </p:nvSpPr>
        <p:spPr bwMode="auto">
          <a:xfrm>
            <a:off x="208463" y="2411191"/>
            <a:ext cx="3328531" cy="248101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切除不能なステージIVのCRC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無症候性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3つ以下の同時切除不能の転移性疾患の存在</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化学療法歴や放射線療法歴なし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ＭＳ Ｐゴシック" panose="020B0600070205080204" pitchFamily="50" charset="-128"/>
                <a:cs typeface="MS UI Gothic"/>
              </a:rPr>
              <a:t>ECOG PSが0～1</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ＭＳ Ｐゴシック" panose="020B0600070205080204" pitchFamily="50" charset="-128"/>
                <a:cs typeface="MS UI Gothic"/>
              </a:rPr>
              <a:t>（n = 160</a:t>
            </a:r>
            <a:r>
              <a:rPr lang="ja-JP" sz="1600" b="0" i="0" strike="noStrike" cap="none" spc="0" baseline="30000">
                <a:solidFill>
                  <a:srgbClr val="FFFFFF"/>
                </a:solidFill>
                <a:effectLst/>
                <a:latin typeface="+mn-lt"/>
                <a:ea typeface="ＭＳ Ｐゴシック" panose="020B0600070205080204" pitchFamily="50" charset="-128"/>
                <a:cs typeface="MS UI Gothic"/>
              </a:rPr>
              <a:t>‡</a:t>
            </a:r>
            <a:r>
              <a:rPr lang="ja-JP" sz="1600" b="0" i="0" strike="noStrike" cap="none" spc="0" baseline="0">
                <a:solidFill>
                  <a:srgbClr val="FFFFFF"/>
                </a:solidFill>
                <a:effectLst/>
                <a:latin typeface="+mn-lt"/>
                <a:ea typeface="ＭＳ Ｐゴシック" panose="020B0600070205080204" pitchFamily="50" charset="-128"/>
                <a:cs typeface="MS UI Gothic"/>
              </a:rPr>
              <a:t>）</a:t>
            </a:r>
            <a:endParaRPr kumimoji="0" lang="en-US" altLang="zh-CN" sz="1600" b="0" i="0" u="none" strike="noStrike" kern="1200" cap="none" spc="0" normalizeH="0" baseline="0">
              <a:ln>
                <a:noFill/>
              </a:ln>
              <a:solidFill>
                <a:srgbClr val="FFFFFF"/>
              </a:solidFill>
              <a:effectLst/>
              <a:uLnTx/>
              <a:uFillTx/>
              <a:latin typeface="+mn-lt"/>
              <a:ea typeface="ＭＳ Ｐゴシック" panose="020B0600070205080204" pitchFamily="50" charset="-128"/>
            </a:endParaRPr>
          </a:p>
        </p:txBody>
      </p:sp>
      <p:cxnSp>
        <p:nvCxnSpPr>
          <p:cNvPr id="40" name="AutoShape 16"/>
          <p:cNvCxnSpPr>
            <a:cxnSpLocks noChangeShapeType="1"/>
            <a:stCxn id="32" idx="4"/>
            <a:endCxn id="43" idx="1"/>
          </p:cNvCxnSpPr>
          <p:nvPr/>
        </p:nvCxnSpPr>
        <p:spPr bwMode="auto">
          <a:xfrm rot="16200000" flipH="1">
            <a:off x="3845305" y="4032817"/>
            <a:ext cx="694415" cy="516372"/>
          </a:xfrm>
          <a:prstGeom prst="bentConnector2">
            <a:avLst/>
          </a:prstGeom>
          <a:noFill/>
          <a:ln w="57150">
            <a:solidFill>
              <a:schemeClr val="bg2">
                <a:lumMod val="60000"/>
                <a:lumOff val="40000"/>
              </a:schemeClr>
            </a:solidFill>
            <a:round/>
            <a:tailEnd type="triangle" w="med" len="med"/>
          </a:ln>
        </p:spPr>
      </p:cxnSp>
      <p:sp>
        <p:nvSpPr>
          <p:cNvPr id="41" name="AutoShape 12"/>
          <p:cNvSpPr>
            <a:spLocks noChangeArrowheads="1"/>
          </p:cNvSpPr>
          <p:nvPr/>
        </p:nvSpPr>
        <p:spPr bwMode="auto">
          <a:xfrm>
            <a:off x="7933466" y="4314166"/>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a:ln>
                <a:noFill/>
              </a:ln>
              <a:solidFill>
                <a:srgbClr val="FFFFFF"/>
              </a:solidFill>
              <a:effectLst/>
              <a:uLnTx/>
              <a:uFillTx/>
              <a:latin typeface="+mn-lt"/>
              <a:ea typeface="ＭＳ Ｐゴシック" panose="020B0600070205080204" pitchFamily="50" charset="-128"/>
            </a:endParaRPr>
          </a:p>
        </p:txBody>
      </p:sp>
      <p:cxnSp>
        <p:nvCxnSpPr>
          <p:cNvPr id="42" name="AutoShape 20"/>
          <p:cNvCxnSpPr>
            <a:cxnSpLocks noChangeShapeType="1"/>
            <a:stCxn id="43" idx="3"/>
            <a:endCxn id="41" idx="1"/>
          </p:cNvCxnSpPr>
          <p:nvPr/>
        </p:nvCxnSpPr>
        <p:spPr bwMode="auto">
          <a:xfrm flipV="1">
            <a:off x="7599572" y="4638210"/>
            <a:ext cx="333894" cy="1"/>
          </a:xfrm>
          <a:prstGeom prst="straightConnector1">
            <a:avLst/>
          </a:prstGeom>
          <a:noFill/>
          <a:ln w="57150">
            <a:solidFill>
              <a:schemeClr val="bg2">
                <a:lumMod val="60000"/>
                <a:lumOff val="40000"/>
              </a:schemeClr>
            </a:solidFill>
            <a:prstDash val="sysDot"/>
            <a:round/>
            <a:tailEnd type="triangle" w="med" len="med"/>
          </a:ln>
        </p:spPr>
      </p:cxnSp>
      <p:sp>
        <p:nvSpPr>
          <p:cNvPr id="43" name="AutoShape 12"/>
          <p:cNvSpPr>
            <a:spLocks noChangeArrowheads="1"/>
          </p:cNvSpPr>
          <p:nvPr/>
        </p:nvSpPr>
        <p:spPr bwMode="auto">
          <a:xfrm>
            <a:off x="4450698" y="4202670"/>
            <a:ext cx="3148874" cy="87108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ＭＳ Ｐゴシック" panose="020B0600070205080204" pitchFamily="50" charset="-128"/>
                <a:cs typeface="MS UI Gothic"/>
              </a:rPr>
              <a:t>化学療法</a:t>
            </a:r>
            <a:r>
              <a:rPr lang="ja-JP" sz="1800" b="0" i="0" strike="noStrike" cap="none" spc="0" baseline="30000">
                <a:solidFill>
                  <a:srgbClr val="4D4D4D"/>
                </a:solidFill>
                <a:effectLst/>
                <a:latin typeface="+mn-lt"/>
                <a:ea typeface="ＭＳ Ｐゴシック" panose="020B0600070205080204" pitchFamily="50" charset="-128"/>
                <a:cs typeface="MS UI Gothic"/>
              </a:rPr>
              <a:t>†</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4D4D4D"/>
                </a:solidFill>
                <a:effectLst/>
                <a:latin typeface="+mn-lt"/>
                <a:ea typeface="ＭＳ Ｐゴシック" panose="020B0600070205080204" pitchFamily="50" charset="-128"/>
                <a:cs typeface="MS UI Gothic"/>
              </a:rPr>
              <a:t>（n = 82）</a:t>
            </a:r>
            <a:endParaRPr kumimoji="0" lang="en-US" altLang="zh-CN" sz="1800" b="0" i="0" u="none" strike="noStrike" kern="1200" cap="none" spc="0" normalizeH="0" baseline="0">
              <a:ln>
                <a:noFill/>
              </a:ln>
              <a:solidFill>
                <a:srgbClr val="4D4D4D"/>
              </a:solidFill>
              <a:effectLst/>
              <a:uLnTx/>
              <a:uFillTx/>
              <a:latin typeface="+mn-lt"/>
              <a:ea typeface="ＭＳ Ｐゴシック" panose="020B0600070205080204" pitchFamily="50" charset="-128"/>
            </a:endParaRPr>
          </a:p>
        </p:txBody>
      </p:sp>
      <p:sp>
        <p:nvSpPr>
          <p:cNvPr id="44" name="Content Placeholder 26"/>
          <p:cNvSpPr txBox="1"/>
          <p:nvPr/>
        </p:nvSpPr>
        <p:spPr>
          <a:xfrm>
            <a:off x="4173383" y="5115683"/>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PFS、R0切除率、安全性</a:t>
            </a:r>
            <a:endParaRPr kumimoji="0" lang="en-US" sz="1600" b="0" i="0" u="none" strike="noStrike" kern="1200" cap="none" spc="0" normalizeH="0" baseline="0">
              <a:ln>
                <a:noFill/>
              </a:ln>
              <a:solidFill>
                <a:srgbClr val="4D4D4D"/>
              </a:solidFill>
              <a:effectLst/>
              <a:uLnTx/>
              <a:uFillTx/>
              <a:ea typeface="ＭＳ Ｐゴシック" panose="020B0600070205080204" pitchFamily="50" charset="-128"/>
              <a:cs typeface="Arial"/>
            </a:endParaRPr>
          </a:p>
        </p:txBody>
      </p:sp>
    </p:spTree>
    <p:extLst>
      <p:ext uri="{BB962C8B-B14F-4D97-AF65-F5344CB8AC3E}">
        <p14:creationId xmlns:p14="http://schemas.microsoft.com/office/powerpoint/2010/main" xmlns="" val="7505462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8"/>
          <p:cNvSpPr>
            <a:spLocks noGrp="1"/>
          </p:cNvSpPr>
          <p:nvPr>
            <p:ph type="body" sz="quarter" idx="10"/>
          </p:nvPr>
        </p:nvSpPr>
        <p:spPr>
          <a:xfrm>
            <a:off x="365126" y="6096000"/>
            <a:ext cx="3808257" cy="487363"/>
          </a:xfrm>
        </p:spPr>
        <p:txBody>
          <a:bodyPr/>
          <a:lstStyle/>
          <a:p>
            <a:r>
              <a:rPr lang="ja-JP" dirty="0" smtClean="0"/>
              <a:t>*オキサリプラチン85 mg/m</a:t>
            </a:r>
            <a:r>
              <a:rPr lang="ja-JP" baseline="30000" dirty="0" smtClean="0"/>
              <a:t>2</a:t>
            </a:r>
            <a:r>
              <a:rPr lang="ja-JP" dirty="0" smtClean="0"/>
              <a:t> D1を5FU 2600 mg/m</a:t>
            </a:r>
            <a:r>
              <a:rPr lang="en-US" altLang="ja-JP" baseline="30000" dirty="0" smtClean="0"/>
              <a:t>2 </a:t>
            </a:r>
            <a:r>
              <a:rPr lang="ja-JP" dirty="0" smtClean="0"/>
              <a:t>D1およびロイコボリン400 mg/m</a:t>
            </a:r>
            <a:r>
              <a:rPr lang="en-US" altLang="ja-JP" baseline="30000" dirty="0" smtClean="0"/>
              <a:t>2</a:t>
            </a:r>
            <a:r>
              <a:rPr lang="en-US" altLang="ja-JP" dirty="0" smtClean="0"/>
              <a:t> </a:t>
            </a:r>
            <a:r>
              <a:rPr lang="ja-JP" dirty="0" smtClean="0"/>
              <a:t>D1またはカペシタビン1000 mg/m</a:t>
            </a:r>
            <a:r>
              <a:rPr lang="en-US" altLang="ja-JP" baseline="30000" dirty="0" smtClean="0"/>
              <a:t>2</a:t>
            </a:r>
            <a:r>
              <a:rPr lang="en-US" altLang="ja-JP" dirty="0" smtClean="0"/>
              <a:t> </a:t>
            </a:r>
            <a:r>
              <a:rPr lang="ja-JP" dirty="0" smtClean="0"/>
              <a:t>と共に投与（2週間投与／1週間休薬）</a:t>
            </a:r>
            <a:endParaRPr lang="en-GB" dirty="0"/>
          </a:p>
        </p:txBody>
      </p:sp>
      <p:sp>
        <p:nvSpPr>
          <p:cNvPr id="34" name="Title 1"/>
          <p:cNvSpPr>
            <a:spLocks noGrp="1"/>
          </p:cNvSpPr>
          <p:nvPr>
            <p:ph type="title"/>
          </p:nvPr>
        </p:nvSpPr>
        <p:spPr>
          <a:xfrm>
            <a:off x="365124" y="179614"/>
            <a:ext cx="8238945" cy="807720"/>
          </a:xfrm>
        </p:spPr>
        <p:txBody>
          <a:bodyPr/>
          <a:lstStyle/>
          <a:p>
            <a:r>
              <a:rPr lang="ja-JP" dirty="0" smtClean="0"/>
              <a:t>278</a:t>
            </a:r>
            <a:r>
              <a:rPr lang="ja-JP" altLang="en-US" dirty="0" smtClean="0"/>
              <a:t>：</a:t>
            </a:r>
            <a:r>
              <a:rPr lang="ja-JP" dirty="0" smtClean="0"/>
              <a:t>JAVELIN Gastric 100第3相試験の結果：一次（1L）化学療法（CTx）後のアベルマブ維持療法に対するHER2陰性の進行胃癌または進行胃食道接合部癌（GC/GEJC）を対象としたCTxの継続－Moehler MH</a:t>
            </a:r>
            <a:r>
              <a:rPr lang="en-US" altLang="ja-JP" dirty="0" smtClean="0"/>
              <a:t>, et al.</a:t>
            </a:r>
            <a:endParaRPr lang="en-GB" dirty="0"/>
          </a:p>
        </p:txBody>
      </p:sp>
      <p:sp>
        <p:nvSpPr>
          <p:cNvPr id="55"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HER2陰性の進行胃癌または進行GEJ癌患者を対象に、1L化学療法後のアベルマブ維持療法の有効性および安全性を評価</a:t>
            </a:r>
            <a:endParaRPr lang="en-GB" dirty="0">
              <a:ea typeface="ＭＳ Ｐゴシック" panose="020B0600070205080204" pitchFamily="50" charset="-128"/>
            </a:endParaRPr>
          </a:p>
        </p:txBody>
      </p:sp>
      <p:sp>
        <p:nvSpPr>
          <p:cNvPr id="56"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Moehler MH, et al. J Clin Oncol 2020; 38(suppl): abstr 278</a:t>
            </a:r>
            <a:endParaRPr lang="en-GB">
              <a:ea typeface="ＭＳ Ｐゴシック" panose="020B0600070205080204" pitchFamily="50" charset="-128"/>
            </a:endParaRPr>
          </a:p>
        </p:txBody>
      </p:sp>
      <p:sp>
        <p:nvSpPr>
          <p:cNvPr id="57" name="Rectangle 9"/>
          <p:cNvSpPr txBox="1">
            <a:spLocks noChangeArrowheads="1"/>
          </p:cNvSpPr>
          <p:nvPr/>
        </p:nvSpPr>
        <p:spPr bwMode="auto">
          <a:xfrm>
            <a:off x="260194" y="528053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58" name="Oval 14"/>
          <p:cNvSpPr>
            <a:spLocks noChangeArrowheads="1"/>
          </p:cNvSpPr>
          <p:nvPr/>
        </p:nvSpPr>
        <p:spPr bwMode="auto">
          <a:xfrm>
            <a:off x="5171520" y="353747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ＭＳ Ｐゴシック" panose="020B0600070205080204" pitchFamily="50" charset="-128"/>
                <a:cs typeface="MS UI Gothic"/>
              </a:rPr>
              <a:t>1:1</a:t>
            </a:r>
            <a:endParaRPr kumimoji="0" lang="en-US" altLang="zh-CN" sz="16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p:txBody>
      </p:sp>
      <p:cxnSp>
        <p:nvCxnSpPr>
          <p:cNvPr id="59" name="AutoShape 15"/>
          <p:cNvCxnSpPr>
            <a:cxnSpLocks noChangeShapeType="1"/>
            <a:stCxn id="58" idx="0"/>
            <a:endCxn id="64" idx="1"/>
          </p:cNvCxnSpPr>
          <p:nvPr/>
        </p:nvCxnSpPr>
        <p:spPr bwMode="auto">
          <a:xfrm rot="5400000" flipH="1" flipV="1">
            <a:off x="5259689" y="3040681"/>
            <a:ext cx="700420" cy="293162"/>
          </a:xfrm>
          <a:prstGeom prst="bentConnector2">
            <a:avLst/>
          </a:prstGeom>
          <a:noFill/>
          <a:ln w="57150">
            <a:solidFill>
              <a:schemeClr val="bg2">
                <a:lumMod val="60000"/>
                <a:lumOff val="40000"/>
              </a:schemeClr>
            </a:solidFill>
            <a:round/>
            <a:tailEnd type="triangle" w="med" len="med"/>
          </a:ln>
        </p:spPr>
      </p:cxnSp>
      <p:sp>
        <p:nvSpPr>
          <p:cNvPr id="60" name="AutoShape 12"/>
          <p:cNvSpPr>
            <a:spLocks noChangeArrowheads="1"/>
          </p:cNvSpPr>
          <p:nvPr/>
        </p:nvSpPr>
        <p:spPr bwMode="auto">
          <a:xfrm>
            <a:off x="8038835" y="2513008"/>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61" name="Content Placeholder 26"/>
          <p:cNvSpPr txBox="1"/>
          <p:nvPr/>
        </p:nvSpPr>
        <p:spPr bwMode="auto">
          <a:xfrm>
            <a:off x="6008966" y="3539607"/>
            <a:ext cx="2770592"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層別化</a:t>
            </a:r>
            <a:endParaRPr kumimoji="0" lang="en-US" sz="1200" b="1" i="0" u="none" strike="noStrike" kern="1200" cap="none" spc="0" normalizeH="0" baseline="0" noProof="0">
              <a:ln>
                <a:noFill/>
              </a:ln>
              <a:solidFill>
                <a:srgbClr val="043882"/>
              </a:solidFill>
              <a:effectLst/>
              <a:uLnTx/>
              <a:uFillTx/>
              <a:latin typeface="+mn-lt"/>
              <a:ea typeface="ＭＳ Ｐゴシック" panose="020B0600070205080204" pitchFamily="50" charset="-128"/>
            </a:endParaRP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200" b="0" i="0" strike="noStrike" cap="none" spc="0" baseline="0">
                <a:solidFill>
                  <a:srgbClr val="4D4D4D"/>
                </a:solidFill>
                <a:effectLst/>
                <a:latin typeface="+mn-lt"/>
                <a:ea typeface="ＭＳ Ｐゴシック" panose="020B0600070205080204" pitchFamily="50" charset="-128"/>
                <a:cs typeface="MS UI Gothic"/>
              </a:rPr>
              <a:t>地域（アジア対非アジア）</a:t>
            </a:r>
            <a:endParaRPr kumimoji="0" lang="en-US" sz="1200" b="0"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cxnSp>
        <p:nvCxnSpPr>
          <p:cNvPr id="62" name="AutoShape 19"/>
          <p:cNvCxnSpPr>
            <a:cxnSpLocks noChangeShapeType="1"/>
            <a:stCxn id="65" idx="3"/>
            <a:endCxn id="72" idx="1"/>
          </p:cNvCxnSpPr>
          <p:nvPr/>
        </p:nvCxnSpPr>
        <p:spPr bwMode="auto">
          <a:xfrm>
            <a:off x="3083161" y="3829573"/>
            <a:ext cx="140589" cy="0"/>
          </a:xfrm>
          <a:prstGeom prst="straightConnector1">
            <a:avLst/>
          </a:prstGeom>
          <a:noFill/>
          <a:ln w="57150">
            <a:solidFill>
              <a:schemeClr val="bg2">
                <a:lumMod val="60000"/>
                <a:lumOff val="40000"/>
              </a:schemeClr>
            </a:solidFill>
            <a:round/>
            <a:headEnd type="none" w="med" len="med"/>
            <a:tailEnd type="none" w="med" len="med"/>
          </a:ln>
        </p:spPr>
      </p:cxnSp>
      <p:cxnSp>
        <p:nvCxnSpPr>
          <p:cNvPr id="63" name="AutoShape 21"/>
          <p:cNvCxnSpPr>
            <a:cxnSpLocks noChangeShapeType="1"/>
            <a:stCxn id="64" idx="3"/>
            <a:endCxn id="60" idx="1"/>
          </p:cNvCxnSpPr>
          <p:nvPr/>
        </p:nvCxnSpPr>
        <p:spPr bwMode="auto">
          <a:xfrm>
            <a:off x="7810905" y="2837052"/>
            <a:ext cx="227930" cy="0"/>
          </a:xfrm>
          <a:prstGeom prst="straightConnector1">
            <a:avLst/>
          </a:prstGeom>
          <a:noFill/>
          <a:ln w="57150">
            <a:solidFill>
              <a:schemeClr val="bg2">
                <a:lumMod val="60000"/>
                <a:lumOff val="40000"/>
              </a:schemeClr>
            </a:solidFill>
            <a:round/>
            <a:tailEnd type="triangle" w="med" len="med"/>
          </a:ln>
        </p:spPr>
      </p:cxnSp>
      <p:sp>
        <p:nvSpPr>
          <p:cNvPr id="64" name="AutoShape 8"/>
          <p:cNvSpPr>
            <a:spLocks noChangeArrowheads="1"/>
          </p:cNvSpPr>
          <p:nvPr/>
        </p:nvSpPr>
        <p:spPr bwMode="auto">
          <a:xfrm>
            <a:off x="5756480" y="2404371"/>
            <a:ext cx="2054425" cy="86536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アベルマブ</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10 mg/kg q2w</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（n = 249）</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65" name="AutoShape 9"/>
          <p:cNvSpPr>
            <a:spLocks noChangeArrowheads="1"/>
          </p:cNvSpPr>
          <p:nvPr/>
        </p:nvSpPr>
        <p:spPr bwMode="auto">
          <a:xfrm>
            <a:off x="112831" y="2747722"/>
            <a:ext cx="2970330" cy="2163701"/>
          </a:xfrm>
          <a:prstGeom prst="roundRect">
            <a:avLst>
              <a:gd name="adj" fmla="val 0"/>
            </a:avLst>
          </a:prstGeom>
          <a:solidFill>
            <a:schemeClr val="accent1"/>
          </a:solidFill>
          <a:ln w="9525" algn="ctr">
            <a:noFill/>
            <a:round/>
          </a:ln>
        </p:spPr>
        <p:txBody>
          <a:bodyPr wrap="square" lIns="90488" tIns="44450" rIns="144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切除不能、局所進行または転移性の胃癌またはGEJ癌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HER2陰性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未治療 </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ECOG PSが0～1</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805）</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cxnSp>
        <p:nvCxnSpPr>
          <p:cNvPr id="66" name="AutoShape 16"/>
          <p:cNvCxnSpPr>
            <a:cxnSpLocks noChangeShapeType="1"/>
            <a:stCxn id="58" idx="4"/>
            <a:endCxn id="69" idx="1"/>
          </p:cNvCxnSpPr>
          <p:nvPr/>
        </p:nvCxnSpPr>
        <p:spPr bwMode="auto">
          <a:xfrm rot="16200000" flipH="1">
            <a:off x="5283593" y="4301397"/>
            <a:ext cx="653218" cy="293768"/>
          </a:xfrm>
          <a:prstGeom prst="bentConnector2">
            <a:avLst/>
          </a:prstGeom>
          <a:noFill/>
          <a:ln w="57150">
            <a:solidFill>
              <a:schemeClr val="bg2">
                <a:lumMod val="60000"/>
                <a:lumOff val="40000"/>
              </a:schemeClr>
            </a:solidFill>
            <a:round/>
            <a:tailEnd type="triangle" w="med" len="med"/>
          </a:ln>
        </p:spPr>
      </p:cxnSp>
      <p:sp>
        <p:nvSpPr>
          <p:cNvPr id="67" name="AutoShape 12"/>
          <p:cNvSpPr>
            <a:spLocks noChangeArrowheads="1"/>
          </p:cNvSpPr>
          <p:nvPr/>
        </p:nvSpPr>
        <p:spPr bwMode="auto">
          <a:xfrm>
            <a:off x="8038396" y="4450846"/>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68" name="AutoShape 20"/>
          <p:cNvCxnSpPr>
            <a:cxnSpLocks noChangeShapeType="1"/>
            <a:stCxn id="69" idx="3"/>
            <a:endCxn id="67" idx="1"/>
          </p:cNvCxnSpPr>
          <p:nvPr/>
        </p:nvCxnSpPr>
        <p:spPr bwMode="auto">
          <a:xfrm>
            <a:off x="7810299" y="4774890"/>
            <a:ext cx="228097" cy="0"/>
          </a:xfrm>
          <a:prstGeom prst="straightConnector1">
            <a:avLst/>
          </a:prstGeom>
          <a:noFill/>
          <a:ln w="57150">
            <a:solidFill>
              <a:schemeClr val="bg2">
                <a:lumMod val="60000"/>
                <a:lumOff val="40000"/>
              </a:schemeClr>
            </a:solidFill>
            <a:prstDash val="sysDot"/>
            <a:round/>
            <a:tailEnd type="triangle" w="med" len="med"/>
          </a:ln>
        </p:spPr>
      </p:cxnSp>
      <p:sp>
        <p:nvSpPr>
          <p:cNvPr id="69" name="AutoShape 12"/>
          <p:cNvSpPr>
            <a:spLocks noChangeArrowheads="1"/>
          </p:cNvSpPr>
          <p:nvPr/>
        </p:nvSpPr>
        <p:spPr bwMode="auto">
          <a:xfrm>
            <a:off x="5757086" y="4342210"/>
            <a:ext cx="2053213" cy="86536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4D4D4D"/>
                </a:solidFill>
                <a:effectLst/>
                <a:latin typeface="+mn-lt"/>
                <a:ea typeface="ＭＳ Ｐゴシック" panose="020B0600070205080204" pitchFamily="50" charset="-128"/>
                <a:cs typeface="MS UI Gothic"/>
              </a:rPr>
              <a:t>化学療法*またはBSC</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4D4D4D"/>
                </a:solidFill>
                <a:effectLst/>
                <a:latin typeface="+mn-lt"/>
                <a:ea typeface="ＭＳ Ｐゴシック" panose="020B0600070205080204" pitchFamily="50" charset="-128"/>
                <a:cs typeface="MS UI Gothic"/>
              </a:rPr>
              <a:t>（n = 250）</a:t>
            </a:r>
            <a:endParaRPr kumimoji="0" lang="fr-FR" altLang="zh-CN" sz="18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sp>
        <p:nvSpPr>
          <p:cNvPr id="70" name="Content Placeholder 26"/>
          <p:cNvSpPr txBox="1"/>
          <p:nvPr/>
        </p:nvSpPr>
        <p:spPr>
          <a:xfrm>
            <a:off x="4173383" y="528053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ＭＳ Ｐゴシック" panose="020B0600070205080204" pitchFamily="50" charset="-128"/>
                <a:cs typeface="MS UI Gothic"/>
              </a:rPr>
              <a:t>PFS、BOR、QoL、安全性</a:t>
            </a:r>
            <a:endParaRPr kumimoji="0" lang="en-US" sz="1600" b="0" i="0" u="none" strike="noStrike" kern="1200" cap="none" spc="0" normalizeH="0" baseline="0" noProof="0">
              <a:ln>
                <a:noFill/>
              </a:ln>
              <a:solidFill>
                <a:srgbClr val="4D4D4D"/>
              </a:solidFill>
              <a:effectLst/>
              <a:uLnTx/>
              <a:uFillTx/>
              <a:ea typeface="ＭＳ Ｐゴシック" panose="020B0600070205080204" pitchFamily="50" charset="-128"/>
              <a:cs typeface="Arial"/>
            </a:endParaRPr>
          </a:p>
        </p:txBody>
      </p:sp>
      <p:sp>
        <p:nvSpPr>
          <p:cNvPr id="71" name="TextBox 70"/>
          <p:cNvSpPr txBox="1"/>
          <p:nvPr/>
        </p:nvSpPr>
        <p:spPr>
          <a:xfrm>
            <a:off x="6498999" y="2091211"/>
            <a:ext cx="569387" cy="323165"/>
          </a:xfrm>
          <a:prstGeom prst="rect">
            <a:avLst/>
          </a:prstGeom>
          <a:noFill/>
        </p:spPr>
        <p:txBody>
          <a:bodyPr wrap="none" rtlCol="0">
            <a:spAutoFit/>
          </a:bodyPr>
          <a:lstStyle/>
          <a:p>
            <a:pPr algn="ctr"/>
            <a:r>
              <a:rPr lang="ja-JP" sz="1500" b="1" i="0" strike="noStrike" cap="none" spc="0" baseline="0" dirty="0">
                <a:solidFill>
                  <a:srgbClr val="4D4D4D"/>
                </a:solidFill>
                <a:effectLst/>
                <a:latin typeface="+mn-lt"/>
                <a:ea typeface="ＭＳ Ｐゴシック" panose="020B0600070205080204" pitchFamily="50" charset="-128"/>
                <a:cs typeface="MS UI Gothic"/>
              </a:rPr>
              <a:t>維持</a:t>
            </a:r>
            <a:endParaRPr lang="en-GB" sz="1500" b="1" dirty="0">
              <a:latin typeface="+mn-lt"/>
              <a:ea typeface="ＭＳ Ｐゴシック" panose="020B0600070205080204" pitchFamily="50" charset="-128"/>
            </a:endParaRPr>
          </a:p>
        </p:txBody>
      </p:sp>
      <p:sp>
        <p:nvSpPr>
          <p:cNvPr id="72" name="AutoShape 8"/>
          <p:cNvSpPr>
            <a:spLocks noChangeArrowheads="1"/>
          </p:cNvSpPr>
          <p:nvPr/>
        </p:nvSpPr>
        <p:spPr bwMode="auto">
          <a:xfrm>
            <a:off x="3223750" y="3503761"/>
            <a:ext cx="1823902" cy="6516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化学療法*</a:t>
            </a:r>
            <a:r>
              <a:rPr sz="1800" dirty="0">
                <a:latin typeface="+mn-lt"/>
                <a:ea typeface="ＭＳ Ｐゴシック" panose="020B0600070205080204" pitchFamily="50" charset="-128"/>
              </a:rPr>
              <a:t/>
            </a:r>
            <a:br>
              <a:rPr sz="1800" dirty="0">
                <a:latin typeface="+mn-lt"/>
                <a:ea typeface="ＭＳ Ｐゴシック" panose="020B0600070205080204" pitchFamily="50" charset="-128"/>
              </a:rPr>
            </a:br>
            <a:r>
              <a:rPr lang="ja-JP" sz="1800" b="0" i="0" strike="noStrike" cap="none" spc="0" baseline="0" dirty="0">
                <a:solidFill>
                  <a:srgbClr val="FFFFFF"/>
                </a:solidFill>
                <a:effectLst/>
                <a:latin typeface="+mn-lt"/>
                <a:ea typeface="ＭＳ Ｐゴシック" panose="020B0600070205080204" pitchFamily="50" charset="-128"/>
                <a:cs typeface="MS UI Gothic"/>
              </a:rPr>
              <a:t>12週間</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73" name="TextBox 72"/>
          <p:cNvSpPr txBox="1"/>
          <p:nvPr/>
        </p:nvSpPr>
        <p:spPr>
          <a:xfrm>
            <a:off x="3851008" y="2117562"/>
            <a:ext cx="569387" cy="323165"/>
          </a:xfrm>
          <a:prstGeom prst="rect">
            <a:avLst/>
          </a:prstGeom>
          <a:noFill/>
        </p:spPr>
        <p:txBody>
          <a:bodyPr wrap="none" rtlCol="0">
            <a:spAutoFit/>
          </a:bodyPr>
          <a:lstStyle/>
          <a:p>
            <a:pPr algn="ctr"/>
            <a:r>
              <a:rPr lang="ja-JP" sz="1500" b="1" i="0" strike="noStrike" cap="none" spc="0" baseline="0" dirty="0">
                <a:solidFill>
                  <a:srgbClr val="4D4D4D"/>
                </a:solidFill>
                <a:effectLst/>
                <a:latin typeface="+mn-lt"/>
                <a:ea typeface="ＭＳ Ｐゴシック" panose="020B0600070205080204" pitchFamily="50" charset="-128"/>
                <a:cs typeface="MS UI Gothic"/>
              </a:rPr>
              <a:t>導入</a:t>
            </a:r>
            <a:endParaRPr lang="en-GB" sz="1500" b="1" dirty="0">
              <a:latin typeface="+mn-lt"/>
              <a:ea typeface="ＭＳ Ｐゴシック" panose="020B0600070205080204" pitchFamily="50" charset="-128"/>
            </a:endParaRPr>
          </a:p>
        </p:txBody>
      </p:sp>
      <p:cxnSp>
        <p:nvCxnSpPr>
          <p:cNvPr id="74" name="AutoShape 19"/>
          <p:cNvCxnSpPr>
            <a:cxnSpLocks noChangeShapeType="1"/>
            <a:stCxn id="72" idx="3"/>
            <a:endCxn id="58" idx="2"/>
          </p:cNvCxnSpPr>
          <p:nvPr/>
        </p:nvCxnSpPr>
        <p:spPr bwMode="auto">
          <a:xfrm flipV="1">
            <a:off x="5047652" y="3829572"/>
            <a:ext cx="123868" cy="1"/>
          </a:xfrm>
          <a:prstGeom prst="straightConnector1">
            <a:avLst/>
          </a:prstGeom>
          <a:noFill/>
          <a:ln w="57150">
            <a:solidFill>
              <a:schemeClr val="bg2">
                <a:lumMod val="60000"/>
                <a:lumOff val="40000"/>
              </a:schemeClr>
            </a:solidFill>
            <a:round/>
            <a:headEnd type="none" w="med" len="med"/>
            <a:tailEnd type="none" w="med" len="med"/>
          </a:ln>
        </p:spPr>
      </p:cxnSp>
      <p:sp>
        <p:nvSpPr>
          <p:cNvPr id="75" name="TextBox 74"/>
          <p:cNvSpPr txBox="1"/>
          <p:nvPr/>
        </p:nvSpPr>
        <p:spPr>
          <a:xfrm>
            <a:off x="4940243" y="3004544"/>
            <a:ext cx="442750" cy="461665"/>
          </a:xfrm>
          <a:prstGeom prst="rect">
            <a:avLst/>
          </a:prstGeom>
          <a:noFill/>
        </p:spPr>
        <p:txBody>
          <a:bodyPr wrap="none" rtlCol="0">
            <a:spAutoFit/>
          </a:bodyPr>
          <a:lstStyle/>
          <a:p>
            <a:pPr algn="ctr"/>
            <a:r>
              <a:rPr lang="ja-JP" sz="1200" b="1" i="0" strike="noStrike" cap="none" spc="0" baseline="0" dirty="0">
                <a:solidFill>
                  <a:srgbClr val="4D4D4D"/>
                </a:solidFill>
                <a:effectLst/>
                <a:latin typeface="+mn-lt"/>
                <a:ea typeface="ＭＳ Ｐゴシック" panose="020B0600070205080204" pitchFamily="50" charset="-128"/>
                <a:cs typeface="MS UI Gothic"/>
              </a:rPr>
              <a:t>PD</a:t>
            </a:r>
            <a:r>
              <a:rPr sz="1200" dirty="0">
                <a:latin typeface="+mn-lt"/>
                <a:ea typeface="ＭＳ Ｐゴシック" panose="020B0600070205080204" pitchFamily="50" charset="-128"/>
              </a:rPr>
              <a:t/>
            </a:r>
            <a:br>
              <a:rPr sz="1200" dirty="0">
                <a:latin typeface="+mn-lt"/>
                <a:ea typeface="ＭＳ Ｐゴシック" panose="020B0600070205080204" pitchFamily="50" charset="-128"/>
              </a:rPr>
            </a:br>
            <a:r>
              <a:rPr lang="ja-JP" sz="1200" b="1" i="0" strike="noStrike" cap="none" spc="0" baseline="0" dirty="0">
                <a:solidFill>
                  <a:srgbClr val="4D4D4D"/>
                </a:solidFill>
                <a:effectLst/>
                <a:latin typeface="+mn-lt"/>
                <a:ea typeface="ＭＳ Ｐゴシック" panose="020B0600070205080204" pitchFamily="50" charset="-128"/>
                <a:cs typeface="MS UI Gothic"/>
              </a:rPr>
              <a:t>なし</a:t>
            </a:r>
            <a:endParaRPr lang="en-GB" sz="1200" b="1" dirty="0">
              <a:latin typeface="+mn-lt"/>
              <a:ea typeface="ＭＳ Ｐゴシック" panose="020B0600070205080204" pitchFamily="50" charset="-128"/>
            </a:endParaRPr>
          </a:p>
        </p:txBody>
      </p:sp>
    </p:spTree>
    <p:extLst>
      <p:ext uri="{BB962C8B-B14F-4D97-AF65-F5344CB8AC3E}">
        <p14:creationId xmlns:p14="http://schemas.microsoft.com/office/powerpoint/2010/main" xmlns="" val="32717042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p:txBody>
          <a:bodyPr/>
          <a:lstStyle/>
          <a:p>
            <a:pPr marL="0" indent="0">
              <a:buNone/>
            </a:pPr>
            <a:r>
              <a:rPr lang="ja-JP" b="1" dirty="0" smtClean="0"/>
              <a:t>主な結果</a:t>
            </a:r>
            <a:endParaRPr lang="ja-JP" b="1" dirty="0"/>
          </a:p>
        </p:txBody>
      </p:sp>
      <p:sp>
        <p:nvSpPr>
          <p:cNvPr id="15" name="Title 1"/>
          <p:cNvSpPr>
            <a:spLocks noGrp="1"/>
          </p:cNvSpPr>
          <p:nvPr>
            <p:ph type="title"/>
          </p:nvPr>
        </p:nvSpPr>
        <p:spPr>
          <a:xfrm>
            <a:off x="365124" y="179614"/>
            <a:ext cx="8238945" cy="807720"/>
          </a:xfrm>
        </p:spPr>
        <p:txBody>
          <a:bodyPr/>
          <a:lstStyle/>
          <a:p>
            <a:r>
              <a:rPr lang="ja-JP" dirty="0" smtClean="0"/>
              <a:t>7：難治ステージIVの結腸直腸癌を対象とした原発腫瘍切除＋化学療法と化学療法単独を比較する無作為化第3相試験: JCOG1007試験（iPACS）</a:t>
            </a:r>
            <a:r>
              <a:rPr lang="en-GB" altLang="ja-JP" dirty="0" smtClean="0"/>
              <a:t/>
            </a:r>
            <a:br>
              <a:rPr lang="en-GB" altLang="ja-JP" dirty="0" smtClean="0"/>
            </a:br>
            <a:r>
              <a:rPr lang="ja-JP" dirty="0" smtClean="0"/>
              <a:t>－Kanemitsu Y, et al.</a:t>
            </a:r>
            <a:endParaRPr lang="en-US" dirty="0"/>
          </a:p>
        </p:txBody>
      </p:sp>
      <p:sp>
        <p:nvSpPr>
          <p:cNvPr id="16"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Kanemitsu Y, et al. J Clin Oncol 2020; 38(suppl): abstr 7</a:t>
            </a:r>
            <a:endParaRPr lang="en-US">
              <a:ea typeface="ＭＳ Ｐゴシック" panose="020B0600070205080204" pitchFamily="50" charset="-128"/>
            </a:endParaRPr>
          </a:p>
        </p:txBody>
      </p:sp>
      <p:graphicFrame>
        <p:nvGraphicFramePr>
          <p:cNvPr id="17" name="Group 88"/>
          <p:cNvGraphicFramePr>
            <a:graphicFrameLocks noGrp="1"/>
          </p:cNvGraphicFramePr>
          <p:nvPr>
            <p:extLst>
              <p:ext uri="{D42A27DB-BD31-4B8C-83A1-F6EECF244321}">
                <p14:modId xmlns:p14="http://schemas.microsoft.com/office/powerpoint/2010/main" xmlns="" val="3516885591"/>
              </p:ext>
            </p:extLst>
          </p:nvPr>
        </p:nvGraphicFramePr>
        <p:xfrm>
          <a:off x="434182" y="1629364"/>
          <a:ext cx="8275637" cy="3475800"/>
        </p:xfrm>
        <a:graphic>
          <a:graphicData uri="http://schemas.openxmlformats.org/drawingml/2006/table">
            <a:tbl>
              <a:tblPr firstRow="1" bandRow="1">
                <a:tableStyleId>{69012ECD-51FC-41F1-AA8D-1B2483CD663E}</a:tableStyleId>
              </a:tblPr>
              <a:tblGrid>
                <a:gridCol w="2516836">
                  <a:extLst>
                    <a:ext uri="{9D8B030D-6E8A-4147-A177-3AD203B41FA5}">
                      <a16:colId xmlns:a16="http://schemas.microsoft.com/office/drawing/2014/main" xmlns="" val="20000"/>
                    </a:ext>
                  </a:extLst>
                </a:gridCol>
                <a:gridCol w="1842655">
                  <a:extLst>
                    <a:ext uri="{9D8B030D-6E8A-4147-A177-3AD203B41FA5}">
                      <a16:colId xmlns:a16="http://schemas.microsoft.com/office/drawing/2014/main" xmlns="" val="727580533"/>
                    </a:ext>
                  </a:extLst>
                </a:gridCol>
                <a:gridCol w="2341418">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1" i="0" strike="noStrike" cap="none" spc="0" baseline="0" dirty="0">
                          <a:solidFill>
                            <a:srgbClr val="FFFFFF"/>
                          </a:solidFill>
                          <a:effectLst/>
                          <a:latin typeface="+mn-lt"/>
                          <a:ea typeface="ＭＳ Ｐゴシック" panose="020B0600070205080204" pitchFamily="50" charset="-128"/>
                          <a:cs typeface="MS UI Gothic"/>
                        </a:rPr>
                        <a:t>ベースライン特性</a:t>
                      </a:r>
                      <a:endParaRPr kumimoji="0" lang="en-US" sz="13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300" b="1" i="0" strike="noStrike" cap="none" spc="0" baseline="0">
                          <a:solidFill>
                            <a:srgbClr val="FFFFFF"/>
                          </a:solidFill>
                          <a:effectLst/>
                          <a:latin typeface="+mn-lt"/>
                          <a:ea typeface="ＭＳ Ｐゴシック" panose="020B0600070205080204" pitchFamily="50" charset="-128"/>
                          <a:cs typeface="MS UI Gothic"/>
                        </a:rPr>
                        <a:t>PTR ＋化学療法</a:t>
                      </a:r>
                      <a:r>
                        <a:rPr sz="1300">
                          <a:latin typeface="+mn-lt"/>
                          <a:ea typeface="ＭＳ Ｐゴシック" panose="020B0600070205080204" pitchFamily="50" charset="-128"/>
                        </a:rPr>
                        <a:t/>
                      </a:r>
                      <a:br>
                        <a:rPr sz="1300">
                          <a:latin typeface="+mn-lt"/>
                          <a:ea typeface="ＭＳ Ｐゴシック" panose="020B0600070205080204" pitchFamily="50" charset="-128"/>
                        </a:rPr>
                      </a:br>
                      <a:r>
                        <a:rPr lang="ja-JP" sz="1300" b="1" i="0" strike="noStrike" cap="none" spc="0" baseline="0">
                          <a:solidFill>
                            <a:srgbClr val="FFFFFF"/>
                          </a:solidFill>
                          <a:effectLst/>
                          <a:latin typeface="+mn-lt"/>
                          <a:ea typeface="ＭＳ Ｐゴシック" panose="020B0600070205080204" pitchFamily="50" charset="-128"/>
                          <a:cs typeface="MS UI Gothic"/>
                        </a:rPr>
                        <a:t>（n = 82）</a:t>
                      </a:r>
                      <a:endParaRPr kumimoji="0" lang="en-US" sz="13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300" b="1" i="0" strike="noStrike" cap="none" spc="0" baseline="0">
                          <a:solidFill>
                            <a:srgbClr val="FFFFFF"/>
                          </a:solidFill>
                          <a:effectLst/>
                          <a:latin typeface="+mn-lt"/>
                          <a:ea typeface="ＭＳ Ｐゴシック" panose="020B0600070205080204" pitchFamily="50" charset="-128"/>
                          <a:cs typeface="MS UI Gothic"/>
                        </a:rPr>
                        <a:t>化学療法</a:t>
                      </a:r>
                      <a:r>
                        <a:rPr sz="1300">
                          <a:latin typeface="+mn-lt"/>
                          <a:ea typeface="ＭＳ Ｐゴシック" panose="020B0600070205080204" pitchFamily="50" charset="-128"/>
                        </a:rPr>
                        <a:t/>
                      </a:r>
                      <a:br>
                        <a:rPr sz="1300">
                          <a:latin typeface="+mn-lt"/>
                          <a:ea typeface="ＭＳ Ｐゴシック" panose="020B0600070205080204" pitchFamily="50" charset="-128"/>
                        </a:rPr>
                      </a:br>
                      <a:r>
                        <a:rPr lang="ja-JP" sz="1300" b="1" i="0" strike="noStrike" cap="none" spc="0" baseline="0">
                          <a:solidFill>
                            <a:srgbClr val="FFFFFF"/>
                          </a:solidFill>
                          <a:effectLst/>
                          <a:latin typeface="+mn-lt"/>
                          <a:ea typeface="ＭＳ Ｐゴシック" panose="020B0600070205080204" pitchFamily="50" charset="-128"/>
                          <a:cs typeface="MS UI Gothic"/>
                        </a:rPr>
                        <a:t>（n = 78）</a:t>
                      </a:r>
                      <a:endParaRPr kumimoji="0" lang="en-US" sz="13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年齢中央値、年数（範囲）</a:t>
                      </a:r>
                      <a:endParaRPr kumimoji="0" lang="en-US" sz="13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3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6</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29～74）</a:t>
                      </a:r>
                      <a:endParaRPr kumimoji="0" lang="en-US" sz="13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6</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44～74）</a:t>
                      </a:r>
                      <a:endParaRPr kumimoji="0" lang="en-US" sz="13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男性、</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3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lang="ja-JP" sz="1300" b="0" i="0" strike="noStrike" cap="none" spc="0" baseline="0" dirty="0">
                        <a:solidFill>
                          <a:srgbClr val="4D4D4D"/>
                        </a:solidFill>
                        <a:effectLst/>
                        <a:latin typeface="+mn-lt"/>
                        <a:ea typeface="ＭＳ Ｐゴシック" panose="020B0600070205080204" pitchFamily="50" charset="-128"/>
                        <a:cs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4</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4</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腫瘍部位、</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3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結腸</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直腸上部</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ja-JP" sz="1300" b="0" i="0" strike="noStrike" cap="none" spc="0" baseline="0" dirty="0">
                          <a:solidFill>
                            <a:srgbClr val="4D4D4D"/>
                          </a:solidFill>
                          <a:effectLst/>
                          <a:latin typeface="+mn-lt"/>
                          <a:ea typeface="ＭＳ Ｐゴシック" panose="020B0600070205080204" pitchFamily="50" charset="-128"/>
                          <a:cs typeface="MS UI Gothic"/>
                        </a:rPr>
                        <a:t>ECOG PS、</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a:t>
                      </a:r>
                      <a:endParaRPr lang="en-GB" sz="13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ja-JP" sz="1300" b="0" i="0" strike="noStrike" cap="none" spc="0" baseline="0">
                          <a:solidFill>
                            <a:srgbClr val="4D4D4D"/>
                          </a:solidFill>
                          <a:effectLst/>
                          <a:latin typeface="+mn-lt"/>
                          <a:ea typeface="ＭＳ Ｐゴシック" panose="020B0600070205080204" pitchFamily="50" charset="-128"/>
                          <a:cs typeface="MS UI Gothic"/>
                        </a:rPr>
                        <a:t>0</a:t>
                      </a:r>
                    </a:p>
                    <a:p>
                      <a:pPr algn="l"/>
                      <a:r>
                        <a:rPr lang="ja-JP" sz="1300" b="0" i="0" strike="noStrike" cap="none" spc="0" baseline="0">
                          <a:solidFill>
                            <a:srgbClr val="4D4D4D"/>
                          </a:solidFill>
                          <a:effectLst/>
                          <a:latin typeface="+mn-lt"/>
                          <a:ea typeface="ＭＳ Ｐゴシック" panose="020B0600070205080204" pitchFamily="50" charset="-128"/>
                          <a:cs typeface="MS UI Gothic"/>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91）</a:t>
                      </a:r>
                    </a:p>
                    <a:p>
                      <a:pPr algn="ctr"/>
                      <a:r>
                        <a:rPr lang="ja-JP" sz="13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92）</a:t>
                      </a:r>
                    </a:p>
                    <a:p>
                      <a:pPr algn="ctr"/>
                      <a:r>
                        <a:rPr lang="ja-JP" sz="13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8）</a:t>
                      </a:r>
                      <a:endParaRPr lang="en-GB" sz="13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切除不能な因子、</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3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肝臓</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肺</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遠隔リンパ節</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腹膜</a:t>
                      </a:r>
                      <a:endParaRPr kumimoji="0" lang="en-US" sz="13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5</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71）</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1</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21）</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2</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28）</a:t>
                      </a:r>
                    </a:p>
                    <a:p>
                      <a:pPr algn="ctr"/>
                      <a:r>
                        <a:rPr lang="ja-JP" sz="13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5）</a:t>
                      </a:r>
                      <a:endParaRPr lang="en-GB" sz="13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5</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73）</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2</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26）</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1</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19）</a:t>
                      </a:r>
                    </a:p>
                    <a:p>
                      <a:pPr algn="ctr"/>
                      <a:r>
                        <a:rPr lang="ja-JP" sz="13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8）</a:t>
                      </a:r>
                      <a:endParaRPr lang="en-GB" sz="13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dirty="0">
                          <a:solidFill>
                            <a:srgbClr val="4D4D4D"/>
                          </a:solidFill>
                          <a:effectLst/>
                          <a:latin typeface="+mn-lt"/>
                          <a:ea typeface="ＭＳ Ｐゴシック" panose="020B0600070205080204" pitchFamily="50" charset="-128"/>
                          <a:cs typeface="MS UI Gothic"/>
                        </a:rPr>
                        <a:t>原発腫瘍の深さ、</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3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cT2</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cT3</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300" b="0" i="0" strike="noStrike" cap="none" spc="0" baseline="0">
                          <a:solidFill>
                            <a:srgbClr val="4D4D4D"/>
                          </a:solidFill>
                          <a:effectLst/>
                          <a:latin typeface="+mn-lt"/>
                          <a:ea typeface="ＭＳ Ｐゴシック" panose="020B0600070205080204" pitchFamily="50" charset="-128"/>
                          <a:cs typeface="MS UI Gothic"/>
                        </a:rPr>
                        <a:t>cT4a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4）</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4</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50）</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3</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46）</a:t>
                      </a:r>
                      <a:endParaRPr lang="en-GB" sz="13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3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3）</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4</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55）</a:t>
                      </a:r>
                    </a:p>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3</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42）</a:t>
                      </a:r>
                      <a:endParaRPr lang="en-GB" sz="13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bl>
          </a:graphicData>
        </a:graphic>
      </p:graphicFrame>
    </p:spTree>
    <p:extLst>
      <p:ext uri="{BB962C8B-B14F-4D97-AF65-F5344CB8AC3E}">
        <p14:creationId xmlns:p14="http://schemas.microsoft.com/office/powerpoint/2010/main" xmlns="" val="131967758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t>7：難治ステージIVの結腸直腸癌を対象とした原発腫瘍切除＋化学療法と化学療法単独を比較する無作為化第3相試験: JCOG1007試験（iPACS）</a:t>
            </a:r>
            <a:r>
              <a:rPr lang="en-GB" altLang="ja-JP" dirty="0" smtClean="0"/>
              <a:t/>
            </a:r>
            <a:br>
              <a:rPr lang="en-GB" altLang="ja-JP" dirty="0" smtClean="0"/>
            </a:br>
            <a:r>
              <a:rPr lang="ja-JP" dirty="0" smtClean="0"/>
              <a:t>－Kanemitsu Y, et al.</a:t>
            </a:r>
            <a:endParaRPr lang="en-US" dirty="0"/>
          </a:p>
        </p:txBody>
      </p:sp>
      <p:sp>
        <p:nvSpPr>
          <p:cNvPr id="109"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p:txBody>
      </p:sp>
      <p:sp>
        <p:nvSpPr>
          <p:cNvPr id="110"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Kanemitsu Y, et al. J Clin Oncol 2020; 38(suppl): abstr 7</a:t>
            </a:r>
            <a:endParaRPr lang="en-US">
              <a:ea typeface="ＭＳ Ｐゴシック" panose="020B0600070205080204" pitchFamily="50" charset="-128"/>
            </a:endParaRPr>
          </a:p>
        </p:txBody>
      </p:sp>
      <p:sp>
        <p:nvSpPr>
          <p:cNvPr id="111" name="TextBox 110"/>
          <p:cNvSpPr txBox="1"/>
          <p:nvPr/>
        </p:nvSpPr>
        <p:spPr>
          <a:xfrm>
            <a:off x="4073308" y="1366170"/>
            <a:ext cx="99738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4D4D4D"/>
                </a:solidFill>
                <a:effectLst/>
                <a:latin typeface="+mn-lt"/>
                <a:ea typeface="ＭＳ Ｐゴシック" panose="020B0600070205080204" pitchFamily="50" charset="-128"/>
                <a:cs typeface="MS UI Gothic"/>
              </a:rPr>
              <a:t>OS（ITT）</a:t>
            </a:r>
            <a:endParaRPr kumimoji="0" lang="en-US" sz="1800" b="1" i="0" u="none" strike="noStrike" kern="1200" cap="none" spc="0" normalizeH="0" baseline="0" dirty="0">
              <a:ln>
                <a:noFill/>
              </a:ln>
              <a:solidFill>
                <a:srgbClr val="4D4D4D"/>
              </a:solidFill>
              <a:effectLst/>
              <a:uLnTx/>
              <a:uFillTx/>
              <a:latin typeface="+mn-lt"/>
              <a:ea typeface="ＭＳ Ｐゴシック" panose="020B0600070205080204" pitchFamily="50" charset="-128"/>
            </a:endParaRPr>
          </a:p>
        </p:txBody>
      </p:sp>
      <p:sp>
        <p:nvSpPr>
          <p:cNvPr id="112" name="TextBox 111">
            <a:extLst>
              <a:ext uri="{FF2B5EF4-FFF2-40B4-BE49-F238E27FC236}">
                <a16:creationId xmlns:a16="http://schemas.microsoft.com/office/drawing/2014/main" xmlns="" id="{B1884981-9233-4650-AC78-E3FD16478E1D}"/>
              </a:ext>
            </a:extLst>
          </p:cNvPr>
          <p:cNvSpPr txBox="1"/>
          <p:nvPr/>
        </p:nvSpPr>
        <p:spPr>
          <a:xfrm>
            <a:off x="4100408" y="5434900"/>
            <a:ext cx="1725968" cy="36085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400" b="0" i="0" strike="noStrike" cap="none" spc="0" baseline="0">
                <a:solidFill>
                  <a:srgbClr val="4D4D4D"/>
                </a:solidFill>
                <a:effectLst/>
                <a:latin typeface="+mn-lt"/>
                <a:ea typeface="ＭＳ Ｐゴシック" panose="020B0600070205080204" pitchFamily="50" charset="-128"/>
                <a:cs typeface="MS UI Gothic"/>
              </a:rPr>
              <a:t>無作為化からの月数</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13" name="Freeform 21">
            <a:extLst>
              <a:ext uri="{FF2B5EF4-FFF2-40B4-BE49-F238E27FC236}">
                <a16:creationId xmlns:a16="http://schemas.microsoft.com/office/drawing/2014/main" xmlns="" id="{E3C0C9E3-CDD7-4EFA-A606-6970FEDC9529}"/>
              </a:ext>
            </a:extLst>
          </p:cNvPr>
          <p:cNvSpPr/>
          <p:nvPr/>
        </p:nvSpPr>
        <p:spPr bwMode="auto">
          <a:xfrm>
            <a:off x="1645113" y="2241591"/>
            <a:ext cx="6619928"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n-lt"/>
              <a:ea typeface="ＭＳ Ｐゴシック" panose="020B0600070205080204" pitchFamily="50" charset="-128"/>
            </a:endParaRPr>
          </a:p>
        </p:txBody>
      </p:sp>
      <p:sp>
        <p:nvSpPr>
          <p:cNvPr id="114" name="Line 6">
            <a:extLst>
              <a:ext uri="{FF2B5EF4-FFF2-40B4-BE49-F238E27FC236}">
                <a16:creationId xmlns:a16="http://schemas.microsoft.com/office/drawing/2014/main" xmlns="" id="{4583848F-4A79-4F7C-93EF-79EFE6C4693F}"/>
              </a:ext>
            </a:extLst>
          </p:cNvPr>
          <p:cNvSpPr>
            <a:spLocks noChangeShapeType="1"/>
          </p:cNvSpPr>
          <p:nvPr/>
        </p:nvSpPr>
        <p:spPr bwMode="auto">
          <a:xfrm>
            <a:off x="1538644" y="2241591"/>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n-lt"/>
              <a:ea typeface="ＭＳ Ｐゴシック" panose="020B0600070205080204" pitchFamily="50" charset="-128"/>
            </a:endParaRPr>
          </a:p>
        </p:txBody>
      </p:sp>
      <p:sp>
        <p:nvSpPr>
          <p:cNvPr id="115" name="Line 7">
            <a:extLst>
              <a:ext uri="{FF2B5EF4-FFF2-40B4-BE49-F238E27FC236}">
                <a16:creationId xmlns:a16="http://schemas.microsoft.com/office/drawing/2014/main" xmlns="" id="{A3F6B61C-02D6-48B2-91B0-9C262DBB5FF8}"/>
              </a:ext>
            </a:extLst>
          </p:cNvPr>
          <p:cNvSpPr>
            <a:spLocks noChangeShapeType="1"/>
          </p:cNvSpPr>
          <p:nvPr/>
        </p:nvSpPr>
        <p:spPr bwMode="auto">
          <a:xfrm>
            <a:off x="1538644" y="2832315"/>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n-lt"/>
              <a:ea typeface="ＭＳ Ｐゴシック" panose="020B0600070205080204" pitchFamily="50" charset="-128"/>
            </a:endParaRPr>
          </a:p>
        </p:txBody>
      </p:sp>
      <p:sp>
        <p:nvSpPr>
          <p:cNvPr id="116" name="Line 8">
            <a:extLst>
              <a:ext uri="{FF2B5EF4-FFF2-40B4-BE49-F238E27FC236}">
                <a16:creationId xmlns:a16="http://schemas.microsoft.com/office/drawing/2014/main" xmlns="" id="{A2EFB31C-2CCE-4840-AFBD-E9B4127C28FC}"/>
              </a:ext>
            </a:extLst>
          </p:cNvPr>
          <p:cNvSpPr>
            <a:spLocks noChangeShapeType="1"/>
          </p:cNvSpPr>
          <p:nvPr/>
        </p:nvSpPr>
        <p:spPr bwMode="auto">
          <a:xfrm>
            <a:off x="1538644" y="3396517"/>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n-lt"/>
              <a:ea typeface="ＭＳ Ｐゴシック" panose="020B0600070205080204" pitchFamily="50" charset="-128"/>
            </a:endParaRPr>
          </a:p>
        </p:txBody>
      </p:sp>
      <p:sp>
        <p:nvSpPr>
          <p:cNvPr id="117" name="Line 9">
            <a:extLst>
              <a:ext uri="{FF2B5EF4-FFF2-40B4-BE49-F238E27FC236}">
                <a16:creationId xmlns:a16="http://schemas.microsoft.com/office/drawing/2014/main" xmlns="" id="{BB5CC106-6F75-4FE4-8007-0163A4AB1E6A}"/>
              </a:ext>
            </a:extLst>
          </p:cNvPr>
          <p:cNvSpPr>
            <a:spLocks noChangeShapeType="1"/>
          </p:cNvSpPr>
          <p:nvPr/>
        </p:nvSpPr>
        <p:spPr bwMode="auto">
          <a:xfrm>
            <a:off x="1538644" y="3978951"/>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n-lt"/>
              <a:ea typeface="ＭＳ Ｐゴシック" panose="020B0600070205080204" pitchFamily="50" charset="-128"/>
            </a:endParaRPr>
          </a:p>
        </p:txBody>
      </p:sp>
      <p:sp>
        <p:nvSpPr>
          <p:cNvPr id="118"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538644" y="4549233"/>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n-lt"/>
              <a:ea typeface="ＭＳ Ｐゴシック" panose="020B0600070205080204" pitchFamily="50" charset="-128"/>
            </a:endParaRPr>
          </a:p>
        </p:txBody>
      </p:sp>
      <p:sp>
        <p:nvSpPr>
          <p:cNvPr id="119"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538644" y="5164130"/>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endParaRPr>
          </a:p>
        </p:txBody>
      </p:sp>
      <p:sp>
        <p:nvSpPr>
          <p:cNvPr id="120" name="TextBox 119">
            <a:extLst>
              <a:ext uri="{FF2B5EF4-FFF2-40B4-BE49-F238E27FC236}">
                <a16:creationId xmlns:a16="http://schemas.microsoft.com/office/drawing/2014/main" xmlns="" id="{077C6899-3F74-4B8D-9816-679A8F2BD098}"/>
              </a:ext>
            </a:extLst>
          </p:cNvPr>
          <p:cNvSpPr txBox="1"/>
          <p:nvPr/>
        </p:nvSpPr>
        <p:spPr>
          <a:xfrm rot="16200000">
            <a:off x="552861" y="3555128"/>
            <a:ext cx="783983" cy="28564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400" b="0" i="0" strike="noStrike" cap="none" spc="0" baseline="0">
                <a:solidFill>
                  <a:srgbClr val="4D4D4D"/>
                </a:solidFill>
                <a:effectLst/>
                <a:latin typeface="+mn-lt"/>
                <a:ea typeface="ＭＳ Ｐゴシック" panose="020B0600070205080204" pitchFamily="50" charset="-128"/>
                <a:cs typeface="MS UI Gothic"/>
              </a:rPr>
              <a:t>生存比率</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1" name="TextBox 120">
            <a:extLst>
              <a:ext uri="{FF2B5EF4-FFF2-40B4-BE49-F238E27FC236}">
                <a16:creationId xmlns:a16="http://schemas.microsoft.com/office/drawing/2014/main" xmlns="" id="{8F14014C-8FBF-46FD-8B77-811D2ED6DAA8}"/>
              </a:ext>
            </a:extLst>
          </p:cNvPr>
          <p:cNvSpPr txBox="1"/>
          <p:nvPr/>
        </p:nvSpPr>
        <p:spPr>
          <a:xfrm>
            <a:off x="1202027" y="209438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ＭＳ Ｐゴシック" panose="020B0600070205080204" pitchFamily="50" charset="-128"/>
                <a:cs typeface="MS UI Gothic"/>
              </a:rPr>
              <a:t>1.0</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2" name="TextBox 121">
            <a:extLst>
              <a:ext uri="{FF2B5EF4-FFF2-40B4-BE49-F238E27FC236}">
                <a16:creationId xmlns:a16="http://schemas.microsoft.com/office/drawing/2014/main" xmlns="" id="{0502BD23-BE15-4668-B70E-32482960A7DC}"/>
              </a:ext>
            </a:extLst>
          </p:cNvPr>
          <p:cNvSpPr txBox="1"/>
          <p:nvPr/>
        </p:nvSpPr>
        <p:spPr>
          <a:xfrm>
            <a:off x="1202027" y="268729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ＭＳ Ｐゴシック" panose="020B0600070205080204" pitchFamily="50" charset="-128"/>
                <a:cs typeface="MS UI Gothic"/>
              </a:rPr>
              <a:t>0.8</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3" name="TextBox 122">
            <a:extLst>
              <a:ext uri="{FF2B5EF4-FFF2-40B4-BE49-F238E27FC236}">
                <a16:creationId xmlns:a16="http://schemas.microsoft.com/office/drawing/2014/main" xmlns="" id="{031AC4BD-DAC3-4D02-A599-2904CADD5698}"/>
              </a:ext>
            </a:extLst>
          </p:cNvPr>
          <p:cNvSpPr txBox="1"/>
          <p:nvPr/>
        </p:nvSpPr>
        <p:spPr>
          <a:xfrm>
            <a:off x="1202027" y="3251238"/>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ＭＳ Ｐゴシック" panose="020B0600070205080204" pitchFamily="50" charset="-128"/>
                <a:cs typeface="MS UI Gothic"/>
              </a:rPr>
              <a:t>0.6</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4" name="TextBox 123">
            <a:extLst>
              <a:ext uri="{FF2B5EF4-FFF2-40B4-BE49-F238E27FC236}">
                <a16:creationId xmlns:a16="http://schemas.microsoft.com/office/drawing/2014/main" xmlns="" id="{06168DCF-E672-41AA-82E9-9488FB231335}"/>
              </a:ext>
            </a:extLst>
          </p:cNvPr>
          <p:cNvSpPr txBox="1"/>
          <p:nvPr/>
        </p:nvSpPr>
        <p:spPr>
          <a:xfrm>
            <a:off x="1202027" y="383341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ＭＳ Ｐゴシック" panose="020B0600070205080204" pitchFamily="50" charset="-128"/>
                <a:cs typeface="MS UI Gothic"/>
              </a:rPr>
              <a:t>0.4</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5" name="TextBox 124">
            <a:extLst>
              <a:ext uri="{FF2B5EF4-FFF2-40B4-BE49-F238E27FC236}">
                <a16:creationId xmlns:a16="http://schemas.microsoft.com/office/drawing/2014/main" xmlns="" id="{5E31FBA9-F0C0-4E8D-ADEC-FD6346569E66}"/>
              </a:ext>
            </a:extLst>
          </p:cNvPr>
          <p:cNvSpPr txBox="1"/>
          <p:nvPr/>
        </p:nvSpPr>
        <p:spPr>
          <a:xfrm>
            <a:off x="1202027" y="440343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ＭＳ Ｐゴシック" panose="020B0600070205080204" pitchFamily="50" charset="-128"/>
                <a:cs typeface="MS UI Gothic"/>
              </a:rPr>
              <a:t>0.2</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6" name="TextBox 125">
            <a:extLst>
              <a:ext uri="{FF2B5EF4-FFF2-40B4-BE49-F238E27FC236}">
                <a16:creationId xmlns:a16="http://schemas.microsoft.com/office/drawing/2014/main" xmlns="" id="{2B99BF4A-8CA0-477C-A31F-9D97A435B218}"/>
              </a:ext>
            </a:extLst>
          </p:cNvPr>
          <p:cNvSpPr txBox="1"/>
          <p:nvPr/>
        </p:nvSpPr>
        <p:spPr>
          <a:xfrm>
            <a:off x="1351138" y="5018068"/>
            <a:ext cx="17208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ＭＳ Ｐゴシック" panose="020B0600070205080204" pitchFamily="50" charset="-128"/>
                <a:cs typeface="MS UI Gothic"/>
              </a:rPr>
              <a:t>0</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7" name="Line 21">
            <a:extLst>
              <a:ext uri="{FF2B5EF4-FFF2-40B4-BE49-F238E27FC236}">
                <a16:creationId xmlns:a16="http://schemas.microsoft.com/office/drawing/2014/main" xmlns="" id="{0FF4873D-5DF9-4143-8007-F1F5E933250F}"/>
              </a:ext>
            </a:extLst>
          </p:cNvPr>
          <p:cNvSpPr>
            <a:spLocks noChangeShapeType="1"/>
          </p:cNvSpPr>
          <p:nvPr/>
        </p:nvSpPr>
        <p:spPr bwMode="auto">
          <a:xfrm flipH="1">
            <a:off x="1639656" y="51540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28" name="Line 19">
            <a:extLst>
              <a:ext uri="{FF2B5EF4-FFF2-40B4-BE49-F238E27FC236}">
                <a16:creationId xmlns:a16="http://schemas.microsoft.com/office/drawing/2014/main" xmlns="" id="{A87E0B9F-FC33-4D5A-867F-CF4E948DDFD0}"/>
              </a:ext>
            </a:extLst>
          </p:cNvPr>
          <p:cNvSpPr>
            <a:spLocks noChangeShapeType="1"/>
          </p:cNvSpPr>
          <p:nvPr/>
        </p:nvSpPr>
        <p:spPr bwMode="auto">
          <a:xfrm flipH="1">
            <a:off x="2576575"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endParaRPr>
          </a:p>
        </p:txBody>
      </p:sp>
      <p:sp>
        <p:nvSpPr>
          <p:cNvPr id="129" name="Line 21">
            <a:extLst>
              <a:ext uri="{FF2B5EF4-FFF2-40B4-BE49-F238E27FC236}">
                <a16:creationId xmlns:a16="http://schemas.microsoft.com/office/drawing/2014/main" xmlns="" id="{2D207CE2-FF92-4CDA-8983-7EBA0C51279C}"/>
              </a:ext>
            </a:extLst>
          </p:cNvPr>
          <p:cNvSpPr>
            <a:spLocks noChangeShapeType="1"/>
          </p:cNvSpPr>
          <p:nvPr/>
        </p:nvSpPr>
        <p:spPr bwMode="auto">
          <a:xfrm flipH="1">
            <a:off x="3503104"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30" name="Line 19">
            <a:extLst>
              <a:ext uri="{FF2B5EF4-FFF2-40B4-BE49-F238E27FC236}">
                <a16:creationId xmlns:a16="http://schemas.microsoft.com/office/drawing/2014/main" xmlns="" id="{1F13A05B-3DA1-4002-8D0A-96125D72D489}"/>
              </a:ext>
            </a:extLst>
          </p:cNvPr>
          <p:cNvSpPr>
            <a:spLocks noChangeShapeType="1"/>
          </p:cNvSpPr>
          <p:nvPr/>
        </p:nvSpPr>
        <p:spPr bwMode="auto">
          <a:xfrm flipH="1">
            <a:off x="4472736"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endParaRPr>
          </a:p>
        </p:txBody>
      </p:sp>
      <p:sp>
        <p:nvSpPr>
          <p:cNvPr id="131" name="Line 21">
            <a:extLst>
              <a:ext uri="{FF2B5EF4-FFF2-40B4-BE49-F238E27FC236}">
                <a16:creationId xmlns:a16="http://schemas.microsoft.com/office/drawing/2014/main" xmlns="" id="{786052A6-CE82-4378-AC27-D20C088F991D}"/>
              </a:ext>
            </a:extLst>
          </p:cNvPr>
          <p:cNvSpPr>
            <a:spLocks noChangeShapeType="1"/>
          </p:cNvSpPr>
          <p:nvPr/>
        </p:nvSpPr>
        <p:spPr bwMode="auto">
          <a:xfrm flipH="1">
            <a:off x="5399265"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32" name="Line 19">
            <a:extLst>
              <a:ext uri="{FF2B5EF4-FFF2-40B4-BE49-F238E27FC236}">
                <a16:creationId xmlns:a16="http://schemas.microsoft.com/office/drawing/2014/main" xmlns="" id="{01BA4646-A5BA-419E-9D3A-4FD4AD3BF922}"/>
              </a:ext>
            </a:extLst>
          </p:cNvPr>
          <p:cNvSpPr>
            <a:spLocks noChangeShapeType="1"/>
          </p:cNvSpPr>
          <p:nvPr/>
        </p:nvSpPr>
        <p:spPr bwMode="auto">
          <a:xfrm flipH="1">
            <a:off x="6368894"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endParaRPr>
          </a:p>
        </p:txBody>
      </p:sp>
      <p:sp>
        <p:nvSpPr>
          <p:cNvPr id="133" name="Line 21">
            <a:extLst>
              <a:ext uri="{FF2B5EF4-FFF2-40B4-BE49-F238E27FC236}">
                <a16:creationId xmlns:a16="http://schemas.microsoft.com/office/drawing/2014/main" xmlns="" id="{F9873E82-CA4E-4572-ADD7-D66CC4CF9DAE}"/>
              </a:ext>
            </a:extLst>
          </p:cNvPr>
          <p:cNvSpPr>
            <a:spLocks noChangeShapeType="1"/>
          </p:cNvSpPr>
          <p:nvPr/>
        </p:nvSpPr>
        <p:spPr bwMode="auto">
          <a:xfrm flipH="1">
            <a:off x="7295416"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34" name="Line 19">
            <a:extLst>
              <a:ext uri="{FF2B5EF4-FFF2-40B4-BE49-F238E27FC236}">
                <a16:creationId xmlns:a16="http://schemas.microsoft.com/office/drawing/2014/main" xmlns="" id="{A08D77D5-B41D-4792-BFE5-1B5A0FCB4C57}"/>
              </a:ext>
            </a:extLst>
          </p:cNvPr>
          <p:cNvSpPr>
            <a:spLocks noChangeShapeType="1"/>
          </p:cNvSpPr>
          <p:nvPr/>
        </p:nvSpPr>
        <p:spPr bwMode="auto">
          <a:xfrm flipH="1">
            <a:off x="8265045"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n-lt"/>
              <a:ea typeface="ＭＳ Ｐゴシック" panose="020B0600070205080204" pitchFamily="50" charset="-128"/>
            </a:endParaRPr>
          </a:p>
        </p:txBody>
      </p:sp>
      <p:grpSp>
        <p:nvGrpSpPr>
          <p:cNvPr id="135" name="Group 134">
            <a:extLst>
              <a:ext uri="{FF2B5EF4-FFF2-40B4-BE49-F238E27FC236}">
                <a16:creationId xmlns:a16="http://schemas.microsoft.com/office/drawing/2014/main" xmlns="" id="{96C45E2B-061D-4521-BFE3-0C73B6F7FC03}"/>
              </a:ext>
            </a:extLst>
          </p:cNvPr>
          <p:cNvGrpSpPr/>
          <p:nvPr/>
        </p:nvGrpSpPr>
        <p:grpSpPr>
          <a:xfrm>
            <a:off x="1582393" y="5224232"/>
            <a:ext cx="6818389" cy="288147"/>
            <a:chOff x="1706218" y="5374692"/>
            <a:chExt cx="6818389" cy="288147"/>
          </a:xfrm>
        </p:grpSpPr>
        <p:sp>
          <p:nvSpPr>
            <p:cNvPr id="136" name="TextBox 135">
              <a:extLst>
                <a:ext uri="{FF2B5EF4-FFF2-40B4-BE49-F238E27FC236}">
                  <a16:creationId xmlns:a16="http://schemas.microsoft.com/office/drawing/2014/main" xmlns="" id="{E6B5991D-35AE-4A64-AC32-2E6DD9D60DCA}"/>
                </a:ext>
              </a:extLst>
            </p:cNvPr>
            <p:cNvSpPr txBox="1"/>
            <p:nvPr/>
          </p:nvSpPr>
          <p:spPr>
            <a:xfrm>
              <a:off x="1706218" y="5374692"/>
              <a:ext cx="172090"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0</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37" name="TextBox 136">
              <a:extLst>
                <a:ext uri="{FF2B5EF4-FFF2-40B4-BE49-F238E27FC236}">
                  <a16:creationId xmlns:a16="http://schemas.microsoft.com/office/drawing/2014/main" xmlns="" id="{43E828D4-2617-43A5-9EC6-F9A310E43546}"/>
                </a:ext>
              </a:extLst>
            </p:cNvPr>
            <p:cNvSpPr txBox="1"/>
            <p:nvPr/>
          </p:nvSpPr>
          <p:spPr>
            <a:xfrm>
              <a:off x="2564660"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12</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38" name="TextBox 137">
              <a:extLst>
                <a:ext uri="{FF2B5EF4-FFF2-40B4-BE49-F238E27FC236}">
                  <a16:creationId xmlns:a16="http://schemas.microsoft.com/office/drawing/2014/main" xmlns="" id="{6A6D9552-D75F-4F4B-BE0F-04E3B9433CE3}"/>
                </a:ext>
              </a:extLst>
            </p:cNvPr>
            <p:cNvSpPr txBox="1"/>
            <p:nvPr/>
          </p:nvSpPr>
          <p:spPr>
            <a:xfrm>
              <a:off x="3519974"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24</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39" name="TextBox 138">
              <a:extLst>
                <a:ext uri="{FF2B5EF4-FFF2-40B4-BE49-F238E27FC236}">
                  <a16:creationId xmlns:a16="http://schemas.microsoft.com/office/drawing/2014/main" xmlns="" id="{869BB945-BAB4-42D8-B298-B7DDC6C4352B}"/>
                </a:ext>
              </a:extLst>
            </p:cNvPr>
            <p:cNvSpPr txBox="1"/>
            <p:nvPr/>
          </p:nvSpPr>
          <p:spPr>
            <a:xfrm>
              <a:off x="4473553"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36</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40" name="TextBox 139">
              <a:extLst>
                <a:ext uri="{FF2B5EF4-FFF2-40B4-BE49-F238E27FC236}">
                  <a16:creationId xmlns:a16="http://schemas.microsoft.com/office/drawing/2014/main" xmlns="" id="{D19A8125-19B5-40D8-815A-553CBD2946F4}"/>
                </a:ext>
              </a:extLst>
            </p:cNvPr>
            <p:cNvSpPr txBox="1"/>
            <p:nvPr/>
          </p:nvSpPr>
          <p:spPr>
            <a:xfrm>
              <a:off x="5416135"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48</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41" name="TextBox 140">
              <a:extLst>
                <a:ext uri="{FF2B5EF4-FFF2-40B4-BE49-F238E27FC236}">
                  <a16:creationId xmlns:a16="http://schemas.microsoft.com/office/drawing/2014/main" xmlns="" id="{2E711ADF-1C5B-47E1-86D5-6039BA5D622D}"/>
                </a:ext>
              </a:extLst>
            </p:cNvPr>
            <p:cNvSpPr txBox="1"/>
            <p:nvPr/>
          </p:nvSpPr>
          <p:spPr>
            <a:xfrm>
              <a:off x="6356978"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60</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42" name="TextBox 141">
              <a:extLst>
                <a:ext uri="{FF2B5EF4-FFF2-40B4-BE49-F238E27FC236}">
                  <a16:creationId xmlns:a16="http://schemas.microsoft.com/office/drawing/2014/main" xmlns="" id="{7D3C8BB5-4D6F-4585-9E9D-1E9D6F4FD750}"/>
                </a:ext>
              </a:extLst>
            </p:cNvPr>
            <p:cNvSpPr txBox="1"/>
            <p:nvPr/>
          </p:nvSpPr>
          <p:spPr>
            <a:xfrm>
              <a:off x="7312289"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72</a:t>
              </a:r>
              <a:endParaRPr lang="en-US" sz="1400">
                <a:solidFill>
                  <a:srgbClr val="4D4D4D"/>
                </a:solidFill>
                <a:latin typeface="+mn-lt"/>
                <a:ea typeface="ＭＳ Ｐゴシック" panose="020B0600070205080204" pitchFamily="50" charset="-128"/>
                <a:cs typeface="Arial" panose="020B0604020202020204" pitchFamily="34" charset="0"/>
              </a:endParaRPr>
            </a:p>
          </p:txBody>
        </p:sp>
        <p:sp>
          <p:nvSpPr>
            <p:cNvPr id="143" name="TextBox 142">
              <a:extLst>
                <a:ext uri="{FF2B5EF4-FFF2-40B4-BE49-F238E27FC236}">
                  <a16:creationId xmlns:a16="http://schemas.microsoft.com/office/drawing/2014/main" xmlns="" id="{4DA9BED8-12DD-4929-B0FB-F2BA51747C03}"/>
                </a:ext>
              </a:extLst>
            </p:cNvPr>
            <p:cNvSpPr txBox="1"/>
            <p:nvPr/>
          </p:nvSpPr>
          <p:spPr>
            <a:xfrm>
              <a:off x="8253132"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ＭＳ Ｐゴシック" panose="020B0600070205080204" pitchFamily="50" charset="-128"/>
                  <a:cs typeface="MS UI Gothic"/>
                </a:rPr>
                <a:t>84</a:t>
              </a:r>
              <a:endParaRPr lang="en-US" sz="1400">
                <a:solidFill>
                  <a:srgbClr val="4D4D4D"/>
                </a:solidFill>
                <a:latin typeface="+mn-lt"/>
                <a:ea typeface="ＭＳ Ｐゴシック" panose="020B0600070205080204" pitchFamily="50" charset="-128"/>
                <a:cs typeface="Arial" panose="020B0604020202020204" pitchFamily="34" charset="0"/>
              </a:endParaRPr>
            </a:p>
          </p:txBody>
        </p:sp>
      </p:grpSp>
      <p:sp>
        <p:nvSpPr>
          <p:cNvPr id="144" name="TextBox 143">
            <a:extLst>
              <a:ext uri="{FF2B5EF4-FFF2-40B4-BE49-F238E27FC236}">
                <a16:creationId xmlns:a16="http://schemas.microsoft.com/office/drawing/2014/main" xmlns="" id="{04E920E5-B65F-4D01-AF7A-2393B8E22E37}"/>
              </a:ext>
            </a:extLst>
          </p:cNvPr>
          <p:cNvSpPr txBox="1"/>
          <p:nvPr/>
        </p:nvSpPr>
        <p:spPr>
          <a:xfrm>
            <a:off x="347342" y="5360665"/>
            <a:ext cx="1192868" cy="571291"/>
          </a:xfrm>
          <a:prstGeom prst="rect">
            <a:avLst/>
          </a:prstGeom>
          <a:noFill/>
        </p:spPr>
        <p:txBody>
          <a:bodyPr wrap="square" lIns="72000" tIns="72000" rIns="72000" bIns="72000" rtlCol="0" anchor="ctr" anchorCtr="0">
            <a:spAutoFit/>
          </a:bodyPr>
          <a:lstStyle/>
          <a:p>
            <a:pPr algn="r" fontAlgn="base">
              <a:spcBef>
                <a:spcPct val="0"/>
              </a:spcBef>
              <a:spcAft>
                <a:spcPct val="0"/>
              </a:spcAft>
            </a:pPr>
            <a:r>
              <a:rPr lang="ja-JP" sz="1400" b="0" i="0" strike="noStrike" cap="none" spc="0" baseline="0">
                <a:solidFill>
                  <a:srgbClr val="4D4D4D"/>
                </a:solidFill>
                <a:effectLst/>
                <a:latin typeface="+mn-lt"/>
                <a:ea typeface="ＭＳ Ｐゴシック" panose="020B0600070205080204" pitchFamily="50" charset="-128"/>
                <a:cs typeface="MS UI Gothic"/>
              </a:rPr>
              <a:t>リスク例数</a:t>
            </a:r>
            <a:r>
              <a:rPr sz="1400">
                <a:latin typeface="+mn-lt"/>
                <a:ea typeface="ＭＳ Ｐゴシック" panose="020B0600070205080204" pitchFamily="50" charset="-128"/>
              </a:rPr>
              <a:t/>
            </a:r>
            <a:br>
              <a:rPr sz="1400">
                <a:latin typeface="+mn-lt"/>
                <a:ea typeface="ＭＳ Ｐゴシック" panose="020B0600070205080204" pitchFamily="50" charset="-128"/>
              </a:rPr>
            </a:br>
            <a:r>
              <a:rPr lang="ja-JP" sz="1400" b="0" i="0" strike="noStrike" cap="none" spc="0" baseline="0">
                <a:solidFill>
                  <a:srgbClr val="4D4D4D"/>
                </a:solidFill>
                <a:effectLst/>
                <a:latin typeface="+mn-lt"/>
                <a:ea typeface="ＭＳ Ｐゴシック" panose="020B0600070205080204" pitchFamily="50" charset="-128"/>
                <a:cs typeface="MS UI Gothic"/>
              </a:rPr>
              <a:t>（打ち切り）</a:t>
            </a:r>
            <a:endParaRPr lang="en-US" sz="1400">
              <a:solidFill>
                <a:srgbClr val="4D4D4D"/>
              </a:solidFill>
              <a:latin typeface="+mn-lt"/>
              <a:ea typeface="ＭＳ Ｐゴシック" panose="020B0600070205080204" pitchFamily="50" charset="-128"/>
              <a:cs typeface="Arial" panose="020B0604020202020204" pitchFamily="34" charset="0"/>
            </a:endParaRPr>
          </a:p>
        </p:txBody>
      </p:sp>
      <p:grpSp>
        <p:nvGrpSpPr>
          <p:cNvPr id="145" name="Group 144">
            <a:extLst>
              <a:ext uri="{FF2B5EF4-FFF2-40B4-BE49-F238E27FC236}">
                <a16:creationId xmlns:a16="http://schemas.microsoft.com/office/drawing/2014/main" xmlns="" id="{0E8A2561-D8C4-4B6F-A5E6-BD2F0121548C}"/>
              </a:ext>
            </a:extLst>
          </p:cNvPr>
          <p:cNvGrpSpPr/>
          <p:nvPr/>
        </p:nvGrpSpPr>
        <p:grpSpPr>
          <a:xfrm>
            <a:off x="802029" y="6085424"/>
            <a:ext cx="7775996" cy="288147"/>
            <a:chOff x="895641" y="6020970"/>
            <a:chExt cx="7775996" cy="288147"/>
          </a:xfrm>
        </p:grpSpPr>
        <p:sp>
          <p:nvSpPr>
            <p:cNvPr id="146" name="TextBox 145">
              <a:extLst>
                <a:ext uri="{FF2B5EF4-FFF2-40B4-BE49-F238E27FC236}">
                  <a16:creationId xmlns:a16="http://schemas.microsoft.com/office/drawing/2014/main" xmlns="" id="{C33B7F27-A15D-4C5B-8933-EAB720438D2D}"/>
                </a:ext>
              </a:extLst>
            </p:cNvPr>
            <p:cNvSpPr txBox="1"/>
            <p:nvPr/>
          </p:nvSpPr>
          <p:spPr>
            <a:xfrm>
              <a:off x="1574327"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82（0）</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47" name="TextBox 146">
              <a:extLst>
                <a:ext uri="{FF2B5EF4-FFF2-40B4-BE49-F238E27FC236}">
                  <a16:creationId xmlns:a16="http://schemas.microsoft.com/office/drawing/2014/main" xmlns="" id="{0F8E7300-9CAA-4F62-BF63-A5F1D71449EF}"/>
                </a:ext>
              </a:extLst>
            </p:cNvPr>
            <p:cNvSpPr txBox="1"/>
            <p:nvPr/>
          </p:nvSpPr>
          <p:spPr>
            <a:xfrm>
              <a:off x="2482462"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63（7）</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48" name="TextBox 147">
              <a:extLst>
                <a:ext uri="{FF2B5EF4-FFF2-40B4-BE49-F238E27FC236}">
                  <a16:creationId xmlns:a16="http://schemas.microsoft.com/office/drawing/2014/main" xmlns="" id="{ADA2E99E-9CAC-4A1D-8BFE-63CBB1FCD340}"/>
                </a:ext>
              </a:extLst>
            </p:cNvPr>
            <p:cNvSpPr txBox="1"/>
            <p:nvPr/>
          </p:nvSpPr>
          <p:spPr>
            <a:xfrm>
              <a:off x="3437777"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36（5）</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49" name="TextBox 148">
              <a:extLst>
                <a:ext uri="{FF2B5EF4-FFF2-40B4-BE49-F238E27FC236}">
                  <a16:creationId xmlns:a16="http://schemas.microsoft.com/office/drawing/2014/main" xmlns="" id="{A462F390-8C9A-469E-87D3-2CBE30947B42}"/>
                </a:ext>
              </a:extLst>
            </p:cNvPr>
            <p:cNvSpPr txBox="1"/>
            <p:nvPr/>
          </p:nvSpPr>
          <p:spPr>
            <a:xfrm>
              <a:off x="4391354"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17（6）</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50" name="TextBox 149">
              <a:extLst>
                <a:ext uri="{FF2B5EF4-FFF2-40B4-BE49-F238E27FC236}">
                  <a16:creationId xmlns:a16="http://schemas.microsoft.com/office/drawing/2014/main" xmlns="" id="{8633D416-73FA-4CDA-81D8-41C75BEDEDB0}"/>
                </a:ext>
              </a:extLst>
            </p:cNvPr>
            <p:cNvSpPr txBox="1"/>
            <p:nvPr/>
          </p:nvSpPr>
          <p:spPr>
            <a:xfrm>
              <a:off x="5383629"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9（1）</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51" name="TextBox 150">
              <a:extLst>
                <a:ext uri="{FF2B5EF4-FFF2-40B4-BE49-F238E27FC236}">
                  <a16:creationId xmlns:a16="http://schemas.microsoft.com/office/drawing/2014/main" xmlns="" id="{3AF8C3AE-53C3-4D64-8C4B-21A787DABBA1}"/>
                </a:ext>
              </a:extLst>
            </p:cNvPr>
            <p:cNvSpPr txBox="1"/>
            <p:nvPr/>
          </p:nvSpPr>
          <p:spPr>
            <a:xfrm>
              <a:off x="6324473"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4（3）</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52" name="TextBox 151">
              <a:extLst>
                <a:ext uri="{FF2B5EF4-FFF2-40B4-BE49-F238E27FC236}">
                  <a16:creationId xmlns:a16="http://schemas.microsoft.com/office/drawing/2014/main" xmlns="" id="{EBCA469D-B9A1-4BC5-B05C-E1BFBBAFA69A}"/>
                </a:ext>
              </a:extLst>
            </p:cNvPr>
            <p:cNvSpPr txBox="1"/>
            <p:nvPr/>
          </p:nvSpPr>
          <p:spPr>
            <a:xfrm>
              <a:off x="7279783"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1（2）</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53" name="TextBox 152">
              <a:extLst>
                <a:ext uri="{FF2B5EF4-FFF2-40B4-BE49-F238E27FC236}">
                  <a16:creationId xmlns:a16="http://schemas.microsoft.com/office/drawing/2014/main" xmlns="" id="{C8BE89B4-5416-4CA1-9C77-BC57B4B825BF}"/>
                </a:ext>
              </a:extLst>
            </p:cNvPr>
            <p:cNvSpPr txBox="1"/>
            <p:nvPr/>
          </p:nvSpPr>
          <p:spPr>
            <a:xfrm>
              <a:off x="8220625"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ＭＳ Ｐゴシック" panose="020B0600070205080204" pitchFamily="50" charset="-128"/>
                  <a:cs typeface="MS UI Gothic"/>
                </a:rPr>
                <a:t>0（0）</a:t>
              </a:r>
              <a:endParaRPr lang="en-US" sz="1400">
                <a:solidFill>
                  <a:schemeClr val="accent2"/>
                </a:solidFill>
                <a:latin typeface="+mn-lt"/>
                <a:ea typeface="ＭＳ Ｐゴシック" panose="020B0600070205080204" pitchFamily="50" charset="-128"/>
                <a:cs typeface="Arial" panose="020B0604020202020204" pitchFamily="34" charset="0"/>
              </a:endParaRPr>
            </a:p>
          </p:txBody>
        </p:sp>
        <p:sp>
          <p:nvSpPr>
            <p:cNvPr id="154" name="TextBox 153">
              <a:extLst>
                <a:ext uri="{FF2B5EF4-FFF2-40B4-BE49-F238E27FC236}">
                  <a16:creationId xmlns:a16="http://schemas.microsoft.com/office/drawing/2014/main" xmlns="" id="{B31120FD-983F-4BD3-B30E-E50C7DC8EFF9}"/>
                </a:ext>
              </a:extLst>
            </p:cNvPr>
            <p:cNvSpPr txBox="1"/>
            <p:nvPr/>
          </p:nvSpPr>
          <p:spPr>
            <a:xfrm>
              <a:off x="895641" y="6020970"/>
              <a:ext cx="740998" cy="262798"/>
            </a:xfrm>
            <a:prstGeom prst="rect">
              <a:avLst/>
            </a:prstGeom>
            <a:noFill/>
          </p:spPr>
          <p:txBody>
            <a:bodyPr wrap="square" lIns="36000" tIns="36000" rIns="36000" bIns="36000" rtlCol="0" anchor="t" anchorCtr="0">
              <a:spAutoFit/>
            </a:bodyPr>
            <a:lstStyle/>
            <a:p>
              <a:pPr algn="ctr"/>
              <a:r>
                <a:rPr lang="ja-JP" sz="1200" b="0" i="0" strike="noStrike" cap="none" spc="0" baseline="0" dirty="0">
                  <a:solidFill>
                    <a:srgbClr val="B2C0D8"/>
                  </a:solidFill>
                  <a:effectLst/>
                  <a:latin typeface="+mn-lt"/>
                  <a:ea typeface="ＭＳ Ｐゴシック" panose="020B0600070205080204" pitchFamily="50" charset="-128"/>
                  <a:cs typeface="MS UI Gothic"/>
                </a:rPr>
                <a:t>化学療法</a:t>
              </a:r>
              <a:endParaRPr lang="en-US" sz="1200" dirty="0">
                <a:solidFill>
                  <a:schemeClr val="accent2"/>
                </a:solidFill>
                <a:latin typeface="+mn-lt"/>
                <a:ea typeface="ＭＳ Ｐゴシック" panose="020B0600070205080204" pitchFamily="50" charset="-128"/>
                <a:cs typeface="Arial" panose="020B0604020202020204" pitchFamily="34" charset="0"/>
              </a:endParaRPr>
            </a:p>
          </p:txBody>
        </p:sp>
      </p:grpSp>
      <p:grpSp>
        <p:nvGrpSpPr>
          <p:cNvPr id="155" name="Group 154">
            <a:extLst>
              <a:ext uri="{FF2B5EF4-FFF2-40B4-BE49-F238E27FC236}">
                <a16:creationId xmlns:a16="http://schemas.microsoft.com/office/drawing/2014/main" xmlns="" id="{1A66C1FB-9F8D-4027-864B-8EEF3F04A6B2}"/>
              </a:ext>
            </a:extLst>
          </p:cNvPr>
          <p:cNvGrpSpPr/>
          <p:nvPr/>
        </p:nvGrpSpPr>
        <p:grpSpPr>
          <a:xfrm>
            <a:off x="338114" y="5860787"/>
            <a:ext cx="8236995" cy="288147"/>
            <a:chOff x="434644" y="6020970"/>
            <a:chExt cx="8236995" cy="288147"/>
          </a:xfrm>
        </p:grpSpPr>
        <p:sp>
          <p:nvSpPr>
            <p:cNvPr id="156" name="TextBox 155">
              <a:extLst>
                <a:ext uri="{FF2B5EF4-FFF2-40B4-BE49-F238E27FC236}">
                  <a16:creationId xmlns:a16="http://schemas.microsoft.com/office/drawing/2014/main" xmlns="" id="{6AD50638-A6D2-46F2-8595-7022C39EC392}"/>
                </a:ext>
              </a:extLst>
            </p:cNvPr>
            <p:cNvSpPr txBox="1"/>
            <p:nvPr/>
          </p:nvSpPr>
          <p:spPr>
            <a:xfrm>
              <a:off x="1574326"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78（0）</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57" name="TextBox 156">
              <a:extLst>
                <a:ext uri="{FF2B5EF4-FFF2-40B4-BE49-F238E27FC236}">
                  <a16:creationId xmlns:a16="http://schemas.microsoft.com/office/drawing/2014/main" xmlns="" id="{981E2696-B5C6-4F54-9367-32AE8AC2B963}"/>
                </a:ext>
              </a:extLst>
            </p:cNvPr>
            <p:cNvSpPr txBox="1"/>
            <p:nvPr/>
          </p:nvSpPr>
          <p:spPr>
            <a:xfrm>
              <a:off x="2482461"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56（4）</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58" name="TextBox 157">
              <a:extLst>
                <a:ext uri="{FF2B5EF4-FFF2-40B4-BE49-F238E27FC236}">
                  <a16:creationId xmlns:a16="http://schemas.microsoft.com/office/drawing/2014/main" xmlns="" id="{7DE77009-D5AB-4808-BA59-EA3BA719283A}"/>
                </a:ext>
              </a:extLst>
            </p:cNvPr>
            <p:cNvSpPr txBox="1"/>
            <p:nvPr/>
          </p:nvSpPr>
          <p:spPr>
            <a:xfrm>
              <a:off x="3437775"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35（4）</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59" name="TextBox 158">
              <a:extLst>
                <a:ext uri="{FF2B5EF4-FFF2-40B4-BE49-F238E27FC236}">
                  <a16:creationId xmlns:a16="http://schemas.microsoft.com/office/drawing/2014/main" xmlns="" id="{E92FB151-5ECC-46D8-8E43-B754E8F97519}"/>
                </a:ext>
              </a:extLst>
            </p:cNvPr>
            <p:cNvSpPr txBox="1"/>
            <p:nvPr/>
          </p:nvSpPr>
          <p:spPr>
            <a:xfrm>
              <a:off x="4391353"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19（4）</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60" name="TextBox 159">
              <a:extLst>
                <a:ext uri="{FF2B5EF4-FFF2-40B4-BE49-F238E27FC236}">
                  <a16:creationId xmlns:a16="http://schemas.microsoft.com/office/drawing/2014/main" xmlns="" id="{9E55D22C-D5BA-4544-8C8C-35452E0530B6}"/>
                </a:ext>
              </a:extLst>
            </p:cNvPr>
            <p:cNvSpPr txBox="1"/>
            <p:nvPr/>
          </p:nvSpPr>
          <p:spPr>
            <a:xfrm>
              <a:off x="5333936"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10（3）</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61" name="TextBox 160">
              <a:extLst>
                <a:ext uri="{FF2B5EF4-FFF2-40B4-BE49-F238E27FC236}">
                  <a16:creationId xmlns:a16="http://schemas.microsoft.com/office/drawing/2014/main" xmlns="" id="{598F1CFE-EDFD-48A6-82D5-E2701C6C3B01}"/>
                </a:ext>
              </a:extLst>
            </p:cNvPr>
            <p:cNvSpPr txBox="1"/>
            <p:nvPr/>
          </p:nvSpPr>
          <p:spPr>
            <a:xfrm>
              <a:off x="6324473"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2（5）</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62" name="TextBox 161">
              <a:extLst>
                <a:ext uri="{FF2B5EF4-FFF2-40B4-BE49-F238E27FC236}">
                  <a16:creationId xmlns:a16="http://schemas.microsoft.com/office/drawing/2014/main" xmlns="" id="{C24CEAF9-2C9C-462A-88A3-6148847D52F1}"/>
                </a:ext>
              </a:extLst>
            </p:cNvPr>
            <p:cNvSpPr txBox="1"/>
            <p:nvPr/>
          </p:nvSpPr>
          <p:spPr>
            <a:xfrm>
              <a:off x="7279785"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1（1）</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63" name="TextBox 162">
              <a:extLst>
                <a:ext uri="{FF2B5EF4-FFF2-40B4-BE49-F238E27FC236}">
                  <a16:creationId xmlns:a16="http://schemas.microsoft.com/office/drawing/2014/main" xmlns="" id="{E44E47A2-088E-495E-BA3B-879BAFCD6EE9}"/>
                </a:ext>
              </a:extLst>
            </p:cNvPr>
            <p:cNvSpPr txBox="1"/>
            <p:nvPr/>
          </p:nvSpPr>
          <p:spPr>
            <a:xfrm>
              <a:off x="8220627"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ＭＳ Ｐゴシック" panose="020B0600070205080204" pitchFamily="50" charset="-128"/>
                  <a:cs typeface="MS UI Gothic"/>
                </a:rPr>
                <a:t>0（1）</a:t>
              </a:r>
              <a:endParaRPr lang="en-US" sz="1400">
                <a:solidFill>
                  <a:srgbClr val="B60D27"/>
                </a:solidFill>
                <a:latin typeface="+mn-lt"/>
                <a:ea typeface="ＭＳ Ｐゴシック" panose="020B0600070205080204" pitchFamily="50" charset="-128"/>
                <a:cs typeface="Arial" panose="020B0604020202020204" pitchFamily="34" charset="0"/>
              </a:endParaRPr>
            </a:p>
          </p:txBody>
        </p:sp>
        <p:sp>
          <p:nvSpPr>
            <p:cNvPr id="164" name="TextBox 163">
              <a:extLst>
                <a:ext uri="{FF2B5EF4-FFF2-40B4-BE49-F238E27FC236}">
                  <a16:creationId xmlns:a16="http://schemas.microsoft.com/office/drawing/2014/main" xmlns="" id="{805B931C-5CED-427B-A6A0-1D451CCB7367}"/>
                </a:ext>
              </a:extLst>
            </p:cNvPr>
            <p:cNvSpPr txBox="1"/>
            <p:nvPr/>
          </p:nvSpPr>
          <p:spPr>
            <a:xfrm>
              <a:off x="434644" y="6020970"/>
              <a:ext cx="1193203" cy="257369"/>
            </a:xfrm>
            <a:prstGeom prst="rect">
              <a:avLst/>
            </a:prstGeom>
            <a:noFill/>
          </p:spPr>
          <p:txBody>
            <a:bodyPr wrap="none" lIns="36000" tIns="36000" rIns="36000" bIns="36000" rtlCol="0" anchor="t" anchorCtr="0">
              <a:spAutoFit/>
            </a:bodyPr>
            <a:lstStyle/>
            <a:p>
              <a:pPr algn="ctr"/>
              <a:r>
                <a:rPr lang="ja-JP" sz="1200" b="0" i="0" strike="noStrike" cap="none" spc="0" baseline="0" dirty="0">
                  <a:solidFill>
                    <a:srgbClr val="B60D27"/>
                  </a:solidFill>
                  <a:effectLst/>
                  <a:latin typeface="+mn-lt"/>
                  <a:ea typeface="ＭＳ Ｐゴシック" panose="020B0600070205080204" pitchFamily="50" charset="-128"/>
                  <a:cs typeface="MS UI Gothic"/>
                </a:rPr>
                <a:t>PTR ＋化学療法</a:t>
              </a:r>
              <a:endParaRPr lang="en-US" sz="1200" dirty="0">
                <a:solidFill>
                  <a:srgbClr val="B60D27"/>
                </a:solidFill>
                <a:latin typeface="+mn-lt"/>
                <a:ea typeface="ＭＳ Ｐゴシック" panose="020B0600070205080204" pitchFamily="50" charset="-128"/>
                <a:cs typeface="Arial" panose="020B0604020202020204" pitchFamily="34" charset="0"/>
              </a:endParaRPr>
            </a:p>
          </p:txBody>
        </p:sp>
      </p:grpSp>
      <p:graphicFrame>
        <p:nvGraphicFramePr>
          <p:cNvPr id="165" name="Table 164">
            <a:extLst>
              <a:ext uri="{FF2B5EF4-FFF2-40B4-BE49-F238E27FC236}">
                <a16:creationId xmlns:a16="http://schemas.microsoft.com/office/drawing/2014/main" xmlns="" id="{2FE42E2D-AF44-4D22-9F05-191AA5A236AC}"/>
              </a:ext>
            </a:extLst>
          </p:cNvPr>
          <p:cNvGraphicFramePr>
            <a:graphicFrameLocks noGrp="1"/>
          </p:cNvGraphicFramePr>
          <p:nvPr>
            <p:extLst>
              <p:ext uri="{D42A27DB-BD31-4B8C-83A1-F6EECF244321}">
                <p14:modId xmlns:p14="http://schemas.microsoft.com/office/powerpoint/2010/main" xmlns="" val="1977848252"/>
              </p:ext>
            </p:extLst>
          </p:nvPr>
        </p:nvGraphicFramePr>
        <p:xfrm>
          <a:off x="3460657" y="1700453"/>
          <a:ext cx="5456255" cy="1640160"/>
        </p:xfrm>
        <a:graphic>
          <a:graphicData uri="http://schemas.openxmlformats.org/drawingml/2006/table">
            <a:tbl>
              <a:tblPr firstRow="1" bandRow="1">
                <a:tableStyleId>{5C22544A-7EE6-4342-B048-85BDC9FD1C3A}</a:tableStyleId>
              </a:tblPr>
              <a:tblGrid>
                <a:gridCol w="2080334">
                  <a:extLst>
                    <a:ext uri="{9D8B030D-6E8A-4147-A177-3AD203B41FA5}">
                      <a16:colId xmlns:a16="http://schemas.microsoft.com/office/drawing/2014/main" xmlns="" val="1355162333"/>
                    </a:ext>
                  </a:extLst>
                </a:gridCol>
                <a:gridCol w="1787857">
                  <a:extLst>
                    <a:ext uri="{9D8B030D-6E8A-4147-A177-3AD203B41FA5}">
                      <a16:colId xmlns:a16="http://schemas.microsoft.com/office/drawing/2014/main" xmlns="" val="3057998878"/>
                    </a:ext>
                  </a:extLst>
                </a:gridCol>
                <a:gridCol w="1588064">
                  <a:extLst>
                    <a:ext uri="{9D8B030D-6E8A-4147-A177-3AD203B41FA5}">
                      <a16:colId xmlns:a16="http://schemas.microsoft.com/office/drawing/2014/main" xmlns="" val="765329259"/>
                    </a:ext>
                  </a:extLst>
                </a:gridCol>
              </a:tblGrid>
              <a:tr h="0">
                <a:tc>
                  <a:txBody>
                    <a:bodyPr/>
                    <a:lstStyle/>
                    <a:p>
                      <a:endParaRPr lang="en-GB" sz="1400">
                        <a:latin typeface="+mj-lt"/>
                        <a:ea typeface="ＭＳ Ｐゴシック" panose="020B0600070205080204" pitchFamily="50" charset="-128"/>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dirty="0">
                          <a:solidFill>
                            <a:srgbClr val="B60D27"/>
                          </a:solidFill>
                          <a:effectLst/>
                          <a:latin typeface="+mj-lt"/>
                          <a:ea typeface="ＭＳ Ｐゴシック" panose="020B0600070205080204" pitchFamily="50" charset="-128"/>
                          <a:cs typeface="MS UI Gothic"/>
                        </a:rPr>
                        <a:t>PTR ＋化学療法</a:t>
                      </a:r>
                      <a:r>
                        <a:rPr sz="1400" dirty="0">
                          <a:latin typeface="+mj-lt"/>
                          <a:ea typeface="ＭＳ Ｐゴシック" panose="020B0600070205080204" pitchFamily="50" charset="-128"/>
                        </a:rPr>
                        <a:t/>
                      </a:r>
                      <a:br>
                        <a:rPr sz="1400" dirty="0">
                          <a:latin typeface="+mj-lt"/>
                          <a:ea typeface="ＭＳ Ｐゴシック" panose="020B0600070205080204" pitchFamily="50" charset="-128"/>
                        </a:rPr>
                      </a:br>
                      <a:r>
                        <a:rPr lang="ja-JP" sz="1400" b="1" i="0" strike="noStrike" cap="none" spc="0" baseline="0" dirty="0">
                          <a:solidFill>
                            <a:srgbClr val="B60D27"/>
                          </a:solidFill>
                          <a:effectLst/>
                          <a:latin typeface="+mj-lt"/>
                          <a:ea typeface="ＭＳ Ｐゴシック" panose="020B0600070205080204" pitchFamily="50" charset="-128"/>
                          <a:cs typeface="MS UI Gothic"/>
                        </a:rPr>
                        <a:t>（n = 78）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B2C0D8"/>
                          </a:solidFill>
                          <a:effectLst/>
                          <a:latin typeface="+mj-lt"/>
                          <a:ea typeface="ＭＳ Ｐゴシック" panose="020B0600070205080204" pitchFamily="50" charset="-128"/>
                          <a:cs typeface="MS UI Gothic"/>
                        </a:rPr>
                        <a:t>化学療法 </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B2C0D8"/>
                          </a:solidFill>
                          <a:effectLst/>
                          <a:latin typeface="+mj-lt"/>
                          <a:ea typeface="ＭＳ Ｐゴシック" panose="020B0600070205080204" pitchFamily="50" charset="-128"/>
                          <a:cs typeface="MS UI Gothic"/>
                        </a:rPr>
                        <a:t>（n = 82）</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ja-JP" sz="1400" b="0" i="0" strike="noStrike" cap="none" spc="0" baseline="0">
                          <a:solidFill>
                            <a:srgbClr val="4D4D4D"/>
                          </a:solidFill>
                          <a:effectLst/>
                          <a:latin typeface="+mj-lt"/>
                          <a:ea typeface="ＭＳ Ｐゴシック" panose="020B0600070205080204" pitchFamily="50" charset="-128"/>
                          <a:cs typeface="MS UI Gothic"/>
                        </a:rPr>
                        <a:t>事象、n</a:t>
                      </a:r>
                      <a:endParaRPr lang="en-GB" sz="1400">
                        <a:solidFill>
                          <a:srgbClr val="4D4D4D"/>
                        </a:solidFill>
                        <a:latin typeface="+mj-lt"/>
                        <a:ea typeface="ＭＳ Ｐゴシック" panose="020B0600070205080204" pitchFamily="50" charset="-128"/>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56</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58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0">
                <a:tc>
                  <a:txBody>
                    <a:bodyPr/>
                    <a:lstStyle/>
                    <a:p>
                      <a:r>
                        <a:rPr lang="ja-JP" sz="1400" b="0" i="0" strike="noStrike" cap="none" spc="0" baseline="0" dirty="0">
                          <a:solidFill>
                            <a:srgbClr val="4D4D4D"/>
                          </a:solidFill>
                          <a:effectLst/>
                          <a:latin typeface="+mj-lt"/>
                          <a:ea typeface="ＭＳ Ｐゴシック" panose="020B0600070205080204" pitchFamily="50" charset="-128"/>
                          <a:cs typeface="MS UI Gothic"/>
                        </a:rPr>
                        <a:t>mOS、月</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数</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j-lt"/>
                          <a:ea typeface="ＭＳ Ｐゴシック" panose="020B0600070205080204" pitchFamily="50" charset="-128"/>
                          <a:cs typeface="MS UI Gothic"/>
                        </a:rPr>
                        <a:t>25.</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1400" b="0" i="0" strike="noStrike" cap="none" spc="0" baseline="0" dirty="0">
                          <a:solidFill>
                            <a:srgbClr val="B60D27"/>
                          </a:solidFill>
                          <a:effectLst/>
                          <a:latin typeface="+mj-lt"/>
                          <a:ea typeface="ＭＳ Ｐゴシック" panose="020B0600070205080204" pitchFamily="50" charset="-128"/>
                          <a:cs typeface="MS UI Gothic"/>
                        </a:rPr>
                        <a:t>19.9、31.5）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B2C0D8"/>
                          </a:solidFill>
                          <a:effectLst/>
                          <a:latin typeface="+mj-lt"/>
                          <a:ea typeface="ＭＳ Ｐゴシック" panose="020B0600070205080204" pitchFamily="50" charset="-128"/>
                          <a:cs typeface="MS UI Gothic"/>
                        </a:rPr>
                        <a:t>26.</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1400" b="0" i="0" strike="noStrike" cap="none" spc="0" baseline="0" dirty="0">
                          <a:solidFill>
                            <a:srgbClr val="B2C0D8"/>
                          </a:solidFill>
                          <a:effectLst/>
                          <a:latin typeface="+mj-lt"/>
                          <a:ea typeface="ＭＳ Ｐゴシック" panose="020B0600070205080204" pitchFamily="50" charset="-128"/>
                          <a:cs typeface="MS UI Gothic"/>
                        </a:rPr>
                        <a:t>21.9、32.5）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1371951"/>
                  </a:ext>
                </a:extLst>
              </a:tr>
              <a:tr h="234564">
                <a:tc>
                  <a:txBody>
                    <a:bodyPr/>
                    <a:lstStyle/>
                    <a:p>
                      <a:r>
                        <a:rPr lang="ja-JP" sz="1400" b="0" i="0" strike="noStrike" cap="none" spc="0" baseline="0" dirty="0">
                          <a:solidFill>
                            <a:srgbClr val="4D4D4D"/>
                          </a:solidFill>
                          <a:effectLst/>
                          <a:latin typeface="+mj-lt"/>
                          <a:ea typeface="ＭＳ Ｐゴシック" panose="020B0600070205080204" pitchFamily="50" charset="-128"/>
                          <a:cs typeface="MS UI Gothic"/>
                        </a:rPr>
                        <a:t>1年生存、</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j-lt"/>
                          <a:ea typeface="ＭＳ Ｐゴシック" panose="020B0600070205080204" pitchFamily="50" charset="-128"/>
                          <a:cs typeface="MS UI Gothic"/>
                        </a:rPr>
                        <a:t>76.</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1400" b="0" i="0" strike="noStrike" cap="none" spc="0" baseline="0" dirty="0">
                          <a:solidFill>
                            <a:srgbClr val="B60D27"/>
                          </a:solidFill>
                          <a:effectLst/>
                          <a:latin typeface="+mj-lt"/>
                          <a:ea typeface="ＭＳ Ｐゴシック" panose="020B0600070205080204" pitchFamily="50" charset="-128"/>
                          <a:cs typeface="MS UI Gothic"/>
                        </a:rPr>
                        <a:t>64.9、84.3）</a:t>
                      </a:r>
                      <a:endParaRPr lang="en-GB" sz="1400" dirty="0">
                        <a:solidFill>
                          <a:srgbClr val="B60D27"/>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2C0D8"/>
                          </a:solidFill>
                          <a:effectLst/>
                          <a:latin typeface="+mj-lt"/>
                          <a:ea typeface="ＭＳ Ｐゴシック" panose="020B0600070205080204" pitchFamily="50" charset="-128"/>
                          <a:cs typeface="MS UI Gothic"/>
                        </a:rPr>
                        <a:t>84.</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1400" b="0" i="0" strike="noStrike" cap="none" spc="0" baseline="0" dirty="0">
                          <a:solidFill>
                            <a:srgbClr val="B2C0D8"/>
                          </a:solidFill>
                          <a:effectLst/>
                          <a:latin typeface="+mj-lt"/>
                          <a:ea typeface="ＭＳ Ｐゴシック" panose="020B0600070205080204" pitchFamily="50" charset="-128"/>
                          <a:cs typeface="MS UI Gothic"/>
                        </a:rPr>
                        <a:t>74.2、90.8）</a:t>
                      </a:r>
                      <a:endParaRPr lang="en-GB" sz="1400" dirty="0">
                        <a:solidFill>
                          <a:schemeClr val="accent2"/>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1400" b="0" i="0" strike="noStrike" cap="none" spc="0" baseline="0" dirty="0">
                          <a:solidFill>
                            <a:srgbClr val="4D4D4D"/>
                          </a:solidFill>
                          <a:effectLst/>
                          <a:latin typeface="+mj-lt"/>
                          <a:ea typeface="ＭＳ Ｐゴシック" panose="020B0600070205080204" pitchFamily="50" charset="-128"/>
                          <a:cs typeface="MS UI Gothic"/>
                        </a:rPr>
                        <a:t>3年生存、</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j-lt"/>
                          <a:ea typeface="ＭＳ Ｐゴシック" panose="020B0600070205080204" pitchFamily="50" charset="-128"/>
                          <a:cs typeface="MS UI Gothic"/>
                        </a:rPr>
                        <a:t>33.</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1400" b="0" i="0" strike="noStrike" cap="none" spc="0" baseline="0" dirty="0">
                          <a:solidFill>
                            <a:srgbClr val="B60D27"/>
                          </a:solidFill>
                          <a:effectLst/>
                          <a:latin typeface="+mj-lt"/>
                          <a:ea typeface="ＭＳ Ｐゴシック" panose="020B0600070205080204" pitchFamily="50" charset="-128"/>
                          <a:cs typeface="MS UI Gothic"/>
                        </a:rPr>
                        <a:t>22.5、44.7）</a:t>
                      </a:r>
                      <a:endParaRPr lang="en-GB" sz="1400" dirty="0">
                        <a:solidFill>
                          <a:srgbClr val="B60D27"/>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2C0D8"/>
                          </a:solidFill>
                          <a:effectLst/>
                          <a:latin typeface="+mj-lt"/>
                          <a:ea typeface="ＭＳ Ｐゴシック" panose="020B0600070205080204" pitchFamily="50" charset="-128"/>
                          <a:cs typeface="MS UI Gothic"/>
                        </a:rPr>
                        <a:t>32.</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1400" b="0" i="0" strike="noStrike" cap="none" spc="0" baseline="0" dirty="0">
                          <a:solidFill>
                            <a:srgbClr val="B2C0D8"/>
                          </a:solidFill>
                          <a:effectLst/>
                          <a:latin typeface="+mj-lt"/>
                          <a:ea typeface="ＭＳ Ｐゴシック" panose="020B0600070205080204" pitchFamily="50" charset="-128"/>
                          <a:cs typeface="MS UI Gothic"/>
                        </a:rPr>
                        <a:t>21.1、43.6）</a:t>
                      </a:r>
                      <a:endParaRPr lang="en-GB" sz="1400" dirty="0">
                        <a:solidFill>
                          <a:schemeClr val="accent2"/>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66" name="TextBox 165">
            <a:extLst>
              <a:ext uri="{FF2B5EF4-FFF2-40B4-BE49-F238E27FC236}">
                <a16:creationId xmlns:a16="http://schemas.microsoft.com/office/drawing/2014/main" xmlns="" id="{2C3CA916-12D9-4856-8FFB-8F0854C3D741}"/>
              </a:ext>
            </a:extLst>
          </p:cNvPr>
          <p:cNvSpPr txBox="1"/>
          <p:nvPr/>
        </p:nvSpPr>
        <p:spPr>
          <a:xfrm>
            <a:off x="5632209" y="3471566"/>
            <a:ext cx="2929008" cy="830997"/>
          </a:xfrm>
          <a:prstGeom prst="rect">
            <a:avLst/>
          </a:prstGeom>
          <a:noFill/>
        </p:spPr>
        <p:txBody>
          <a:bodyPr wrap="none" rtlCol="0">
            <a:spAutoFit/>
          </a:bodyPr>
          <a:lstStyle/>
          <a:p>
            <a:pPr algn="ctr"/>
            <a:r>
              <a:rPr lang="ja-JP" sz="1600" b="1" i="0" strike="noStrike" cap="none" spc="0" baseline="0" dirty="0">
                <a:solidFill>
                  <a:srgbClr val="4D4D4D"/>
                </a:solidFill>
                <a:effectLst/>
                <a:latin typeface="+mn-lt"/>
                <a:ea typeface="ＭＳ Ｐゴシック" panose="020B0600070205080204" pitchFamily="50" charset="-128"/>
                <a:cs typeface="MS UI Gothic"/>
              </a:rPr>
              <a:t>HR：1.1</a:t>
            </a:r>
            <a:r>
              <a:rPr lang="ja-JP" sz="1600" b="1" i="0" strike="noStrike" cap="none" spc="0" baseline="0" dirty="0" smtClean="0">
                <a:solidFill>
                  <a:srgbClr val="4D4D4D"/>
                </a:solidFill>
                <a:effectLst/>
                <a:latin typeface="+mn-lt"/>
                <a:ea typeface="ＭＳ Ｐゴシック" panose="020B0600070205080204" pitchFamily="50" charset="-128"/>
                <a:cs typeface="MS UI Gothic"/>
              </a:rPr>
              <a:t>0</a:t>
            </a:r>
            <a:r>
              <a:rPr lang="en-GB" altLang="ja-JP" sz="1600" b="1" i="0" strike="noStrike" cap="none" spc="0" baseline="0" dirty="0" smtClean="0">
                <a:solidFill>
                  <a:srgbClr val="4D4D4D"/>
                </a:solidFill>
                <a:effectLst/>
                <a:latin typeface="+mn-lt"/>
                <a:ea typeface="ＭＳ Ｐゴシック" panose="020B0600070205080204" pitchFamily="50" charset="-128"/>
                <a:cs typeface="MS UI Gothic"/>
              </a:rPr>
              <a:t> </a:t>
            </a:r>
            <a:r>
              <a:rPr lang="ja-JP" sz="1600" b="1" i="0" strike="noStrike" cap="none" spc="0" baseline="0" dirty="0" smtClean="0">
                <a:solidFill>
                  <a:srgbClr val="4D4D4D"/>
                </a:solidFill>
                <a:effectLst/>
                <a:latin typeface="+mn-lt"/>
                <a:ea typeface="ＭＳ Ｐゴシック" panose="020B0600070205080204" pitchFamily="50" charset="-128"/>
                <a:cs typeface="MS UI Gothic"/>
              </a:rPr>
              <a:t>（</a:t>
            </a:r>
            <a:r>
              <a:rPr lang="ja-JP" sz="1600" b="1" i="0" strike="noStrike" cap="none" spc="0" baseline="0" dirty="0">
                <a:solidFill>
                  <a:srgbClr val="4D4D4D"/>
                </a:solidFill>
                <a:effectLst/>
                <a:latin typeface="+mn-lt"/>
                <a:ea typeface="ＭＳ Ｐゴシック" panose="020B0600070205080204" pitchFamily="50" charset="-128"/>
                <a:cs typeface="MS UI Gothic"/>
              </a:rPr>
              <a:t>95％CI：0.76、1.59）</a:t>
            </a:r>
          </a:p>
          <a:p>
            <a:pPr algn="ctr"/>
            <a:r>
              <a:rPr lang="ja-JP" sz="1600" b="1" i="0" strike="noStrike" cap="none" spc="0" baseline="0" dirty="0">
                <a:solidFill>
                  <a:srgbClr val="4D4D4D"/>
                </a:solidFill>
                <a:effectLst/>
                <a:latin typeface="+mn-lt"/>
                <a:ea typeface="ＭＳ Ｐゴシック" panose="020B0600070205080204" pitchFamily="50" charset="-128"/>
                <a:cs typeface="MS UI Gothic"/>
              </a:rPr>
              <a:t>片側p値＝ 0.69</a:t>
            </a:r>
          </a:p>
          <a:p>
            <a:pPr algn="ctr"/>
            <a:r>
              <a:rPr lang="ja-JP" sz="1600" b="0" i="0" strike="noStrike" cap="none" spc="0" baseline="0" dirty="0">
                <a:solidFill>
                  <a:srgbClr val="4D4D4D"/>
                </a:solidFill>
                <a:effectLst/>
                <a:latin typeface="+mn-lt"/>
                <a:ea typeface="ＭＳ Ｐゴシック" panose="020B0600070205080204" pitchFamily="50" charset="-128"/>
                <a:cs typeface="MS UI Gothic"/>
              </a:rPr>
              <a:t>追跡調査期間中央値:22.0ヵ月</a:t>
            </a:r>
            <a:endParaRPr lang="en-US" sz="1600" dirty="0">
              <a:solidFill>
                <a:srgbClr val="4D4D4D"/>
              </a:solidFill>
              <a:latin typeface="+mn-lt"/>
              <a:ea typeface="ＭＳ Ｐゴシック" panose="020B0600070205080204" pitchFamily="50" charset="-128"/>
            </a:endParaRPr>
          </a:p>
        </p:txBody>
      </p:sp>
      <p:grpSp>
        <p:nvGrpSpPr>
          <p:cNvPr id="167" name="Group 166">
            <a:extLst>
              <a:ext uri="{FF2B5EF4-FFF2-40B4-BE49-F238E27FC236}">
                <a16:creationId xmlns:a16="http://schemas.microsoft.com/office/drawing/2014/main" xmlns="" id="{09F4BDAC-EBF3-4E41-B58F-BE7B97E789B4}"/>
              </a:ext>
            </a:extLst>
          </p:cNvPr>
          <p:cNvGrpSpPr/>
          <p:nvPr/>
        </p:nvGrpSpPr>
        <p:grpSpPr>
          <a:xfrm>
            <a:off x="1644945" y="2175463"/>
            <a:ext cx="5912518" cy="2988000"/>
            <a:chOff x="-9307172" y="1158875"/>
            <a:chExt cx="9134631" cy="4434640"/>
          </a:xfrm>
        </p:grpSpPr>
        <p:sp>
          <p:nvSpPr>
            <p:cNvPr id="168" name="Freeform: Shape 72">
              <a:extLst>
                <a:ext uri="{FF2B5EF4-FFF2-40B4-BE49-F238E27FC236}">
                  <a16:creationId xmlns:a16="http://schemas.microsoft.com/office/drawing/2014/main" xmlns="" id="{C79666E1-6E8B-4992-B6BC-5EB9EDC8D8DC}"/>
                </a:ext>
              </a:extLst>
            </p:cNvPr>
            <p:cNvSpPr/>
            <p:nvPr/>
          </p:nvSpPr>
          <p:spPr>
            <a:xfrm>
              <a:off x="-9307172" y="1265105"/>
              <a:ext cx="9134631" cy="4328410"/>
            </a:xfrm>
            <a:custGeom>
              <a:avLst/>
              <a:gdLst>
                <a:gd name="connsiteX0" fmla="*/ 9138669 w 9134631"/>
                <a:gd name="connsiteY0" fmla="*/ 4329060 h 4328409"/>
                <a:gd name="connsiteX1" fmla="*/ 9138669 w 9134631"/>
                <a:gd name="connsiteY1" fmla="*/ 3965605 h 4328409"/>
                <a:gd name="connsiteX2" fmla="*/ 8254278 w 9134631"/>
                <a:gd name="connsiteY2" fmla="*/ 3965605 h 4328409"/>
                <a:gd name="connsiteX3" fmla="*/ 8254278 w 9134631"/>
                <a:gd name="connsiteY3" fmla="*/ 3767734 h 4328409"/>
                <a:gd name="connsiteX4" fmla="*/ 7277013 w 9134631"/>
                <a:gd name="connsiteY4" fmla="*/ 3767734 h 4328409"/>
                <a:gd name="connsiteX5" fmla="*/ 7277013 w 9134631"/>
                <a:gd name="connsiteY5" fmla="*/ 3638510 h 4328409"/>
                <a:gd name="connsiteX6" fmla="*/ 6243207 w 9134631"/>
                <a:gd name="connsiteY6" fmla="*/ 3638510 h 4328409"/>
                <a:gd name="connsiteX7" fmla="*/ 6243207 w 9134631"/>
                <a:gd name="connsiteY7" fmla="*/ 3545627 h 4328409"/>
                <a:gd name="connsiteX8" fmla="*/ 5799001 w 9134631"/>
                <a:gd name="connsiteY8" fmla="*/ 3545627 h 4328409"/>
                <a:gd name="connsiteX9" fmla="*/ 5799001 w 9134631"/>
                <a:gd name="connsiteY9" fmla="*/ 3460820 h 4328409"/>
                <a:gd name="connsiteX10" fmla="*/ 5762650 w 9134631"/>
                <a:gd name="connsiteY10" fmla="*/ 3460820 h 4328409"/>
                <a:gd name="connsiteX11" fmla="*/ 5762650 w 9134631"/>
                <a:gd name="connsiteY11" fmla="*/ 3295254 h 4328409"/>
                <a:gd name="connsiteX12" fmla="*/ 5439584 w 9134631"/>
                <a:gd name="connsiteY12" fmla="*/ 3295254 h 4328409"/>
                <a:gd name="connsiteX13" fmla="*/ 5439584 w 9134631"/>
                <a:gd name="connsiteY13" fmla="*/ 3198333 h 4328409"/>
                <a:gd name="connsiteX14" fmla="*/ 5282094 w 9134631"/>
                <a:gd name="connsiteY14" fmla="*/ 3198333 h 4328409"/>
                <a:gd name="connsiteX15" fmla="*/ 5282094 w 9134631"/>
                <a:gd name="connsiteY15" fmla="*/ 3028720 h 4328409"/>
                <a:gd name="connsiteX16" fmla="*/ 4866154 w 9134631"/>
                <a:gd name="connsiteY16" fmla="*/ 3028720 h 4328409"/>
                <a:gd name="connsiteX17" fmla="*/ 4866154 w 9134631"/>
                <a:gd name="connsiteY17" fmla="*/ 2939884 h 4328409"/>
                <a:gd name="connsiteX18" fmla="*/ 4135215 w 9134631"/>
                <a:gd name="connsiteY18" fmla="*/ 2939884 h 4328409"/>
                <a:gd name="connsiteX19" fmla="*/ 4135215 w 9134631"/>
                <a:gd name="connsiteY19" fmla="*/ 2867191 h 4328409"/>
                <a:gd name="connsiteX20" fmla="*/ 4014066 w 9134631"/>
                <a:gd name="connsiteY20" fmla="*/ 2867191 h 4328409"/>
                <a:gd name="connsiteX21" fmla="*/ 4014066 w 9134631"/>
                <a:gd name="connsiteY21" fmla="*/ 2798536 h 4328409"/>
                <a:gd name="connsiteX22" fmla="*/ 3965611 w 9134631"/>
                <a:gd name="connsiteY22" fmla="*/ 2798536 h 4328409"/>
                <a:gd name="connsiteX23" fmla="*/ 3965611 w 9134631"/>
                <a:gd name="connsiteY23" fmla="*/ 2729890 h 4328409"/>
                <a:gd name="connsiteX24" fmla="*/ 3925231 w 9134631"/>
                <a:gd name="connsiteY24" fmla="*/ 2729890 h 4328409"/>
                <a:gd name="connsiteX25" fmla="*/ 3925231 w 9134631"/>
                <a:gd name="connsiteY25" fmla="*/ 2637008 h 4328409"/>
                <a:gd name="connsiteX26" fmla="*/ 3892918 w 9134631"/>
                <a:gd name="connsiteY26" fmla="*/ 2637008 h 4328409"/>
                <a:gd name="connsiteX27" fmla="*/ 3892918 w 9134631"/>
                <a:gd name="connsiteY27" fmla="*/ 2548163 h 4328409"/>
                <a:gd name="connsiteX28" fmla="*/ 3795997 w 9134631"/>
                <a:gd name="connsiteY28" fmla="*/ 2548163 h 4328409"/>
                <a:gd name="connsiteX29" fmla="*/ 3795997 w 9134631"/>
                <a:gd name="connsiteY29" fmla="*/ 2479517 h 4328409"/>
                <a:gd name="connsiteX30" fmla="*/ 3590051 w 9134631"/>
                <a:gd name="connsiteY30" fmla="*/ 2479517 h 4328409"/>
                <a:gd name="connsiteX31" fmla="*/ 3590051 w 9134631"/>
                <a:gd name="connsiteY31" fmla="*/ 2390672 h 4328409"/>
                <a:gd name="connsiteX32" fmla="*/ 3553700 w 9134631"/>
                <a:gd name="connsiteY32" fmla="*/ 2390672 h 4328409"/>
                <a:gd name="connsiteX33" fmla="*/ 3553700 w 9134631"/>
                <a:gd name="connsiteY33" fmla="*/ 2334141 h 4328409"/>
                <a:gd name="connsiteX34" fmla="*/ 3517358 w 9134631"/>
                <a:gd name="connsiteY34" fmla="*/ 2334141 h 4328409"/>
                <a:gd name="connsiteX35" fmla="*/ 3517358 w 9134631"/>
                <a:gd name="connsiteY35" fmla="*/ 2257410 h 4328409"/>
                <a:gd name="connsiteX36" fmla="*/ 3359867 w 9134631"/>
                <a:gd name="connsiteY36" fmla="*/ 2257410 h 4328409"/>
                <a:gd name="connsiteX37" fmla="*/ 3359867 w 9134631"/>
                <a:gd name="connsiteY37" fmla="*/ 2204907 h 4328409"/>
                <a:gd name="connsiteX38" fmla="*/ 3254871 w 9134631"/>
                <a:gd name="connsiteY38" fmla="*/ 2204907 h 4328409"/>
                <a:gd name="connsiteX39" fmla="*/ 3254871 w 9134631"/>
                <a:gd name="connsiteY39" fmla="*/ 2168565 h 4328409"/>
                <a:gd name="connsiteX40" fmla="*/ 3214481 w 9134631"/>
                <a:gd name="connsiteY40" fmla="*/ 2168565 h 4328409"/>
                <a:gd name="connsiteX41" fmla="*/ 3214481 w 9134631"/>
                <a:gd name="connsiteY41" fmla="*/ 2087796 h 4328409"/>
                <a:gd name="connsiteX42" fmla="*/ 2992384 w 9134631"/>
                <a:gd name="connsiteY42" fmla="*/ 2087796 h 4328409"/>
                <a:gd name="connsiteX43" fmla="*/ 2992384 w 9134631"/>
                <a:gd name="connsiteY43" fmla="*/ 2007037 h 4328409"/>
                <a:gd name="connsiteX44" fmla="*/ 2899501 w 9134631"/>
                <a:gd name="connsiteY44" fmla="*/ 2007037 h 4328409"/>
                <a:gd name="connsiteX45" fmla="*/ 2899501 w 9134631"/>
                <a:gd name="connsiteY45" fmla="*/ 1946458 h 4328409"/>
                <a:gd name="connsiteX46" fmla="*/ 2737963 w 9134631"/>
                <a:gd name="connsiteY46" fmla="*/ 1946458 h 4328409"/>
                <a:gd name="connsiteX47" fmla="*/ 2737963 w 9134631"/>
                <a:gd name="connsiteY47" fmla="*/ 1877812 h 4328409"/>
                <a:gd name="connsiteX48" fmla="*/ 2689507 w 9134631"/>
                <a:gd name="connsiteY48" fmla="*/ 1877812 h 4328409"/>
                <a:gd name="connsiteX49" fmla="*/ 2689507 w 9134631"/>
                <a:gd name="connsiteY49" fmla="*/ 1788967 h 4328409"/>
                <a:gd name="connsiteX50" fmla="*/ 2669317 w 9134631"/>
                <a:gd name="connsiteY50" fmla="*/ 1788967 h 4328409"/>
                <a:gd name="connsiteX51" fmla="*/ 2669317 w 9134631"/>
                <a:gd name="connsiteY51" fmla="*/ 1631477 h 4328409"/>
                <a:gd name="connsiteX52" fmla="*/ 2544131 w 9134631"/>
                <a:gd name="connsiteY52" fmla="*/ 1631477 h 4328409"/>
                <a:gd name="connsiteX53" fmla="*/ 2544131 w 9134631"/>
                <a:gd name="connsiteY53" fmla="*/ 1578974 h 4328409"/>
                <a:gd name="connsiteX54" fmla="*/ 2487590 w 9134631"/>
                <a:gd name="connsiteY54" fmla="*/ 1578974 h 4328409"/>
                <a:gd name="connsiteX55" fmla="*/ 2487590 w 9134631"/>
                <a:gd name="connsiteY55" fmla="*/ 1518404 h 4328409"/>
                <a:gd name="connsiteX56" fmla="*/ 2362403 w 9134631"/>
                <a:gd name="connsiteY56" fmla="*/ 1518404 h 4328409"/>
                <a:gd name="connsiteX57" fmla="*/ 2362403 w 9134631"/>
                <a:gd name="connsiteY57" fmla="*/ 1385132 h 4328409"/>
                <a:gd name="connsiteX58" fmla="*/ 2176647 w 9134631"/>
                <a:gd name="connsiteY58" fmla="*/ 1385132 h 4328409"/>
                <a:gd name="connsiteX59" fmla="*/ 2176647 w 9134631"/>
                <a:gd name="connsiteY59" fmla="*/ 1316487 h 4328409"/>
                <a:gd name="connsiteX60" fmla="*/ 2035299 w 9134631"/>
                <a:gd name="connsiteY60" fmla="*/ 1316487 h 4328409"/>
                <a:gd name="connsiteX61" fmla="*/ 2035299 w 9134631"/>
                <a:gd name="connsiteY61" fmla="*/ 981307 h 4328409"/>
                <a:gd name="connsiteX62" fmla="*/ 1966653 w 9134631"/>
                <a:gd name="connsiteY62" fmla="*/ 981307 h 4328409"/>
                <a:gd name="connsiteX63" fmla="*/ 1966653 w 9134631"/>
                <a:gd name="connsiteY63" fmla="*/ 916690 h 4328409"/>
                <a:gd name="connsiteX64" fmla="*/ 1865695 w 9134631"/>
                <a:gd name="connsiteY64" fmla="*/ 916690 h 4328409"/>
                <a:gd name="connsiteX65" fmla="*/ 1865695 w 9134631"/>
                <a:gd name="connsiteY65" fmla="*/ 803621 h 4328409"/>
                <a:gd name="connsiteX66" fmla="*/ 1643587 w 9134631"/>
                <a:gd name="connsiteY66" fmla="*/ 803621 h 4328409"/>
                <a:gd name="connsiteX67" fmla="*/ 1643587 w 9134631"/>
                <a:gd name="connsiteY67" fmla="*/ 751123 h 4328409"/>
                <a:gd name="connsiteX68" fmla="*/ 1562818 w 9134631"/>
                <a:gd name="connsiteY68" fmla="*/ 751123 h 4328409"/>
                <a:gd name="connsiteX69" fmla="*/ 1562818 w 9134631"/>
                <a:gd name="connsiteY69" fmla="*/ 682472 h 4328409"/>
                <a:gd name="connsiteX70" fmla="*/ 1425518 w 9134631"/>
                <a:gd name="connsiteY70" fmla="*/ 682472 h 4328409"/>
                <a:gd name="connsiteX71" fmla="*/ 1425518 w 9134631"/>
                <a:gd name="connsiteY71" fmla="*/ 625936 h 4328409"/>
                <a:gd name="connsiteX72" fmla="*/ 1405328 w 9134631"/>
                <a:gd name="connsiteY72" fmla="*/ 625936 h 4328409"/>
                <a:gd name="connsiteX73" fmla="*/ 1405328 w 9134631"/>
                <a:gd name="connsiteY73" fmla="*/ 557285 h 4328409"/>
                <a:gd name="connsiteX74" fmla="*/ 1364948 w 9134631"/>
                <a:gd name="connsiteY74" fmla="*/ 557285 h 4328409"/>
                <a:gd name="connsiteX75" fmla="*/ 1364948 w 9134631"/>
                <a:gd name="connsiteY75" fmla="*/ 508825 h 4328409"/>
                <a:gd name="connsiteX76" fmla="*/ 1328597 w 9134631"/>
                <a:gd name="connsiteY76" fmla="*/ 508825 h 4328409"/>
                <a:gd name="connsiteX77" fmla="*/ 1328597 w 9134631"/>
                <a:gd name="connsiteY77" fmla="*/ 440174 h 4328409"/>
                <a:gd name="connsiteX78" fmla="*/ 1251876 w 9134631"/>
                <a:gd name="connsiteY78" fmla="*/ 440174 h 4328409"/>
                <a:gd name="connsiteX79" fmla="*/ 1251876 w 9134631"/>
                <a:gd name="connsiteY79" fmla="*/ 395752 h 4328409"/>
                <a:gd name="connsiteX80" fmla="*/ 1037844 w 9134631"/>
                <a:gd name="connsiteY80" fmla="*/ 395752 h 4328409"/>
                <a:gd name="connsiteX81" fmla="*/ 1037844 w 9134631"/>
                <a:gd name="connsiteY81" fmla="*/ 339217 h 4328409"/>
                <a:gd name="connsiteX82" fmla="*/ 1001502 w 9134631"/>
                <a:gd name="connsiteY82" fmla="*/ 339217 h 4328409"/>
                <a:gd name="connsiteX83" fmla="*/ 1001502 w 9134631"/>
                <a:gd name="connsiteY83" fmla="*/ 282681 h 4328409"/>
                <a:gd name="connsiteX84" fmla="*/ 799583 w 9134631"/>
                <a:gd name="connsiteY84" fmla="*/ 282681 h 4328409"/>
                <a:gd name="connsiteX85" fmla="*/ 799583 w 9134631"/>
                <a:gd name="connsiteY85" fmla="*/ 238259 h 4328409"/>
                <a:gd name="connsiteX86" fmla="*/ 767277 w 9134631"/>
                <a:gd name="connsiteY86" fmla="*/ 238259 h 4328409"/>
                <a:gd name="connsiteX87" fmla="*/ 767277 w 9134631"/>
                <a:gd name="connsiteY87" fmla="*/ 169608 h 4328409"/>
                <a:gd name="connsiteX88" fmla="*/ 678434 w 9134631"/>
                <a:gd name="connsiteY88" fmla="*/ 169608 h 4328409"/>
                <a:gd name="connsiteX89" fmla="*/ 678434 w 9134631"/>
                <a:gd name="connsiteY89" fmla="*/ 121149 h 4328409"/>
                <a:gd name="connsiteX90" fmla="*/ 339217 w 9134631"/>
                <a:gd name="connsiteY90" fmla="*/ 121149 h 4328409"/>
                <a:gd name="connsiteX91" fmla="*/ 339217 w 9134631"/>
                <a:gd name="connsiteY91" fmla="*/ 0 h 4328409"/>
                <a:gd name="connsiteX92" fmla="*/ 0 w 9134631"/>
                <a:gd name="connsiteY92" fmla="*/ 0 h 432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9134631" h="4328409">
                  <a:moveTo>
                    <a:pt x="9138669" y="4329060"/>
                  </a:moveTo>
                  <a:lnTo>
                    <a:pt x="9138669" y="3965605"/>
                  </a:lnTo>
                  <a:lnTo>
                    <a:pt x="8254278" y="3965605"/>
                  </a:lnTo>
                  <a:lnTo>
                    <a:pt x="8254278" y="3767734"/>
                  </a:lnTo>
                  <a:lnTo>
                    <a:pt x="7277013" y="3767734"/>
                  </a:lnTo>
                  <a:lnTo>
                    <a:pt x="7277013" y="3638510"/>
                  </a:lnTo>
                  <a:lnTo>
                    <a:pt x="6243207" y="3638510"/>
                  </a:lnTo>
                  <a:lnTo>
                    <a:pt x="6243207" y="3545627"/>
                  </a:lnTo>
                  <a:lnTo>
                    <a:pt x="5799001" y="3545627"/>
                  </a:lnTo>
                  <a:lnTo>
                    <a:pt x="5799001" y="3460820"/>
                  </a:lnTo>
                  <a:lnTo>
                    <a:pt x="5762650" y="3460820"/>
                  </a:lnTo>
                  <a:lnTo>
                    <a:pt x="5762650" y="3295254"/>
                  </a:lnTo>
                  <a:lnTo>
                    <a:pt x="5439584" y="3295254"/>
                  </a:lnTo>
                  <a:lnTo>
                    <a:pt x="5439584" y="3198333"/>
                  </a:lnTo>
                  <a:lnTo>
                    <a:pt x="5282094" y="3198333"/>
                  </a:lnTo>
                  <a:lnTo>
                    <a:pt x="5282094" y="3028720"/>
                  </a:lnTo>
                  <a:lnTo>
                    <a:pt x="4866154" y="3028720"/>
                  </a:lnTo>
                  <a:lnTo>
                    <a:pt x="4866154" y="2939884"/>
                  </a:lnTo>
                  <a:lnTo>
                    <a:pt x="4135215" y="2939884"/>
                  </a:lnTo>
                  <a:lnTo>
                    <a:pt x="4135215" y="2867191"/>
                  </a:lnTo>
                  <a:lnTo>
                    <a:pt x="4014066" y="2867191"/>
                  </a:lnTo>
                  <a:lnTo>
                    <a:pt x="4014066" y="2798536"/>
                  </a:lnTo>
                  <a:lnTo>
                    <a:pt x="3965611" y="2798536"/>
                  </a:lnTo>
                  <a:lnTo>
                    <a:pt x="3965611" y="2729890"/>
                  </a:lnTo>
                  <a:lnTo>
                    <a:pt x="3925231" y="2729890"/>
                  </a:lnTo>
                  <a:lnTo>
                    <a:pt x="3925231" y="2637008"/>
                  </a:lnTo>
                  <a:lnTo>
                    <a:pt x="3892918" y="2637008"/>
                  </a:lnTo>
                  <a:lnTo>
                    <a:pt x="3892918" y="2548163"/>
                  </a:lnTo>
                  <a:lnTo>
                    <a:pt x="3795997" y="2548163"/>
                  </a:lnTo>
                  <a:lnTo>
                    <a:pt x="3795997" y="2479517"/>
                  </a:lnTo>
                  <a:lnTo>
                    <a:pt x="3590051" y="2479517"/>
                  </a:lnTo>
                  <a:lnTo>
                    <a:pt x="3590051" y="2390672"/>
                  </a:lnTo>
                  <a:lnTo>
                    <a:pt x="3553700" y="2390672"/>
                  </a:lnTo>
                  <a:lnTo>
                    <a:pt x="3553700" y="2334141"/>
                  </a:lnTo>
                  <a:lnTo>
                    <a:pt x="3517358" y="2334141"/>
                  </a:lnTo>
                  <a:lnTo>
                    <a:pt x="3517358" y="2257410"/>
                  </a:lnTo>
                  <a:lnTo>
                    <a:pt x="3359867" y="2257410"/>
                  </a:lnTo>
                  <a:lnTo>
                    <a:pt x="3359867" y="2204907"/>
                  </a:lnTo>
                  <a:lnTo>
                    <a:pt x="3254871" y="2204907"/>
                  </a:lnTo>
                  <a:lnTo>
                    <a:pt x="3254871" y="2168565"/>
                  </a:lnTo>
                  <a:lnTo>
                    <a:pt x="3214481" y="2168565"/>
                  </a:lnTo>
                  <a:lnTo>
                    <a:pt x="3214481" y="2087796"/>
                  </a:lnTo>
                  <a:lnTo>
                    <a:pt x="2992384" y="2087796"/>
                  </a:lnTo>
                  <a:lnTo>
                    <a:pt x="2992384" y="2007037"/>
                  </a:lnTo>
                  <a:lnTo>
                    <a:pt x="2899501" y="2007037"/>
                  </a:lnTo>
                  <a:lnTo>
                    <a:pt x="2899501" y="1946458"/>
                  </a:lnTo>
                  <a:lnTo>
                    <a:pt x="2737963" y="1946458"/>
                  </a:lnTo>
                  <a:lnTo>
                    <a:pt x="2737963" y="1877812"/>
                  </a:lnTo>
                  <a:lnTo>
                    <a:pt x="2689507" y="1877812"/>
                  </a:lnTo>
                  <a:lnTo>
                    <a:pt x="2689507" y="1788967"/>
                  </a:lnTo>
                  <a:lnTo>
                    <a:pt x="2669317" y="1788967"/>
                  </a:lnTo>
                  <a:lnTo>
                    <a:pt x="2669317" y="1631477"/>
                  </a:lnTo>
                  <a:lnTo>
                    <a:pt x="2544131" y="1631477"/>
                  </a:lnTo>
                  <a:lnTo>
                    <a:pt x="2544131" y="1578974"/>
                  </a:lnTo>
                  <a:lnTo>
                    <a:pt x="2487590" y="1578974"/>
                  </a:lnTo>
                  <a:lnTo>
                    <a:pt x="2487590" y="1518404"/>
                  </a:lnTo>
                  <a:lnTo>
                    <a:pt x="2362403" y="1518404"/>
                  </a:lnTo>
                  <a:lnTo>
                    <a:pt x="2362403" y="1385132"/>
                  </a:lnTo>
                  <a:lnTo>
                    <a:pt x="2176647" y="1385132"/>
                  </a:lnTo>
                  <a:lnTo>
                    <a:pt x="2176647" y="1316487"/>
                  </a:lnTo>
                  <a:lnTo>
                    <a:pt x="2035299" y="1316487"/>
                  </a:lnTo>
                  <a:lnTo>
                    <a:pt x="2035299" y="981307"/>
                  </a:lnTo>
                  <a:lnTo>
                    <a:pt x="1966653" y="981307"/>
                  </a:lnTo>
                  <a:lnTo>
                    <a:pt x="1966653" y="916690"/>
                  </a:lnTo>
                  <a:lnTo>
                    <a:pt x="1865695" y="916690"/>
                  </a:lnTo>
                  <a:lnTo>
                    <a:pt x="1865695" y="803621"/>
                  </a:lnTo>
                  <a:lnTo>
                    <a:pt x="1643587" y="803621"/>
                  </a:lnTo>
                  <a:lnTo>
                    <a:pt x="1643587" y="751123"/>
                  </a:lnTo>
                  <a:lnTo>
                    <a:pt x="1562818" y="751123"/>
                  </a:lnTo>
                  <a:lnTo>
                    <a:pt x="1562818" y="682472"/>
                  </a:lnTo>
                  <a:lnTo>
                    <a:pt x="1425518" y="682472"/>
                  </a:lnTo>
                  <a:lnTo>
                    <a:pt x="1425518" y="625936"/>
                  </a:lnTo>
                  <a:lnTo>
                    <a:pt x="1405328" y="625936"/>
                  </a:lnTo>
                  <a:lnTo>
                    <a:pt x="1405328" y="557285"/>
                  </a:lnTo>
                  <a:lnTo>
                    <a:pt x="1364948" y="557285"/>
                  </a:lnTo>
                  <a:lnTo>
                    <a:pt x="1364948" y="508825"/>
                  </a:lnTo>
                  <a:lnTo>
                    <a:pt x="1328597" y="508825"/>
                  </a:lnTo>
                  <a:lnTo>
                    <a:pt x="1328597" y="440174"/>
                  </a:lnTo>
                  <a:lnTo>
                    <a:pt x="1251876" y="440174"/>
                  </a:lnTo>
                  <a:lnTo>
                    <a:pt x="1251876" y="395752"/>
                  </a:lnTo>
                  <a:lnTo>
                    <a:pt x="1037844" y="395752"/>
                  </a:lnTo>
                  <a:lnTo>
                    <a:pt x="1037844" y="339217"/>
                  </a:lnTo>
                  <a:lnTo>
                    <a:pt x="1001502" y="339217"/>
                  </a:lnTo>
                  <a:lnTo>
                    <a:pt x="1001502" y="282681"/>
                  </a:lnTo>
                  <a:lnTo>
                    <a:pt x="799583" y="282681"/>
                  </a:lnTo>
                  <a:lnTo>
                    <a:pt x="799583" y="238259"/>
                  </a:lnTo>
                  <a:lnTo>
                    <a:pt x="767277" y="238259"/>
                  </a:lnTo>
                  <a:lnTo>
                    <a:pt x="767277" y="169608"/>
                  </a:lnTo>
                  <a:lnTo>
                    <a:pt x="678434" y="169608"/>
                  </a:lnTo>
                  <a:lnTo>
                    <a:pt x="678434" y="121149"/>
                  </a:lnTo>
                  <a:lnTo>
                    <a:pt x="339217" y="121149"/>
                  </a:lnTo>
                  <a:lnTo>
                    <a:pt x="339217" y="0"/>
                  </a:lnTo>
                  <a:lnTo>
                    <a:pt x="0" y="0"/>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69" name="Freeform: Shape 73">
              <a:extLst>
                <a:ext uri="{FF2B5EF4-FFF2-40B4-BE49-F238E27FC236}">
                  <a16:creationId xmlns:a16="http://schemas.microsoft.com/office/drawing/2014/main" xmlns="" id="{E97047BD-4EF8-42D4-9F3A-7C2DFBE4924C}"/>
                </a:ext>
              </a:extLst>
            </p:cNvPr>
            <p:cNvSpPr/>
            <p:nvPr/>
          </p:nvSpPr>
          <p:spPr>
            <a:xfrm>
              <a:off x="-8967955" y="1158875"/>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0" name="Freeform: Shape 74">
              <a:extLst>
                <a:ext uri="{FF2B5EF4-FFF2-40B4-BE49-F238E27FC236}">
                  <a16:creationId xmlns:a16="http://schemas.microsoft.com/office/drawing/2014/main" xmlns="" id="{F31F267A-1E32-40BC-8352-543FA56B8E5B}"/>
                </a:ext>
              </a:extLst>
            </p:cNvPr>
            <p:cNvSpPr/>
            <p:nvPr/>
          </p:nvSpPr>
          <p:spPr>
            <a:xfrm>
              <a:off x="-8836791" y="1271614"/>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1" name="Freeform: Shape 75">
              <a:extLst>
                <a:ext uri="{FF2B5EF4-FFF2-40B4-BE49-F238E27FC236}">
                  <a16:creationId xmlns:a16="http://schemas.microsoft.com/office/drawing/2014/main" xmlns="" id="{1087F5EE-5D58-4D66-8241-C9C2CDEC2FE2}"/>
                </a:ext>
              </a:extLst>
            </p:cNvPr>
            <p:cNvSpPr/>
            <p:nvPr/>
          </p:nvSpPr>
          <p:spPr>
            <a:xfrm>
              <a:off x="-8686889" y="1271614"/>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2" name="Freeform: Shape 76">
              <a:extLst>
                <a:ext uri="{FF2B5EF4-FFF2-40B4-BE49-F238E27FC236}">
                  <a16:creationId xmlns:a16="http://schemas.microsoft.com/office/drawing/2014/main" xmlns="" id="{0E917374-4332-43F0-B80B-20AEAED1859C}"/>
                </a:ext>
              </a:extLst>
            </p:cNvPr>
            <p:cNvSpPr/>
            <p:nvPr/>
          </p:nvSpPr>
          <p:spPr>
            <a:xfrm>
              <a:off x="-8330872" y="1440255"/>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3" name="Freeform: Shape 77">
              <a:extLst>
                <a:ext uri="{FF2B5EF4-FFF2-40B4-BE49-F238E27FC236}">
                  <a16:creationId xmlns:a16="http://schemas.microsoft.com/office/drawing/2014/main" xmlns="" id="{D51E1CE8-C28B-420C-B314-0938BECC83BF}"/>
                </a:ext>
              </a:extLst>
            </p:cNvPr>
            <p:cNvSpPr/>
            <p:nvPr/>
          </p:nvSpPr>
          <p:spPr>
            <a:xfrm>
              <a:off x="-8106020" y="15523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4" name="Freeform: Shape 78">
              <a:extLst>
                <a:ext uri="{FF2B5EF4-FFF2-40B4-BE49-F238E27FC236}">
                  <a16:creationId xmlns:a16="http://schemas.microsoft.com/office/drawing/2014/main" xmlns="" id="{13E6DBCD-E2CF-44CC-AA2B-73ED58081200}"/>
                </a:ext>
              </a:extLst>
            </p:cNvPr>
            <p:cNvSpPr/>
            <p:nvPr/>
          </p:nvSpPr>
          <p:spPr>
            <a:xfrm>
              <a:off x="-7768741" y="1833437"/>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5" name="Freeform: Shape 79">
              <a:extLst>
                <a:ext uri="{FF2B5EF4-FFF2-40B4-BE49-F238E27FC236}">
                  <a16:creationId xmlns:a16="http://schemas.microsoft.com/office/drawing/2014/main" xmlns="" id="{C38CE7F6-E379-42C3-9B39-C7C3BD13FDD1}"/>
                </a:ext>
              </a:extLst>
            </p:cNvPr>
            <p:cNvSpPr/>
            <p:nvPr/>
          </p:nvSpPr>
          <p:spPr>
            <a:xfrm>
              <a:off x="-7206610" y="2470524"/>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6" name="Freeform: Shape 80">
              <a:extLst>
                <a:ext uri="{FF2B5EF4-FFF2-40B4-BE49-F238E27FC236}">
                  <a16:creationId xmlns:a16="http://schemas.microsoft.com/office/drawing/2014/main" xmlns="" id="{0A58A060-DD24-470E-93BB-211B4A55E461}"/>
                </a:ext>
              </a:extLst>
            </p:cNvPr>
            <p:cNvSpPr/>
            <p:nvPr/>
          </p:nvSpPr>
          <p:spPr>
            <a:xfrm>
              <a:off x="-6794380" y="275158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7" name="Freeform: Shape 81">
              <a:extLst>
                <a:ext uri="{FF2B5EF4-FFF2-40B4-BE49-F238E27FC236}">
                  <a16:creationId xmlns:a16="http://schemas.microsoft.com/office/drawing/2014/main" xmlns="" id="{FDEBD7D0-C0A4-4A0E-959B-51B982B276C6}"/>
                </a:ext>
              </a:extLst>
            </p:cNvPr>
            <p:cNvSpPr/>
            <p:nvPr/>
          </p:nvSpPr>
          <p:spPr>
            <a:xfrm>
              <a:off x="-6738167" y="278906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8" name="Freeform: Shape 82">
              <a:extLst>
                <a:ext uri="{FF2B5EF4-FFF2-40B4-BE49-F238E27FC236}">
                  <a16:creationId xmlns:a16="http://schemas.microsoft.com/office/drawing/2014/main" xmlns="" id="{5028C221-C0B6-4B19-B1AD-3080FAA5EF95}"/>
                </a:ext>
              </a:extLst>
            </p:cNvPr>
            <p:cNvSpPr/>
            <p:nvPr/>
          </p:nvSpPr>
          <p:spPr>
            <a:xfrm>
              <a:off x="-6138551" y="3238770"/>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79" name="Freeform: Shape 83">
              <a:extLst>
                <a:ext uri="{FF2B5EF4-FFF2-40B4-BE49-F238E27FC236}">
                  <a16:creationId xmlns:a16="http://schemas.microsoft.com/office/drawing/2014/main" xmlns="" id="{81608398-7E53-47DD-B63E-8A475B0F317A}"/>
                </a:ext>
              </a:extLst>
            </p:cNvPr>
            <p:cNvSpPr/>
            <p:nvPr/>
          </p:nvSpPr>
          <p:spPr>
            <a:xfrm>
              <a:off x="-5894961" y="3407418"/>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0" name="Freeform: Shape 84">
              <a:extLst>
                <a:ext uri="{FF2B5EF4-FFF2-40B4-BE49-F238E27FC236}">
                  <a16:creationId xmlns:a16="http://schemas.microsoft.com/office/drawing/2014/main" xmlns="" id="{535F6879-6D42-470E-9A82-642870620F6D}"/>
                </a:ext>
              </a:extLst>
            </p:cNvPr>
            <p:cNvSpPr/>
            <p:nvPr/>
          </p:nvSpPr>
          <p:spPr>
            <a:xfrm>
              <a:off x="-5820010" y="3407418"/>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1" name="Freeform: Shape 85">
              <a:extLst>
                <a:ext uri="{FF2B5EF4-FFF2-40B4-BE49-F238E27FC236}">
                  <a16:creationId xmlns:a16="http://schemas.microsoft.com/office/drawing/2014/main" xmlns="" id="{67F664F4-093A-43F5-A8F7-DB642AAB4AF8}"/>
                </a:ext>
              </a:extLst>
            </p:cNvPr>
            <p:cNvSpPr/>
            <p:nvPr/>
          </p:nvSpPr>
          <p:spPr>
            <a:xfrm>
              <a:off x="-5613895" y="3632271"/>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2" name="Freeform: Shape 86">
              <a:extLst>
                <a:ext uri="{FF2B5EF4-FFF2-40B4-BE49-F238E27FC236}">
                  <a16:creationId xmlns:a16="http://schemas.microsoft.com/office/drawing/2014/main" xmlns="" id="{9E6878F8-0A46-4761-B627-245C905DD49A}"/>
                </a:ext>
              </a:extLst>
            </p:cNvPr>
            <p:cNvSpPr/>
            <p:nvPr/>
          </p:nvSpPr>
          <p:spPr>
            <a:xfrm>
              <a:off x="-5051764" y="4081976"/>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3" name="Freeform: Shape 87">
              <a:extLst>
                <a:ext uri="{FF2B5EF4-FFF2-40B4-BE49-F238E27FC236}">
                  <a16:creationId xmlns:a16="http://schemas.microsoft.com/office/drawing/2014/main" xmlns="" id="{342ACAEF-4658-4D76-9CF3-DE500698238B}"/>
                </a:ext>
              </a:extLst>
            </p:cNvPr>
            <p:cNvSpPr/>
            <p:nvPr/>
          </p:nvSpPr>
          <p:spPr>
            <a:xfrm>
              <a:off x="-3028073" y="479400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4" name="Freeform: Shape 88">
              <a:extLst>
                <a:ext uri="{FF2B5EF4-FFF2-40B4-BE49-F238E27FC236}">
                  <a16:creationId xmlns:a16="http://schemas.microsoft.com/office/drawing/2014/main" xmlns="" id="{837F611B-7785-4883-B855-7260A431290B}"/>
                </a:ext>
              </a:extLst>
            </p:cNvPr>
            <p:cNvSpPr/>
            <p:nvPr/>
          </p:nvSpPr>
          <p:spPr>
            <a:xfrm>
              <a:off x="-2166139" y="479400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5" name="Freeform: Shape 89">
              <a:extLst>
                <a:ext uri="{FF2B5EF4-FFF2-40B4-BE49-F238E27FC236}">
                  <a16:creationId xmlns:a16="http://schemas.microsoft.com/office/drawing/2014/main" xmlns="" id="{4A0D09AF-D4E7-4BB6-BA76-453388193CA3}"/>
                </a:ext>
              </a:extLst>
            </p:cNvPr>
            <p:cNvSpPr/>
            <p:nvPr/>
          </p:nvSpPr>
          <p:spPr>
            <a:xfrm>
              <a:off x="-1810113" y="4925182"/>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sp>
          <p:nvSpPr>
            <p:cNvPr id="186" name="Freeform: Shape 90">
              <a:extLst>
                <a:ext uri="{FF2B5EF4-FFF2-40B4-BE49-F238E27FC236}">
                  <a16:creationId xmlns:a16="http://schemas.microsoft.com/office/drawing/2014/main" xmlns="" id="{D8FD85A9-55BA-4A10-9616-6707D7BEF23A}"/>
                </a:ext>
              </a:extLst>
            </p:cNvPr>
            <p:cNvSpPr/>
            <p:nvPr/>
          </p:nvSpPr>
          <p:spPr>
            <a:xfrm>
              <a:off x="-573425" y="5112559"/>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a:latin typeface="+mn-lt"/>
                <a:ea typeface="ＭＳ Ｐゴシック" panose="020B0600070205080204" pitchFamily="50" charset="-128"/>
              </a:endParaRPr>
            </a:p>
          </p:txBody>
        </p:sp>
      </p:grpSp>
      <p:grpSp>
        <p:nvGrpSpPr>
          <p:cNvPr id="187" name="Group 186">
            <a:extLst>
              <a:ext uri="{FF2B5EF4-FFF2-40B4-BE49-F238E27FC236}">
                <a16:creationId xmlns:a16="http://schemas.microsoft.com/office/drawing/2014/main" xmlns="" id="{97A826EB-86D4-4D95-9675-CF81DF5E4F8C}"/>
              </a:ext>
            </a:extLst>
          </p:cNvPr>
          <p:cNvGrpSpPr/>
          <p:nvPr/>
        </p:nvGrpSpPr>
        <p:grpSpPr>
          <a:xfrm>
            <a:off x="1644945" y="2251664"/>
            <a:ext cx="6317927" cy="2574000"/>
            <a:chOff x="-8975323" y="1012647"/>
            <a:chExt cx="9144615" cy="3560885"/>
          </a:xfrm>
        </p:grpSpPr>
        <p:sp>
          <p:nvSpPr>
            <p:cNvPr id="188" name="Freeform: Shape 94">
              <a:extLst>
                <a:ext uri="{FF2B5EF4-FFF2-40B4-BE49-F238E27FC236}">
                  <a16:creationId xmlns:a16="http://schemas.microsoft.com/office/drawing/2014/main" xmlns="" id="{33E5FCFC-DEF7-4EFC-903E-BBCE70927BE1}"/>
                </a:ext>
              </a:extLst>
            </p:cNvPr>
            <p:cNvSpPr/>
            <p:nvPr/>
          </p:nvSpPr>
          <p:spPr>
            <a:xfrm>
              <a:off x="-8975323" y="1012647"/>
              <a:ext cx="9135208" cy="3560885"/>
            </a:xfrm>
            <a:custGeom>
              <a:avLst/>
              <a:gdLst>
                <a:gd name="connsiteX0" fmla="*/ 9141011 w 9135207"/>
                <a:gd name="connsiteY0" fmla="*/ 3562397 h 3560884"/>
                <a:gd name="connsiteX1" fmla="*/ 6654871 w 9135207"/>
                <a:gd name="connsiteY1" fmla="*/ 3562397 h 3560884"/>
                <a:gd name="connsiteX2" fmla="*/ 6654871 w 9135207"/>
                <a:gd name="connsiteY2" fmla="*/ 3388072 h 3560884"/>
                <a:gd name="connsiteX3" fmla="*/ 5783220 w 9135207"/>
                <a:gd name="connsiteY3" fmla="*/ 3388072 h 3560884"/>
                <a:gd name="connsiteX4" fmla="*/ 5783220 w 9135207"/>
                <a:gd name="connsiteY4" fmla="*/ 3281958 h 3560884"/>
                <a:gd name="connsiteX5" fmla="*/ 5631623 w 9135207"/>
                <a:gd name="connsiteY5" fmla="*/ 3281958 h 3560884"/>
                <a:gd name="connsiteX6" fmla="*/ 5631623 w 9135207"/>
                <a:gd name="connsiteY6" fmla="*/ 3209949 h 3560884"/>
                <a:gd name="connsiteX7" fmla="*/ 5142744 w 9135207"/>
                <a:gd name="connsiteY7" fmla="*/ 3209949 h 3560884"/>
                <a:gd name="connsiteX8" fmla="*/ 5142744 w 9135207"/>
                <a:gd name="connsiteY8" fmla="*/ 3126571 h 3560884"/>
                <a:gd name="connsiteX9" fmla="*/ 5021472 w 9135207"/>
                <a:gd name="connsiteY9" fmla="*/ 3126571 h 3560884"/>
                <a:gd name="connsiteX10" fmla="*/ 5021472 w 9135207"/>
                <a:gd name="connsiteY10" fmla="*/ 3031834 h 3560884"/>
                <a:gd name="connsiteX11" fmla="*/ 4915357 w 9135207"/>
                <a:gd name="connsiteY11" fmla="*/ 3031834 h 3560884"/>
                <a:gd name="connsiteX12" fmla="*/ 4915357 w 9135207"/>
                <a:gd name="connsiteY12" fmla="*/ 2948457 h 3560884"/>
                <a:gd name="connsiteX13" fmla="*/ 4729655 w 9135207"/>
                <a:gd name="connsiteY13" fmla="*/ 2948457 h 3560884"/>
                <a:gd name="connsiteX14" fmla="*/ 4729655 w 9135207"/>
                <a:gd name="connsiteY14" fmla="*/ 2853711 h 3560884"/>
                <a:gd name="connsiteX15" fmla="*/ 4244566 w 9135207"/>
                <a:gd name="connsiteY15" fmla="*/ 2853711 h 3560884"/>
                <a:gd name="connsiteX16" fmla="*/ 4244566 w 9135207"/>
                <a:gd name="connsiteY16" fmla="*/ 2777912 h 3560884"/>
                <a:gd name="connsiteX17" fmla="*/ 4119495 w 9135207"/>
                <a:gd name="connsiteY17" fmla="*/ 2777912 h 3560884"/>
                <a:gd name="connsiteX18" fmla="*/ 4119495 w 9135207"/>
                <a:gd name="connsiteY18" fmla="*/ 2709702 h 3560884"/>
                <a:gd name="connsiteX19" fmla="*/ 4032337 w 9135207"/>
                <a:gd name="connsiteY19" fmla="*/ 2709702 h 3560884"/>
                <a:gd name="connsiteX20" fmla="*/ 4032337 w 9135207"/>
                <a:gd name="connsiteY20" fmla="*/ 2633903 h 3560884"/>
                <a:gd name="connsiteX21" fmla="*/ 3903486 w 9135207"/>
                <a:gd name="connsiteY21" fmla="*/ 2633903 h 3560884"/>
                <a:gd name="connsiteX22" fmla="*/ 3903486 w 9135207"/>
                <a:gd name="connsiteY22" fmla="*/ 2569473 h 3560884"/>
                <a:gd name="connsiteX23" fmla="*/ 3615459 w 9135207"/>
                <a:gd name="connsiteY23" fmla="*/ 2569473 h 3560884"/>
                <a:gd name="connsiteX24" fmla="*/ 3615459 w 9135207"/>
                <a:gd name="connsiteY24" fmla="*/ 2501262 h 3560884"/>
                <a:gd name="connsiteX25" fmla="*/ 3577564 w 9135207"/>
                <a:gd name="connsiteY25" fmla="*/ 2501262 h 3560884"/>
                <a:gd name="connsiteX26" fmla="*/ 3577564 w 9135207"/>
                <a:gd name="connsiteY26" fmla="*/ 2421674 h 3560884"/>
                <a:gd name="connsiteX27" fmla="*/ 3384282 w 9135207"/>
                <a:gd name="connsiteY27" fmla="*/ 2421674 h 3560884"/>
                <a:gd name="connsiteX28" fmla="*/ 3384282 w 9135207"/>
                <a:gd name="connsiteY28" fmla="*/ 2376200 h 3560884"/>
                <a:gd name="connsiteX29" fmla="*/ 3300905 w 9135207"/>
                <a:gd name="connsiteY29" fmla="*/ 2376200 h 3560884"/>
                <a:gd name="connsiteX30" fmla="*/ 3300905 w 9135207"/>
                <a:gd name="connsiteY30" fmla="*/ 2300402 h 3560884"/>
                <a:gd name="connsiteX31" fmla="*/ 3065939 w 9135207"/>
                <a:gd name="connsiteY31" fmla="*/ 2300402 h 3560884"/>
                <a:gd name="connsiteX32" fmla="*/ 3065939 w 9135207"/>
                <a:gd name="connsiteY32" fmla="*/ 2220814 h 3560884"/>
                <a:gd name="connsiteX33" fmla="*/ 3043202 w 9135207"/>
                <a:gd name="connsiteY33" fmla="*/ 2220814 h 3560884"/>
                <a:gd name="connsiteX34" fmla="*/ 3043202 w 9135207"/>
                <a:gd name="connsiteY34" fmla="*/ 2171551 h 3560884"/>
                <a:gd name="connsiteX35" fmla="*/ 3005299 w 9135207"/>
                <a:gd name="connsiteY35" fmla="*/ 2171551 h 3560884"/>
                <a:gd name="connsiteX36" fmla="*/ 3005299 w 9135207"/>
                <a:gd name="connsiteY36" fmla="*/ 2122279 h 3560884"/>
                <a:gd name="connsiteX37" fmla="*/ 2967404 w 9135207"/>
                <a:gd name="connsiteY37" fmla="*/ 2122279 h 3560884"/>
                <a:gd name="connsiteX38" fmla="*/ 2967404 w 9135207"/>
                <a:gd name="connsiteY38" fmla="*/ 1929006 h 3560884"/>
                <a:gd name="connsiteX39" fmla="*/ 2527789 w 9135207"/>
                <a:gd name="connsiteY39" fmla="*/ 1929006 h 3560884"/>
                <a:gd name="connsiteX40" fmla="*/ 2527789 w 9135207"/>
                <a:gd name="connsiteY40" fmla="*/ 1894892 h 3560884"/>
                <a:gd name="connsiteX41" fmla="*/ 2512631 w 9135207"/>
                <a:gd name="connsiteY41" fmla="*/ 1894892 h 3560884"/>
                <a:gd name="connsiteX42" fmla="*/ 2512631 w 9135207"/>
                <a:gd name="connsiteY42" fmla="*/ 1834260 h 3560884"/>
                <a:gd name="connsiteX43" fmla="*/ 2467148 w 9135207"/>
                <a:gd name="connsiteY43" fmla="*/ 1834260 h 3560884"/>
                <a:gd name="connsiteX44" fmla="*/ 2467148 w 9135207"/>
                <a:gd name="connsiteY44" fmla="*/ 1648558 h 3560884"/>
                <a:gd name="connsiteX45" fmla="*/ 2417885 w 9135207"/>
                <a:gd name="connsiteY45" fmla="*/ 1648558 h 3560884"/>
                <a:gd name="connsiteX46" fmla="*/ 2417885 w 9135207"/>
                <a:gd name="connsiteY46" fmla="*/ 1599295 h 3560884"/>
                <a:gd name="connsiteX47" fmla="*/ 2266297 w 9135207"/>
                <a:gd name="connsiteY47" fmla="*/ 1599295 h 3560884"/>
                <a:gd name="connsiteX48" fmla="*/ 2266297 w 9135207"/>
                <a:gd name="connsiteY48" fmla="*/ 1534864 h 3560884"/>
                <a:gd name="connsiteX49" fmla="*/ 1932796 w 9135207"/>
                <a:gd name="connsiteY49" fmla="*/ 1534864 h 3560884"/>
                <a:gd name="connsiteX50" fmla="*/ 1932796 w 9135207"/>
                <a:gd name="connsiteY50" fmla="*/ 1402224 h 3560884"/>
                <a:gd name="connsiteX51" fmla="*/ 1872155 w 9135207"/>
                <a:gd name="connsiteY51" fmla="*/ 1402224 h 3560884"/>
                <a:gd name="connsiteX52" fmla="*/ 1872155 w 9135207"/>
                <a:gd name="connsiteY52" fmla="*/ 1371899 h 3560884"/>
                <a:gd name="connsiteX53" fmla="*/ 1796356 w 9135207"/>
                <a:gd name="connsiteY53" fmla="*/ 1371899 h 3560884"/>
                <a:gd name="connsiteX54" fmla="*/ 1796356 w 9135207"/>
                <a:gd name="connsiteY54" fmla="*/ 1311267 h 3560884"/>
                <a:gd name="connsiteX55" fmla="*/ 1769830 w 9135207"/>
                <a:gd name="connsiteY55" fmla="*/ 1311267 h 3560884"/>
                <a:gd name="connsiteX56" fmla="*/ 1769830 w 9135207"/>
                <a:gd name="connsiteY56" fmla="*/ 1193784 h 3560884"/>
                <a:gd name="connsiteX57" fmla="*/ 1690242 w 9135207"/>
                <a:gd name="connsiteY57" fmla="*/ 1193784 h 3560884"/>
                <a:gd name="connsiteX58" fmla="*/ 1690242 w 9135207"/>
                <a:gd name="connsiteY58" fmla="*/ 1133144 h 3560884"/>
                <a:gd name="connsiteX59" fmla="*/ 1550022 w 9135207"/>
                <a:gd name="connsiteY59" fmla="*/ 1133144 h 3560884"/>
                <a:gd name="connsiteX60" fmla="*/ 1550022 w 9135207"/>
                <a:gd name="connsiteY60" fmla="*/ 1027029 h 3560884"/>
                <a:gd name="connsiteX61" fmla="*/ 1512128 w 9135207"/>
                <a:gd name="connsiteY61" fmla="*/ 1027029 h 3560884"/>
                <a:gd name="connsiteX62" fmla="*/ 1512128 w 9135207"/>
                <a:gd name="connsiteY62" fmla="*/ 973977 h 3560884"/>
                <a:gd name="connsiteX63" fmla="*/ 1337794 w 9135207"/>
                <a:gd name="connsiteY63" fmla="*/ 973977 h 3560884"/>
                <a:gd name="connsiteX64" fmla="*/ 1337794 w 9135207"/>
                <a:gd name="connsiteY64" fmla="*/ 894389 h 3560884"/>
                <a:gd name="connsiteX65" fmla="*/ 1318846 w 9135207"/>
                <a:gd name="connsiteY65" fmla="*/ 894389 h 3560884"/>
                <a:gd name="connsiteX66" fmla="*/ 1318846 w 9135207"/>
                <a:gd name="connsiteY66" fmla="*/ 803435 h 3560884"/>
                <a:gd name="connsiteX67" fmla="*/ 1220311 w 9135207"/>
                <a:gd name="connsiteY67" fmla="*/ 803435 h 3560884"/>
                <a:gd name="connsiteX68" fmla="*/ 1220311 w 9135207"/>
                <a:gd name="connsiteY68" fmla="*/ 757958 h 3560884"/>
                <a:gd name="connsiteX69" fmla="*/ 1148302 w 9135207"/>
                <a:gd name="connsiteY69" fmla="*/ 757958 h 3560884"/>
                <a:gd name="connsiteX70" fmla="*/ 1148302 w 9135207"/>
                <a:gd name="connsiteY70" fmla="*/ 701111 h 3560884"/>
                <a:gd name="connsiteX71" fmla="*/ 1064933 w 9135207"/>
                <a:gd name="connsiteY71" fmla="*/ 701111 h 3560884"/>
                <a:gd name="connsiteX72" fmla="*/ 1064933 w 9135207"/>
                <a:gd name="connsiteY72" fmla="*/ 572258 h 3560884"/>
                <a:gd name="connsiteX73" fmla="*/ 943661 w 9135207"/>
                <a:gd name="connsiteY73" fmla="*/ 572258 h 3560884"/>
                <a:gd name="connsiteX74" fmla="*/ 943661 w 9135207"/>
                <a:gd name="connsiteY74" fmla="*/ 534360 h 3560884"/>
                <a:gd name="connsiteX75" fmla="*/ 742799 w 9135207"/>
                <a:gd name="connsiteY75" fmla="*/ 534360 h 3560884"/>
                <a:gd name="connsiteX76" fmla="*/ 742799 w 9135207"/>
                <a:gd name="connsiteY76" fmla="*/ 481303 h 3560884"/>
                <a:gd name="connsiteX77" fmla="*/ 678372 w 9135207"/>
                <a:gd name="connsiteY77" fmla="*/ 481303 h 3560884"/>
                <a:gd name="connsiteX78" fmla="*/ 678372 w 9135207"/>
                <a:gd name="connsiteY78" fmla="*/ 401718 h 3560884"/>
                <a:gd name="connsiteX79" fmla="*/ 651843 w 9135207"/>
                <a:gd name="connsiteY79" fmla="*/ 401718 h 3560884"/>
                <a:gd name="connsiteX80" fmla="*/ 651843 w 9135207"/>
                <a:gd name="connsiteY80" fmla="*/ 310762 h 3560884"/>
                <a:gd name="connsiteX81" fmla="*/ 238757 w 9135207"/>
                <a:gd name="connsiteY81" fmla="*/ 310762 h 3560884"/>
                <a:gd name="connsiteX82" fmla="*/ 238757 w 9135207"/>
                <a:gd name="connsiteY82" fmla="*/ 162961 h 3560884"/>
                <a:gd name="connsiteX83" fmla="*/ 185700 w 9135207"/>
                <a:gd name="connsiteY83" fmla="*/ 162961 h 3560884"/>
                <a:gd name="connsiteX84" fmla="*/ 185700 w 9135207"/>
                <a:gd name="connsiteY84" fmla="*/ 106114 h 3560884"/>
                <a:gd name="connsiteX85" fmla="*/ 155381 w 9135207"/>
                <a:gd name="connsiteY85" fmla="*/ 106114 h 3560884"/>
                <a:gd name="connsiteX86" fmla="*/ 155381 w 9135207"/>
                <a:gd name="connsiteY86" fmla="*/ 53057 h 3560884"/>
                <a:gd name="connsiteX87" fmla="*/ 113693 w 9135207"/>
                <a:gd name="connsiteY87" fmla="*/ 53057 h 3560884"/>
                <a:gd name="connsiteX88" fmla="*/ 113693 w 9135207"/>
                <a:gd name="connsiteY88" fmla="*/ 0 h 3560884"/>
                <a:gd name="connsiteX89" fmla="*/ 0 w 9135207"/>
                <a:gd name="connsiteY89" fmla="*/ 0 h 356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35207" h="3560884">
                  <a:moveTo>
                    <a:pt x="9141011" y="3562397"/>
                  </a:moveTo>
                  <a:lnTo>
                    <a:pt x="6654871" y="3562397"/>
                  </a:lnTo>
                  <a:lnTo>
                    <a:pt x="6654871" y="3388072"/>
                  </a:lnTo>
                  <a:lnTo>
                    <a:pt x="5783220" y="3388072"/>
                  </a:lnTo>
                  <a:lnTo>
                    <a:pt x="5783220" y="3281958"/>
                  </a:lnTo>
                  <a:lnTo>
                    <a:pt x="5631623" y="3281958"/>
                  </a:lnTo>
                  <a:lnTo>
                    <a:pt x="5631623" y="3209949"/>
                  </a:lnTo>
                  <a:lnTo>
                    <a:pt x="5142744" y="3209949"/>
                  </a:lnTo>
                  <a:lnTo>
                    <a:pt x="5142744" y="3126571"/>
                  </a:lnTo>
                  <a:lnTo>
                    <a:pt x="5021472" y="3126571"/>
                  </a:lnTo>
                  <a:lnTo>
                    <a:pt x="5021472" y="3031834"/>
                  </a:lnTo>
                  <a:lnTo>
                    <a:pt x="4915357" y="3031834"/>
                  </a:lnTo>
                  <a:lnTo>
                    <a:pt x="4915357" y="2948457"/>
                  </a:lnTo>
                  <a:lnTo>
                    <a:pt x="4729655" y="2948457"/>
                  </a:lnTo>
                  <a:lnTo>
                    <a:pt x="4729655" y="2853711"/>
                  </a:lnTo>
                  <a:lnTo>
                    <a:pt x="4244566" y="2853711"/>
                  </a:lnTo>
                  <a:lnTo>
                    <a:pt x="4244566" y="2777912"/>
                  </a:lnTo>
                  <a:lnTo>
                    <a:pt x="4119495" y="2777912"/>
                  </a:lnTo>
                  <a:lnTo>
                    <a:pt x="4119495" y="2709702"/>
                  </a:lnTo>
                  <a:lnTo>
                    <a:pt x="4032337" y="2709702"/>
                  </a:lnTo>
                  <a:lnTo>
                    <a:pt x="4032337" y="2633903"/>
                  </a:lnTo>
                  <a:lnTo>
                    <a:pt x="3903486" y="2633903"/>
                  </a:lnTo>
                  <a:lnTo>
                    <a:pt x="3903486" y="2569473"/>
                  </a:lnTo>
                  <a:lnTo>
                    <a:pt x="3615459" y="2569473"/>
                  </a:lnTo>
                  <a:lnTo>
                    <a:pt x="3615459" y="2501262"/>
                  </a:lnTo>
                  <a:lnTo>
                    <a:pt x="3577564" y="2501262"/>
                  </a:lnTo>
                  <a:lnTo>
                    <a:pt x="3577564" y="2421674"/>
                  </a:lnTo>
                  <a:lnTo>
                    <a:pt x="3384282" y="2421674"/>
                  </a:lnTo>
                  <a:lnTo>
                    <a:pt x="3384282" y="2376200"/>
                  </a:lnTo>
                  <a:lnTo>
                    <a:pt x="3300905" y="2376200"/>
                  </a:lnTo>
                  <a:lnTo>
                    <a:pt x="3300905" y="2300402"/>
                  </a:lnTo>
                  <a:lnTo>
                    <a:pt x="3065939" y="2300402"/>
                  </a:lnTo>
                  <a:lnTo>
                    <a:pt x="3065939" y="2220814"/>
                  </a:lnTo>
                  <a:lnTo>
                    <a:pt x="3043202" y="2220814"/>
                  </a:lnTo>
                  <a:lnTo>
                    <a:pt x="3043202" y="2171551"/>
                  </a:lnTo>
                  <a:lnTo>
                    <a:pt x="3005299" y="2171551"/>
                  </a:lnTo>
                  <a:lnTo>
                    <a:pt x="3005299" y="2122279"/>
                  </a:lnTo>
                  <a:lnTo>
                    <a:pt x="2967404" y="2122279"/>
                  </a:lnTo>
                  <a:lnTo>
                    <a:pt x="2967404" y="1929006"/>
                  </a:lnTo>
                  <a:lnTo>
                    <a:pt x="2527789" y="1929006"/>
                  </a:lnTo>
                  <a:lnTo>
                    <a:pt x="2527789" y="1894892"/>
                  </a:lnTo>
                  <a:lnTo>
                    <a:pt x="2512631" y="1894892"/>
                  </a:lnTo>
                  <a:lnTo>
                    <a:pt x="2512631" y="1834260"/>
                  </a:lnTo>
                  <a:lnTo>
                    <a:pt x="2467148" y="1834260"/>
                  </a:lnTo>
                  <a:lnTo>
                    <a:pt x="2467148" y="1648558"/>
                  </a:lnTo>
                  <a:lnTo>
                    <a:pt x="2417885" y="1648558"/>
                  </a:lnTo>
                  <a:lnTo>
                    <a:pt x="2417885" y="1599295"/>
                  </a:lnTo>
                  <a:lnTo>
                    <a:pt x="2266297" y="1599295"/>
                  </a:lnTo>
                  <a:lnTo>
                    <a:pt x="2266297" y="1534864"/>
                  </a:lnTo>
                  <a:lnTo>
                    <a:pt x="1932796" y="1534864"/>
                  </a:lnTo>
                  <a:lnTo>
                    <a:pt x="1932796" y="1402224"/>
                  </a:lnTo>
                  <a:lnTo>
                    <a:pt x="1872155" y="1402224"/>
                  </a:lnTo>
                  <a:lnTo>
                    <a:pt x="1872155" y="1371899"/>
                  </a:lnTo>
                  <a:lnTo>
                    <a:pt x="1796356" y="1371899"/>
                  </a:lnTo>
                  <a:lnTo>
                    <a:pt x="1796356" y="1311267"/>
                  </a:lnTo>
                  <a:lnTo>
                    <a:pt x="1769830" y="1311267"/>
                  </a:lnTo>
                  <a:lnTo>
                    <a:pt x="1769830" y="1193784"/>
                  </a:lnTo>
                  <a:lnTo>
                    <a:pt x="1690242" y="1193784"/>
                  </a:lnTo>
                  <a:lnTo>
                    <a:pt x="1690242" y="1133144"/>
                  </a:lnTo>
                  <a:lnTo>
                    <a:pt x="1550022" y="1133144"/>
                  </a:lnTo>
                  <a:lnTo>
                    <a:pt x="1550022" y="1027029"/>
                  </a:lnTo>
                  <a:lnTo>
                    <a:pt x="1512128" y="1027029"/>
                  </a:lnTo>
                  <a:lnTo>
                    <a:pt x="1512128" y="973977"/>
                  </a:lnTo>
                  <a:lnTo>
                    <a:pt x="1337794" y="973977"/>
                  </a:lnTo>
                  <a:lnTo>
                    <a:pt x="1337794" y="894389"/>
                  </a:lnTo>
                  <a:lnTo>
                    <a:pt x="1318846" y="894389"/>
                  </a:lnTo>
                  <a:lnTo>
                    <a:pt x="1318846" y="803435"/>
                  </a:lnTo>
                  <a:lnTo>
                    <a:pt x="1220311" y="803435"/>
                  </a:lnTo>
                  <a:lnTo>
                    <a:pt x="1220311" y="757958"/>
                  </a:lnTo>
                  <a:lnTo>
                    <a:pt x="1148302" y="757958"/>
                  </a:lnTo>
                  <a:lnTo>
                    <a:pt x="1148302" y="701111"/>
                  </a:lnTo>
                  <a:lnTo>
                    <a:pt x="1064933" y="701111"/>
                  </a:lnTo>
                  <a:lnTo>
                    <a:pt x="1064933" y="572258"/>
                  </a:lnTo>
                  <a:lnTo>
                    <a:pt x="943661" y="572258"/>
                  </a:lnTo>
                  <a:lnTo>
                    <a:pt x="943661" y="534360"/>
                  </a:lnTo>
                  <a:lnTo>
                    <a:pt x="742799" y="534360"/>
                  </a:lnTo>
                  <a:lnTo>
                    <a:pt x="742799" y="481303"/>
                  </a:lnTo>
                  <a:lnTo>
                    <a:pt x="678372" y="481303"/>
                  </a:lnTo>
                  <a:lnTo>
                    <a:pt x="678372" y="401718"/>
                  </a:lnTo>
                  <a:lnTo>
                    <a:pt x="651843" y="401718"/>
                  </a:lnTo>
                  <a:lnTo>
                    <a:pt x="651843" y="310762"/>
                  </a:lnTo>
                  <a:lnTo>
                    <a:pt x="238757" y="310762"/>
                  </a:lnTo>
                  <a:lnTo>
                    <a:pt x="238757" y="162961"/>
                  </a:lnTo>
                  <a:lnTo>
                    <a:pt x="185700" y="162961"/>
                  </a:lnTo>
                  <a:lnTo>
                    <a:pt x="185700" y="106114"/>
                  </a:lnTo>
                  <a:lnTo>
                    <a:pt x="155381" y="106114"/>
                  </a:lnTo>
                  <a:lnTo>
                    <a:pt x="155381" y="53057"/>
                  </a:lnTo>
                  <a:lnTo>
                    <a:pt x="113693" y="53057"/>
                  </a:lnTo>
                  <a:lnTo>
                    <a:pt x="113693" y="0"/>
                  </a:lnTo>
                  <a:lnTo>
                    <a:pt x="0" y="0"/>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89" name="Freeform: Shape 95">
              <a:extLst>
                <a:ext uri="{FF2B5EF4-FFF2-40B4-BE49-F238E27FC236}">
                  <a16:creationId xmlns:a16="http://schemas.microsoft.com/office/drawing/2014/main" xmlns="" id="{E91B240A-2154-44E4-AAE1-1B2819298457}"/>
                </a:ext>
              </a:extLst>
            </p:cNvPr>
            <p:cNvSpPr/>
            <p:nvPr/>
          </p:nvSpPr>
          <p:spPr>
            <a:xfrm>
              <a:off x="-8649401" y="1212348"/>
              <a:ext cx="8792" cy="96715"/>
            </a:xfrm>
            <a:custGeom>
              <a:avLst/>
              <a:gdLst>
                <a:gd name="connsiteX0" fmla="*/ 0 w 0"/>
                <a:gd name="connsiteY0" fmla="*/ 0 h 96715"/>
                <a:gd name="connsiteX1" fmla="*/ 0 w 0"/>
                <a:gd name="connsiteY1" fmla="*/ 99692 h 96715"/>
              </a:gdLst>
              <a:ahLst/>
              <a:cxnLst>
                <a:cxn ang="0">
                  <a:pos x="connsiteX0" y="connsiteY0"/>
                </a:cxn>
                <a:cxn ang="0">
                  <a:pos x="connsiteX1" y="connsiteY1"/>
                </a:cxn>
              </a:cxnLst>
              <a:rect l="l" t="t" r="r" b="b"/>
              <a:pathLst>
                <a:path h="96715">
                  <a:moveTo>
                    <a:pt x="0" y="0"/>
                  </a:moveTo>
                  <a:lnTo>
                    <a:pt x="0" y="99692"/>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0" name="Freeform: Shape 96">
              <a:extLst>
                <a:ext uri="{FF2B5EF4-FFF2-40B4-BE49-F238E27FC236}">
                  <a16:creationId xmlns:a16="http://schemas.microsoft.com/office/drawing/2014/main" xmlns="" id="{9FF20E3C-4CC2-4364-B7EE-E2EF565961EC}"/>
                </a:ext>
              </a:extLst>
            </p:cNvPr>
            <p:cNvSpPr/>
            <p:nvPr/>
          </p:nvSpPr>
          <p:spPr>
            <a:xfrm>
              <a:off x="-8508724" y="1212348"/>
              <a:ext cx="8792" cy="96715"/>
            </a:xfrm>
            <a:custGeom>
              <a:avLst/>
              <a:gdLst>
                <a:gd name="connsiteX0" fmla="*/ 0 w 0"/>
                <a:gd name="connsiteY0" fmla="*/ 0 h 96715"/>
                <a:gd name="connsiteX1" fmla="*/ 0 w 0"/>
                <a:gd name="connsiteY1" fmla="*/ 99692 h 96715"/>
              </a:gdLst>
              <a:ahLst/>
              <a:cxnLst>
                <a:cxn ang="0">
                  <a:pos x="connsiteX0" y="connsiteY0"/>
                </a:cxn>
                <a:cxn ang="0">
                  <a:pos x="connsiteX1" y="connsiteY1"/>
                </a:cxn>
              </a:cxnLst>
              <a:rect l="l" t="t" r="r" b="b"/>
              <a:pathLst>
                <a:path h="96715">
                  <a:moveTo>
                    <a:pt x="0" y="0"/>
                  </a:moveTo>
                  <a:lnTo>
                    <a:pt x="0" y="99692"/>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1" name="Freeform: Shape 97">
              <a:extLst>
                <a:ext uri="{FF2B5EF4-FFF2-40B4-BE49-F238E27FC236}">
                  <a16:creationId xmlns:a16="http://schemas.microsoft.com/office/drawing/2014/main" xmlns="" id="{CDCF71C4-FDD8-4494-99C2-0D3D6A96E621}"/>
                </a:ext>
              </a:extLst>
            </p:cNvPr>
            <p:cNvSpPr/>
            <p:nvPr/>
          </p:nvSpPr>
          <p:spPr>
            <a:xfrm>
              <a:off x="-7523986" y="1880568"/>
              <a:ext cx="8792" cy="96715"/>
            </a:xfrm>
            <a:custGeom>
              <a:avLst/>
              <a:gdLst>
                <a:gd name="connsiteX0" fmla="*/ 0 w 0"/>
                <a:gd name="connsiteY0" fmla="*/ 0 h 96715"/>
                <a:gd name="connsiteX1" fmla="*/ 0 w 0"/>
                <a:gd name="connsiteY1" fmla="*/ 99691 h 96715"/>
              </a:gdLst>
              <a:ahLst/>
              <a:cxnLst>
                <a:cxn ang="0">
                  <a:pos x="connsiteX0" y="connsiteY0"/>
                </a:cxn>
                <a:cxn ang="0">
                  <a:pos x="connsiteX1" y="connsiteY1"/>
                </a:cxn>
              </a:cxnLst>
              <a:rect l="l" t="t" r="r" b="b"/>
              <a:pathLst>
                <a:path h="96715">
                  <a:moveTo>
                    <a:pt x="0" y="0"/>
                  </a:moveTo>
                  <a:lnTo>
                    <a:pt x="0" y="99691"/>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2" name="Freeform: Shape 98">
              <a:extLst>
                <a:ext uri="{FF2B5EF4-FFF2-40B4-BE49-F238E27FC236}">
                  <a16:creationId xmlns:a16="http://schemas.microsoft.com/office/drawing/2014/main" xmlns="" id="{970CEA65-7637-4E62-8FBF-358F3CC52889}"/>
                </a:ext>
              </a:extLst>
            </p:cNvPr>
            <p:cNvSpPr/>
            <p:nvPr/>
          </p:nvSpPr>
          <p:spPr>
            <a:xfrm>
              <a:off x="-6961278" y="2443279"/>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3" name="Freeform: Shape 99">
              <a:extLst>
                <a:ext uri="{FF2B5EF4-FFF2-40B4-BE49-F238E27FC236}">
                  <a16:creationId xmlns:a16="http://schemas.microsoft.com/office/drawing/2014/main" xmlns="" id="{D8E54046-D55A-4166-AFE7-95233C2D7D1F}"/>
                </a:ext>
              </a:extLst>
            </p:cNvPr>
            <p:cNvSpPr/>
            <p:nvPr/>
          </p:nvSpPr>
          <p:spPr>
            <a:xfrm>
              <a:off x="-6855770" y="2443279"/>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4" name="Freeform: Shape 100">
              <a:extLst>
                <a:ext uri="{FF2B5EF4-FFF2-40B4-BE49-F238E27FC236}">
                  <a16:creationId xmlns:a16="http://schemas.microsoft.com/office/drawing/2014/main" xmlns="" id="{81EDC27F-A635-41A9-BE71-C346DE095C4D}"/>
                </a:ext>
              </a:extLst>
            </p:cNvPr>
            <p:cNvSpPr/>
            <p:nvPr/>
          </p:nvSpPr>
          <p:spPr>
            <a:xfrm>
              <a:off x="-5853438" y="3199426"/>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5" name="Freeform: Shape 101">
              <a:extLst>
                <a:ext uri="{FF2B5EF4-FFF2-40B4-BE49-F238E27FC236}">
                  <a16:creationId xmlns:a16="http://schemas.microsoft.com/office/drawing/2014/main" xmlns="" id="{094D3A1D-7A50-4EC5-B2AE-15E7B363CB78}"/>
                </a:ext>
              </a:extLst>
            </p:cNvPr>
            <p:cNvSpPr/>
            <p:nvPr/>
          </p:nvSpPr>
          <p:spPr>
            <a:xfrm>
              <a:off x="-5501746" y="3322518"/>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6" name="Freeform: Shape 102">
              <a:extLst>
                <a:ext uri="{FF2B5EF4-FFF2-40B4-BE49-F238E27FC236}">
                  <a16:creationId xmlns:a16="http://schemas.microsoft.com/office/drawing/2014/main" xmlns="" id="{5BEB097F-B060-441D-A25B-EC8FE3984013}"/>
                </a:ext>
              </a:extLst>
            </p:cNvPr>
            <p:cNvSpPr/>
            <p:nvPr/>
          </p:nvSpPr>
          <p:spPr>
            <a:xfrm>
              <a:off x="-4956614" y="3621457"/>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7" name="Freeform: Shape 103">
              <a:extLst>
                <a:ext uri="{FF2B5EF4-FFF2-40B4-BE49-F238E27FC236}">
                  <a16:creationId xmlns:a16="http://schemas.microsoft.com/office/drawing/2014/main" xmlns="" id="{2367F524-BE08-4099-8B33-DF01B76F72D7}"/>
                </a:ext>
              </a:extLst>
            </p:cNvPr>
            <p:cNvSpPr/>
            <p:nvPr/>
          </p:nvSpPr>
          <p:spPr>
            <a:xfrm>
              <a:off x="-4763183" y="3691795"/>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8" name="Freeform: Shape 104">
              <a:extLst>
                <a:ext uri="{FF2B5EF4-FFF2-40B4-BE49-F238E27FC236}">
                  <a16:creationId xmlns:a16="http://schemas.microsoft.com/office/drawing/2014/main" xmlns="" id="{C6769313-93D4-484E-A569-45A0AA6D35C0}"/>
                </a:ext>
              </a:extLst>
            </p:cNvPr>
            <p:cNvSpPr/>
            <p:nvPr/>
          </p:nvSpPr>
          <p:spPr>
            <a:xfrm>
              <a:off x="-4552168" y="376213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199" name="Freeform: Shape 105">
              <a:extLst>
                <a:ext uri="{FF2B5EF4-FFF2-40B4-BE49-F238E27FC236}">
                  <a16:creationId xmlns:a16="http://schemas.microsoft.com/office/drawing/2014/main" xmlns="" id="{E84E7D75-0869-4650-80DB-F2EB357F2147}"/>
                </a:ext>
              </a:extLst>
            </p:cNvPr>
            <p:cNvSpPr/>
            <p:nvPr/>
          </p:nvSpPr>
          <p:spPr>
            <a:xfrm>
              <a:off x="-4446660" y="376213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200" name="Freeform: Shape 106">
              <a:extLst>
                <a:ext uri="{FF2B5EF4-FFF2-40B4-BE49-F238E27FC236}">
                  <a16:creationId xmlns:a16="http://schemas.microsoft.com/office/drawing/2014/main" xmlns="" id="{B30F5EC7-6BC5-49D0-BFBF-F3C5CFAA0F79}"/>
                </a:ext>
              </a:extLst>
            </p:cNvPr>
            <p:cNvSpPr/>
            <p:nvPr/>
          </p:nvSpPr>
          <p:spPr>
            <a:xfrm>
              <a:off x="-3250897" y="418416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201" name="Freeform: Shape 107">
              <a:extLst>
                <a:ext uri="{FF2B5EF4-FFF2-40B4-BE49-F238E27FC236}">
                  <a16:creationId xmlns:a16="http://schemas.microsoft.com/office/drawing/2014/main" xmlns="" id="{3B63BE12-541A-4261-8B3A-A4389EC01A32}"/>
                </a:ext>
              </a:extLst>
            </p:cNvPr>
            <p:cNvSpPr/>
            <p:nvPr/>
          </p:nvSpPr>
          <p:spPr>
            <a:xfrm>
              <a:off x="-2916790" y="4289672"/>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202" name="Freeform: Shape 108">
              <a:extLst>
                <a:ext uri="{FF2B5EF4-FFF2-40B4-BE49-F238E27FC236}">
                  <a16:creationId xmlns:a16="http://schemas.microsoft.com/office/drawing/2014/main" xmlns="" id="{78C99C38-C59C-4D8C-B539-B3B08AF0BCF0}"/>
                </a:ext>
              </a:extLst>
            </p:cNvPr>
            <p:cNvSpPr/>
            <p:nvPr/>
          </p:nvSpPr>
          <p:spPr>
            <a:xfrm>
              <a:off x="-2723359" y="4289672"/>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203" name="Freeform: Shape 109">
              <a:extLst>
                <a:ext uri="{FF2B5EF4-FFF2-40B4-BE49-F238E27FC236}">
                  <a16:creationId xmlns:a16="http://schemas.microsoft.com/office/drawing/2014/main" xmlns="" id="{0EA48198-C599-458B-A7D5-518B0F29B734}"/>
                </a:ext>
              </a:extLst>
            </p:cNvPr>
            <p:cNvSpPr/>
            <p:nvPr/>
          </p:nvSpPr>
          <p:spPr>
            <a:xfrm>
              <a:off x="-2248574"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204" name="Freeform: Shape 110">
              <a:extLst>
                <a:ext uri="{FF2B5EF4-FFF2-40B4-BE49-F238E27FC236}">
                  <a16:creationId xmlns:a16="http://schemas.microsoft.com/office/drawing/2014/main" xmlns="" id="{CF26E5B5-BAB0-45C5-B092-74B3C4A13F25}"/>
                </a:ext>
              </a:extLst>
            </p:cNvPr>
            <p:cNvSpPr/>
            <p:nvPr/>
          </p:nvSpPr>
          <p:spPr>
            <a:xfrm>
              <a:off x="-1879289"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sp>
          <p:nvSpPr>
            <p:cNvPr id="205" name="Freeform: Shape 111">
              <a:extLst>
                <a:ext uri="{FF2B5EF4-FFF2-40B4-BE49-F238E27FC236}">
                  <a16:creationId xmlns:a16="http://schemas.microsoft.com/office/drawing/2014/main" xmlns="" id="{5AAFA1B2-D509-43A0-8E9E-6DA4BDE8E406}"/>
                </a:ext>
              </a:extLst>
            </p:cNvPr>
            <p:cNvSpPr/>
            <p:nvPr/>
          </p:nvSpPr>
          <p:spPr>
            <a:xfrm>
              <a:off x="160500"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a:latin typeface="+mn-lt"/>
                <a:ea typeface="ＭＳ Ｐゴシック" panose="020B0600070205080204" pitchFamily="50" charset="-128"/>
              </a:endParaRPr>
            </a:p>
          </p:txBody>
        </p:sp>
      </p:grpSp>
      <p:cxnSp>
        <p:nvCxnSpPr>
          <p:cNvPr id="206" name="Straight Connector 205">
            <a:extLst>
              <a:ext uri="{FF2B5EF4-FFF2-40B4-BE49-F238E27FC236}">
                <a16:creationId xmlns:a16="http://schemas.microsoft.com/office/drawing/2014/main" xmlns="" id="{EE1380F0-D886-49FB-9049-030184BE0B00}"/>
              </a:ext>
            </a:extLst>
          </p:cNvPr>
          <p:cNvCxnSpPr/>
          <p:nvPr/>
        </p:nvCxnSpPr>
        <p:spPr>
          <a:xfrm>
            <a:off x="1686217" y="4789316"/>
            <a:ext cx="216000" cy="0"/>
          </a:xfrm>
          <a:prstGeom prst="line">
            <a:avLst/>
          </a:prstGeom>
          <a:noFill/>
          <a:ln w="25400" cap="flat">
            <a:solidFill>
              <a:schemeClr val="accent2"/>
            </a:solidFill>
            <a:prstDash val="solid"/>
            <a:miter/>
          </a:ln>
        </p:spPr>
      </p:cxnSp>
      <p:sp>
        <p:nvSpPr>
          <p:cNvPr id="207" name="TextBox 206">
            <a:extLst>
              <a:ext uri="{FF2B5EF4-FFF2-40B4-BE49-F238E27FC236}">
                <a16:creationId xmlns:a16="http://schemas.microsoft.com/office/drawing/2014/main" xmlns="" id="{80F976D0-7F54-4A9A-9FB5-E85D1FFC4CCD}"/>
              </a:ext>
            </a:extLst>
          </p:cNvPr>
          <p:cNvSpPr txBox="1"/>
          <p:nvPr/>
        </p:nvSpPr>
        <p:spPr>
          <a:xfrm>
            <a:off x="1857839" y="4634396"/>
            <a:ext cx="1441420" cy="523220"/>
          </a:xfrm>
          <a:prstGeom prst="rect">
            <a:avLst/>
          </a:prstGeom>
          <a:noFill/>
        </p:spPr>
        <p:txBody>
          <a:bodyPr wrap="none" rtlCol="0">
            <a:spAutoFit/>
          </a:bodyPr>
          <a:lstStyle/>
          <a:p>
            <a:r>
              <a:rPr lang="ja-JP" sz="1400" b="0" i="0" strike="noStrike" cap="none" spc="0" baseline="0">
                <a:solidFill>
                  <a:srgbClr val="B2C0D8"/>
                </a:solidFill>
                <a:effectLst/>
                <a:latin typeface="+mn-lt"/>
                <a:ea typeface="ＭＳ Ｐゴシック" panose="020B0600070205080204" pitchFamily="50" charset="-128"/>
                <a:cs typeface="MS UI Gothic"/>
              </a:rPr>
              <a:t>化学療法</a:t>
            </a:r>
          </a:p>
          <a:p>
            <a:r>
              <a:rPr lang="ja-JP" sz="1400" b="0" i="0" strike="noStrike" cap="none" spc="0" baseline="0">
                <a:solidFill>
                  <a:srgbClr val="B60D27"/>
                </a:solidFill>
                <a:effectLst/>
                <a:latin typeface="+mn-lt"/>
                <a:ea typeface="ＭＳ Ｐゴシック" panose="020B0600070205080204" pitchFamily="50" charset="-128"/>
                <a:cs typeface="MS UI Gothic"/>
              </a:rPr>
              <a:t>PTR＋化学療法</a:t>
            </a:r>
            <a:endParaRPr lang="en-US" sz="1400">
              <a:solidFill>
                <a:srgbClr val="B60D27"/>
              </a:solidFill>
              <a:latin typeface="+mn-lt"/>
              <a:ea typeface="ＭＳ Ｐゴシック" panose="020B0600070205080204" pitchFamily="50" charset="-128"/>
            </a:endParaRPr>
          </a:p>
        </p:txBody>
      </p:sp>
      <p:cxnSp>
        <p:nvCxnSpPr>
          <p:cNvPr id="208" name="Straight Connector 207">
            <a:extLst>
              <a:ext uri="{FF2B5EF4-FFF2-40B4-BE49-F238E27FC236}">
                <a16:creationId xmlns:a16="http://schemas.microsoft.com/office/drawing/2014/main" xmlns="" id="{D18039B0-5B88-4566-A733-FEA4EEC20364}"/>
              </a:ext>
            </a:extLst>
          </p:cNvPr>
          <p:cNvCxnSpPr/>
          <p:nvPr/>
        </p:nvCxnSpPr>
        <p:spPr>
          <a:xfrm>
            <a:off x="1686217" y="5000753"/>
            <a:ext cx="216000" cy="0"/>
          </a:xfrm>
          <a:prstGeom prst="line">
            <a:avLst/>
          </a:prstGeom>
          <a:noFill/>
          <a:ln w="25400" cap="flat">
            <a:solidFill>
              <a:srgbClr val="B60D27"/>
            </a:solidFill>
            <a:prstDash val="solid"/>
            <a:miter/>
          </a:ln>
        </p:spPr>
      </p:cxnSp>
    </p:spTree>
    <p:extLst>
      <p:ext uri="{BB962C8B-B14F-4D97-AF65-F5344CB8AC3E}">
        <p14:creationId xmlns:p14="http://schemas.microsoft.com/office/powerpoint/2010/main" xmlns="" val="316805552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t>7：難治ステージIVの結腸直腸癌を対象とした原発腫瘍切除＋化学療法と化学療法単独を比較する無作為化第3相試験: JCOG1007試験（iPACS）</a:t>
            </a:r>
            <a:r>
              <a:rPr lang="en-GB" altLang="ja-JP" dirty="0" smtClean="0"/>
              <a:t/>
            </a:r>
            <a:br>
              <a:rPr lang="en-GB" altLang="ja-JP" dirty="0" smtClean="0"/>
            </a:br>
            <a:r>
              <a:rPr lang="ja-JP" dirty="0" smtClean="0"/>
              <a:t>－Kanemitsu Y, et al.</a:t>
            </a:r>
            <a:endParaRPr lang="en-US" dirty="0"/>
          </a:p>
        </p:txBody>
      </p:sp>
      <p:sp>
        <p:nvSpPr>
          <p:cNvPr id="85"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latin typeface="+mj-lt"/>
                <a:ea typeface="ＭＳ Ｐゴシック" panose="020B0600070205080204" pitchFamily="50" charset="-128"/>
                <a:cs typeface="MS UI Gothic"/>
              </a:rPr>
              <a:t>主な結果（続き）</a:t>
            </a:r>
          </a:p>
        </p:txBody>
      </p:sp>
      <p:sp>
        <p:nvSpPr>
          <p:cNvPr id="86"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Kanemitsu Y, et al. J Clin Oncol 2020; 38(suppl): abstr 7</a:t>
            </a:r>
            <a:endParaRPr lang="en-US">
              <a:latin typeface="+mj-lt"/>
              <a:ea typeface="ＭＳ Ｐゴシック" panose="020B0600070205080204" pitchFamily="50" charset="-128"/>
            </a:endParaRPr>
          </a:p>
        </p:txBody>
      </p:sp>
      <p:sp>
        <p:nvSpPr>
          <p:cNvPr id="87" name="TextBox 86"/>
          <p:cNvSpPr txBox="1"/>
          <p:nvPr/>
        </p:nvSpPr>
        <p:spPr>
          <a:xfrm>
            <a:off x="4073308" y="1416570"/>
            <a:ext cx="109837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PFS（ITT）</a:t>
            </a:r>
            <a:endParaRPr kumimoji="0" lang="en-US" sz="1800" b="1" i="0" u="none" strike="noStrike" kern="1200" cap="none" spc="0" normalizeH="0" baseline="0">
              <a:ln>
                <a:noFill/>
              </a:ln>
              <a:solidFill>
                <a:srgbClr val="4D4D4D"/>
              </a:solidFill>
              <a:effectLst/>
              <a:uLnTx/>
              <a:uFillTx/>
              <a:latin typeface="+mj-lt"/>
              <a:ea typeface="ＭＳ Ｐゴシック" panose="020B0600070205080204" pitchFamily="50" charset="-128"/>
            </a:endParaRPr>
          </a:p>
        </p:txBody>
      </p:sp>
      <p:sp>
        <p:nvSpPr>
          <p:cNvPr id="88" name="TextBox 87">
            <a:extLst>
              <a:ext uri="{FF2B5EF4-FFF2-40B4-BE49-F238E27FC236}">
                <a16:creationId xmlns:a16="http://schemas.microsoft.com/office/drawing/2014/main" xmlns="" id="{B1884981-9233-4650-AC78-E3FD16478E1D}"/>
              </a:ext>
            </a:extLst>
          </p:cNvPr>
          <p:cNvSpPr txBox="1"/>
          <p:nvPr/>
        </p:nvSpPr>
        <p:spPr>
          <a:xfrm>
            <a:off x="4100408" y="5434900"/>
            <a:ext cx="1725968" cy="36085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400" b="0" i="0" strike="noStrike" cap="none" spc="0" baseline="0">
                <a:solidFill>
                  <a:srgbClr val="4D4D4D"/>
                </a:solidFill>
                <a:effectLst/>
                <a:latin typeface="+mj-lt"/>
                <a:ea typeface="ＭＳ Ｐゴシック" panose="020B0600070205080204" pitchFamily="50" charset="-128"/>
                <a:cs typeface="MS UI Gothic"/>
              </a:rPr>
              <a:t>無作為化からの月数</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89" name="Freeform 21">
            <a:extLst>
              <a:ext uri="{FF2B5EF4-FFF2-40B4-BE49-F238E27FC236}">
                <a16:creationId xmlns:a16="http://schemas.microsoft.com/office/drawing/2014/main" xmlns="" id="{E3C0C9E3-CDD7-4EFA-A606-6970FEDC9529}"/>
              </a:ext>
            </a:extLst>
          </p:cNvPr>
          <p:cNvSpPr/>
          <p:nvPr/>
        </p:nvSpPr>
        <p:spPr bwMode="auto">
          <a:xfrm>
            <a:off x="1645113" y="2241591"/>
            <a:ext cx="6619928"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j-lt"/>
              <a:ea typeface="ＭＳ Ｐゴシック" panose="020B0600070205080204" pitchFamily="50" charset="-128"/>
            </a:endParaRPr>
          </a:p>
        </p:txBody>
      </p:sp>
      <p:sp>
        <p:nvSpPr>
          <p:cNvPr id="90" name="Line 19">
            <a:extLst>
              <a:ext uri="{FF2B5EF4-FFF2-40B4-BE49-F238E27FC236}">
                <a16:creationId xmlns:a16="http://schemas.microsoft.com/office/drawing/2014/main" xmlns="" id="{A87E0B9F-FC33-4D5A-867F-CF4E948DDFD0}"/>
              </a:ext>
            </a:extLst>
          </p:cNvPr>
          <p:cNvSpPr>
            <a:spLocks noChangeShapeType="1"/>
          </p:cNvSpPr>
          <p:nvPr/>
        </p:nvSpPr>
        <p:spPr bwMode="auto">
          <a:xfrm flipH="1">
            <a:off x="2576575"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endParaRPr>
          </a:p>
        </p:txBody>
      </p:sp>
      <p:sp>
        <p:nvSpPr>
          <p:cNvPr id="91" name="Line 21">
            <a:extLst>
              <a:ext uri="{FF2B5EF4-FFF2-40B4-BE49-F238E27FC236}">
                <a16:creationId xmlns:a16="http://schemas.microsoft.com/office/drawing/2014/main" xmlns="" id="{2D207CE2-FF92-4CDA-8983-7EBA0C51279C}"/>
              </a:ext>
            </a:extLst>
          </p:cNvPr>
          <p:cNvSpPr>
            <a:spLocks noChangeShapeType="1"/>
          </p:cNvSpPr>
          <p:nvPr/>
        </p:nvSpPr>
        <p:spPr bwMode="auto">
          <a:xfrm flipH="1">
            <a:off x="3503104"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92" name="Line 19">
            <a:extLst>
              <a:ext uri="{FF2B5EF4-FFF2-40B4-BE49-F238E27FC236}">
                <a16:creationId xmlns:a16="http://schemas.microsoft.com/office/drawing/2014/main" xmlns="" id="{1F13A05B-3DA1-4002-8D0A-96125D72D489}"/>
              </a:ext>
            </a:extLst>
          </p:cNvPr>
          <p:cNvSpPr>
            <a:spLocks noChangeShapeType="1"/>
          </p:cNvSpPr>
          <p:nvPr/>
        </p:nvSpPr>
        <p:spPr bwMode="auto">
          <a:xfrm flipH="1">
            <a:off x="4472736"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endParaRPr>
          </a:p>
        </p:txBody>
      </p:sp>
      <p:sp>
        <p:nvSpPr>
          <p:cNvPr id="93" name="Line 21">
            <a:extLst>
              <a:ext uri="{FF2B5EF4-FFF2-40B4-BE49-F238E27FC236}">
                <a16:creationId xmlns:a16="http://schemas.microsoft.com/office/drawing/2014/main" xmlns="" id="{786052A6-CE82-4378-AC27-D20C088F991D}"/>
              </a:ext>
            </a:extLst>
          </p:cNvPr>
          <p:cNvSpPr>
            <a:spLocks noChangeShapeType="1"/>
          </p:cNvSpPr>
          <p:nvPr/>
        </p:nvSpPr>
        <p:spPr bwMode="auto">
          <a:xfrm flipH="1">
            <a:off x="5399265"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94" name="Line 19">
            <a:extLst>
              <a:ext uri="{FF2B5EF4-FFF2-40B4-BE49-F238E27FC236}">
                <a16:creationId xmlns:a16="http://schemas.microsoft.com/office/drawing/2014/main" xmlns="" id="{01BA4646-A5BA-419E-9D3A-4FD4AD3BF922}"/>
              </a:ext>
            </a:extLst>
          </p:cNvPr>
          <p:cNvSpPr>
            <a:spLocks noChangeShapeType="1"/>
          </p:cNvSpPr>
          <p:nvPr/>
        </p:nvSpPr>
        <p:spPr bwMode="auto">
          <a:xfrm flipH="1">
            <a:off x="6368894"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endParaRPr>
          </a:p>
        </p:txBody>
      </p:sp>
      <p:sp>
        <p:nvSpPr>
          <p:cNvPr id="95" name="Line 21">
            <a:extLst>
              <a:ext uri="{FF2B5EF4-FFF2-40B4-BE49-F238E27FC236}">
                <a16:creationId xmlns:a16="http://schemas.microsoft.com/office/drawing/2014/main" xmlns="" id="{F9873E82-CA4E-4572-ADD7-D66CC4CF9DAE}"/>
              </a:ext>
            </a:extLst>
          </p:cNvPr>
          <p:cNvSpPr>
            <a:spLocks noChangeShapeType="1"/>
          </p:cNvSpPr>
          <p:nvPr/>
        </p:nvSpPr>
        <p:spPr bwMode="auto">
          <a:xfrm flipH="1">
            <a:off x="7295416"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96" name="Line 19">
            <a:extLst>
              <a:ext uri="{FF2B5EF4-FFF2-40B4-BE49-F238E27FC236}">
                <a16:creationId xmlns:a16="http://schemas.microsoft.com/office/drawing/2014/main" xmlns="" id="{A08D77D5-B41D-4792-BFE5-1B5A0FCB4C57}"/>
              </a:ext>
            </a:extLst>
          </p:cNvPr>
          <p:cNvSpPr>
            <a:spLocks noChangeShapeType="1"/>
          </p:cNvSpPr>
          <p:nvPr/>
        </p:nvSpPr>
        <p:spPr bwMode="auto">
          <a:xfrm flipH="1">
            <a:off x="8265045" y="51612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endParaRPr>
          </a:p>
        </p:txBody>
      </p:sp>
      <p:grpSp>
        <p:nvGrpSpPr>
          <p:cNvPr id="97" name="Group 96">
            <a:extLst>
              <a:ext uri="{FF2B5EF4-FFF2-40B4-BE49-F238E27FC236}">
                <a16:creationId xmlns:a16="http://schemas.microsoft.com/office/drawing/2014/main" xmlns="" id="{96C45E2B-061D-4521-BFE3-0C73B6F7FC03}"/>
              </a:ext>
            </a:extLst>
          </p:cNvPr>
          <p:cNvGrpSpPr/>
          <p:nvPr/>
        </p:nvGrpSpPr>
        <p:grpSpPr>
          <a:xfrm>
            <a:off x="1582393" y="5224232"/>
            <a:ext cx="6818389" cy="288147"/>
            <a:chOff x="1706218" y="5374692"/>
            <a:chExt cx="6818389" cy="288147"/>
          </a:xfrm>
        </p:grpSpPr>
        <p:sp>
          <p:nvSpPr>
            <p:cNvPr id="98" name="TextBox 97">
              <a:extLst>
                <a:ext uri="{FF2B5EF4-FFF2-40B4-BE49-F238E27FC236}">
                  <a16:creationId xmlns:a16="http://schemas.microsoft.com/office/drawing/2014/main" xmlns="" id="{E6B5991D-35AE-4A64-AC32-2E6DD9D60DCA}"/>
                </a:ext>
              </a:extLst>
            </p:cNvPr>
            <p:cNvSpPr txBox="1"/>
            <p:nvPr/>
          </p:nvSpPr>
          <p:spPr>
            <a:xfrm>
              <a:off x="1706218" y="5374692"/>
              <a:ext cx="172090"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0</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99" name="TextBox 98">
              <a:extLst>
                <a:ext uri="{FF2B5EF4-FFF2-40B4-BE49-F238E27FC236}">
                  <a16:creationId xmlns:a16="http://schemas.microsoft.com/office/drawing/2014/main" xmlns="" id="{43E828D4-2617-43A5-9EC6-F9A310E43546}"/>
                </a:ext>
              </a:extLst>
            </p:cNvPr>
            <p:cNvSpPr txBox="1"/>
            <p:nvPr/>
          </p:nvSpPr>
          <p:spPr>
            <a:xfrm>
              <a:off x="2564660"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12</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00" name="TextBox 99">
              <a:extLst>
                <a:ext uri="{FF2B5EF4-FFF2-40B4-BE49-F238E27FC236}">
                  <a16:creationId xmlns:a16="http://schemas.microsoft.com/office/drawing/2014/main" xmlns="" id="{6A6D9552-D75F-4F4B-BE0F-04E3B9433CE3}"/>
                </a:ext>
              </a:extLst>
            </p:cNvPr>
            <p:cNvSpPr txBox="1"/>
            <p:nvPr/>
          </p:nvSpPr>
          <p:spPr>
            <a:xfrm>
              <a:off x="3519974"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24</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01" name="TextBox 100">
              <a:extLst>
                <a:ext uri="{FF2B5EF4-FFF2-40B4-BE49-F238E27FC236}">
                  <a16:creationId xmlns:a16="http://schemas.microsoft.com/office/drawing/2014/main" xmlns="" id="{869BB945-BAB4-42D8-B298-B7DDC6C4352B}"/>
                </a:ext>
              </a:extLst>
            </p:cNvPr>
            <p:cNvSpPr txBox="1"/>
            <p:nvPr/>
          </p:nvSpPr>
          <p:spPr>
            <a:xfrm>
              <a:off x="4473553"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36</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02" name="TextBox 101">
              <a:extLst>
                <a:ext uri="{FF2B5EF4-FFF2-40B4-BE49-F238E27FC236}">
                  <a16:creationId xmlns:a16="http://schemas.microsoft.com/office/drawing/2014/main" xmlns="" id="{D19A8125-19B5-40D8-815A-553CBD2946F4}"/>
                </a:ext>
              </a:extLst>
            </p:cNvPr>
            <p:cNvSpPr txBox="1"/>
            <p:nvPr/>
          </p:nvSpPr>
          <p:spPr>
            <a:xfrm>
              <a:off x="5416135"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48</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03" name="TextBox 102">
              <a:extLst>
                <a:ext uri="{FF2B5EF4-FFF2-40B4-BE49-F238E27FC236}">
                  <a16:creationId xmlns:a16="http://schemas.microsoft.com/office/drawing/2014/main" xmlns="" id="{2E711ADF-1C5B-47E1-86D5-6039BA5D622D}"/>
                </a:ext>
              </a:extLst>
            </p:cNvPr>
            <p:cNvSpPr txBox="1"/>
            <p:nvPr/>
          </p:nvSpPr>
          <p:spPr>
            <a:xfrm>
              <a:off x="6356978"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60</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04" name="TextBox 103">
              <a:extLst>
                <a:ext uri="{FF2B5EF4-FFF2-40B4-BE49-F238E27FC236}">
                  <a16:creationId xmlns:a16="http://schemas.microsoft.com/office/drawing/2014/main" xmlns="" id="{7D3C8BB5-4D6F-4585-9E9D-1E9D6F4FD750}"/>
                </a:ext>
              </a:extLst>
            </p:cNvPr>
            <p:cNvSpPr txBox="1"/>
            <p:nvPr/>
          </p:nvSpPr>
          <p:spPr>
            <a:xfrm>
              <a:off x="7312289"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72</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05" name="TextBox 104">
              <a:extLst>
                <a:ext uri="{FF2B5EF4-FFF2-40B4-BE49-F238E27FC236}">
                  <a16:creationId xmlns:a16="http://schemas.microsoft.com/office/drawing/2014/main" xmlns="" id="{4DA9BED8-12DD-4929-B0FB-F2BA51747C03}"/>
                </a:ext>
              </a:extLst>
            </p:cNvPr>
            <p:cNvSpPr txBox="1"/>
            <p:nvPr/>
          </p:nvSpPr>
          <p:spPr>
            <a:xfrm>
              <a:off x="8253132" y="5374692"/>
              <a:ext cx="271475"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84</a:t>
              </a:r>
              <a:endParaRPr lang="en-US" sz="1400">
                <a:solidFill>
                  <a:srgbClr val="4D4D4D"/>
                </a:solidFill>
                <a:latin typeface="+mj-lt"/>
                <a:ea typeface="ＭＳ Ｐゴシック" panose="020B0600070205080204" pitchFamily="50" charset="-128"/>
                <a:cs typeface="Arial" panose="020B0604020202020204" pitchFamily="34" charset="0"/>
              </a:endParaRPr>
            </a:p>
          </p:txBody>
        </p:sp>
      </p:grpSp>
      <p:grpSp>
        <p:nvGrpSpPr>
          <p:cNvPr id="106" name="Group 105">
            <a:extLst>
              <a:ext uri="{FF2B5EF4-FFF2-40B4-BE49-F238E27FC236}">
                <a16:creationId xmlns:a16="http://schemas.microsoft.com/office/drawing/2014/main" xmlns="" id="{0E8A2561-D8C4-4B6F-A5E6-BD2F0121548C}"/>
              </a:ext>
            </a:extLst>
          </p:cNvPr>
          <p:cNvGrpSpPr/>
          <p:nvPr/>
        </p:nvGrpSpPr>
        <p:grpSpPr>
          <a:xfrm>
            <a:off x="776695" y="6040001"/>
            <a:ext cx="7771118" cy="288147"/>
            <a:chOff x="900520" y="6020970"/>
            <a:chExt cx="7771118" cy="288147"/>
          </a:xfrm>
        </p:grpSpPr>
        <p:sp>
          <p:nvSpPr>
            <p:cNvPr id="107" name="TextBox 106">
              <a:extLst>
                <a:ext uri="{FF2B5EF4-FFF2-40B4-BE49-F238E27FC236}">
                  <a16:creationId xmlns:a16="http://schemas.microsoft.com/office/drawing/2014/main" xmlns="" id="{C33B7F27-A15D-4C5B-8933-EAB720438D2D}"/>
                </a:ext>
              </a:extLst>
            </p:cNvPr>
            <p:cNvSpPr txBox="1"/>
            <p:nvPr/>
          </p:nvSpPr>
          <p:spPr>
            <a:xfrm>
              <a:off x="1574327"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82（0）</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08" name="TextBox 107">
              <a:extLst>
                <a:ext uri="{FF2B5EF4-FFF2-40B4-BE49-F238E27FC236}">
                  <a16:creationId xmlns:a16="http://schemas.microsoft.com/office/drawing/2014/main" xmlns="" id="{0F8E7300-9CAA-4F62-BF63-A5F1D71449EF}"/>
                </a:ext>
              </a:extLst>
            </p:cNvPr>
            <p:cNvSpPr txBox="1"/>
            <p:nvPr/>
          </p:nvSpPr>
          <p:spPr>
            <a:xfrm>
              <a:off x="2482462"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37（7）</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09" name="TextBox 108">
              <a:extLst>
                <a:ext uri="{FF2B5EF4-FFF2-40B4-BE49-F238E27FC236}">
                  <a16:creationId xmlns:a16="http://schemas.microsoft.com/office/drawing/2014/main" xmlns="" id="{ADA2E99E-9CAC-4A1D-8BFE-63CBB1FCD340}"/>
                </a:ext>
              </a:extLst>
            </p:cNvPr>
            <p:cNvSpPr txBox="1"/>
            <p:nvPr/>
          </p:nvSpPr>
          <p:spPr>
            <a:xfrm>
              <a:off x="3487469"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8（2）</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10" name="TextBox 109">
              <a:extLst>
                <a:ext uri="{FF2B5EF4-FFF2-40B4-BE49-F238E27FC236}">
                  <a16:creationId xmlns:a16="http://schemas.microsoft.com/office/drawing/2014/main" xmlns="" id="{A462F390-8C9A-469E-87D3-2CBE30947B42}"/>
                </a:ext>
              </a:extLst>
            </p:cNvPr>
            <p:cNvSpPr txBox="1"/>
            <p:nvPr/>
          </p:nvSpPr>
          <p:spPr>
            <a:xfrm>
              <a:off x="4441047"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1（2）</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11" name="TextBox 110">
              <a:extLst>
                <a:ext uri="{FF2B5EF4-FFF2-40B4-BE49-F238E27FC236}">
                  <a16:creationId xmlns:a16="http://schemas.microsoft.com/office/drawing/2014/main" xmlns="" id="{8633D416-73FA-4CDA-81D8-41C75BEDEDB0}"/>
                </a:ext>
              </a:extLst>
            </p:cNvPr>
            <p:cNvSpPr txBox="1"/>
            <p:nvPr/>
          </p:nvSpPr>
          <p:spPr>
            <a:xfrm>
              <a:off x="5383629"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1（0）</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12" name="TextBox 111">
              <a:extLst>
                <a:ext uri="{FF2B5EF4-FFF2-40B4-BE49-F238E27FC236}">
                  <a16:creationId xmlns:a16="http://schemas.microsoft.com/office/drawing/2014/main" xmlns="" id="{3AF8C3AE-53C3-4D64-8C4B-21A787DABBA1}"/>
                </a:ext>
              </a:extLst>
            </p:cNvPr>
            <p:cNvSpPr txBox="1"/>
            <p:nvPr/>
          </p:nvSpPr>
          <p:spPr>
            <a:xfrm>
              <a:off x="6324472"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1（0）</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13" name="TextBox 112">
              <a:extLst>
                <a:ext uri="{FF2B5EF4-FFF2-40B4-BE49-F238E27FC236}">
                  <a16:creationId xmlns:a16="http://schemas.microsoft.com/office/drawing/2014/main" xmlns="" id="{EBCA469D-B9A1-4BC5-B05C-E1BFBBAFA69A}"/>
                </a:ext>
              </a:extLst>
            </p:cNvPr>
            <p:cNvSpPr txBox="1"/>
            <p:nvPr/>
          </p:nvSpPr>
          <p:spPr>
            <a:xfrm>
              <a:off x="7279784"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0（1）</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14" name="TextBox 113">
              <a:extLst>
                <a:ext uri="{FF2B5EF4-FFF2-40B4-BE49-F238E27FC236}">
                  <a16:creationId xmlns:a16="http://schemas.microsoft.com/office/drawing/2014/main" xmlns="" id="{C8BE89B4-5416-4CA1-9C77-BC57B4B825BF}"/>
                </a:ext>
              </a:extLst>
            </p:cNvPr>
            <p:cNvSpPr txBox="1"/>
            <p:nvPr/>
          </p:nvSpPr>
          <p:spPr>
            <a:xfrm>
              <a:off x="8220626"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0（0）</a:t>
              </a:r>
              <a:endParaRPr lang="en-US" sz="1400">
                <a:solidFill>
                  <a:schemeClr val="accent2"/>
                </a:solidFill>
                <a:latin typeface="+mj-lt"/>
                <a:ea typeface="ＭＳ Ｐゴシック" panose="020B0600070205080204" pitchFamily="50" charset="-128"/>
                <a:cs typeface="Arial" panose="020B0604020202020204" pitchFamily="34" charset="0"/>
              </a:endParaRPr>
            </a:p>
          </p:txBody>
        </p:sp>
        <p:sp>
          <p:nvSpPr>
            <p:cNvPr id="115" name="TextBox 114">
              <a:extLst>
                <a:ext uri="{FF2B5EF4-FFF2-40B4-BE49-F238E27FC236}">
                  <a16:creationId xmlns:a16="http://schemas.microsoft.com/office/drawing/2014/main" xmlns="" id="{B31120FD-983F-4BD3-B30E-E50C7DC8EFF9}"/>
                </a:ext>
              </a:extLst>
            </p:cNvPr>
            <p:cNvSpPr txBox="1"/>
            <p:nvPr/>
          </p:nvSpPr>
          <p:spPr>
            <a:xfrm>
              <a:off x="900520" y="6020970"/>
              <a:ext cx="688256" cy="257369"/>
            </a:xfrm>
            <a:prstGeom prst="rect">
              <a:avLst/>
            </a:prstGeom>
            <a:noFill/>
          </p:spPr>
          <p:txBody>
            <a:bodyPr wrap="none" lIns="36000" tIns="36000" rIns="36000" bIns="36000" rtlCol="0" anchor="t" anchorCtr="0">
              <a:spAutoFit/>
            </a:bodyPr>
            <a:lstStyle/>
            <a:p>
              <a:r>
                <a:rPr lang="ja-JP" sz="1200" b="0" i="0" strike="noStrike" cap="none" spc="0" baseline="0" dirty="0">
                  <a:solidFill>
                    <a:srgbClr val="B2C0D8"/>
                  </a:solidFill>
                  <a:effectLst/>
                  <a:latin typeface="+mj-lt"/>
                  <a:ea typeface="ＭＳ Ｐゴシック" panose="020B0600070205080204" pitchFamily="50" charset="-128"/>
                  <a:cs typeface="MS UI Gothic"/>
                </a:rPr>
                <a:t>化学療法</a:t>
              </a:r>
              <a:endParaRPr lang="en-US" sz="1200" dirty="0">
                <a:solidFill>
                  <a:schemeClr val="accent2"/>
                </a:solidFill>
                <a:latin typeface="+mj-lt"/>
                <a:ea typeface="ＭＳ Ｐゴシック" panose="020B0600070205080204" pitchFamily="50" charset="-128"/>
                <a:cs typeface="Arial" panose="020B0604020202020204" pitchFamily="34" charset="0"/>
              </a:endParaRPr>
            </a:p>
          </p:txBody>
        </p:sp>
      </p:grpSp>
      <p:grpSp>
        <p:nvGrpSpPr>
          <p:cNvPr id="116" name="Group 115">
            <a:extLst>
              <a:ext uri="{FF2B5EF4-FFF2-40B4-BE49-F238E27FC236}">
                <a16:creationId xmlns:a16="http://schemas.microsoft.com/office/drawing/2014/main" xmlns="" id="{1A66C1FB-9F8D-4027-864B-8EEF3F04A6B2}"/>
              </a:ext>
            </a:extLst>
          </p:cNvPr>
          <p:cNvGrpSpPr/>
          <p:nvPr/>
        </p:nvGrpSpPr>
        <p:grpSpPr>
          <a:xfrm>
            <a:off x="217845" y="5773359"/>
            <a:ext cx="8329969" cy="288147"/>
            <a:chOff x="341670" y="6020970"/>
            <a:chExt cx="8329969" cy="288147"/>
          </a:xfrm>
        </p:grpSpPr>
        <p:sp>
          <p:nvSpPr>
            <p:cNvPr id="117" name="TextBox 116">
              <a:extLst>
                <a:ext uri="{FF2B5EF4-FFF2-40B4-BE49-F238E27FC236}">
                  <a16:creationId xmlns:a16="http://schemas.microsoft.com/office/drawing/2014/main" xmlns="" id="{6AD50638-A6D2-46F2-8595-7022C39EC392}"/>
                </a:ext>
              </a:extLst>
            </p:cNvPr>
            <p:cNvSpPr txBox="1"/>
            <p:nvPr/>
          </p:nvSpPr>
          <p:spPr>
            <a:xfrm>
              <a:off x="1574326"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78（0）</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18" name="TextBox 117">
              <a:extLst>
                <a:ext uri="{FF2B5EF4-FFF2-40B4-BE49-F238E27FC236}">
                  <a16:creationId xmlns:a16="http://schemas.microsoft.com/office/drawing/2014/main" xmlns="" id="{981E2696-B5C6-4F54-9367-32AE8AC2B963}"/>
                </a:ext>
              </a:extLst>
            </p:cNvPr>
            <p:cNvSpPr txBox="1"/>
            <p:nvPr/>
          </p:nvSpPr>
          <p:spPr>
            <a:xfrm>
              <a:off x="2482461" y="6020970"/>
              <a:ext cx="550399"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33（3）</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19" name="TextBox 118">
              <a:extLst>
                <a:ext uri="{FF2B5EF4-FFF2-40B4-BE49-F238E27FC236}">
                  <a16:creationId xmlns:a16="http://schemas.microsoft.com/office/drawing/2014/main" xmlns="" id="{7DE77009-D5AB-4808-BA59-EA3BA719283A}"/>
                </a:ext>
              </a:extLst>
            </p:cNvPr>
            <p:cNvSpPr txBox="1"/>
            <p:nvPr/>
          </p:nvSpPr>
          <p:spPr>
            <a:xfrm>
              <a:off x="3487469"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9（1）</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20" name="TextBox 119">
              <a:extLst>
                <a:ext uri="{FF2B5EF4-FFF2-40B4-BE49-F238E27FC236}">
                  <a16:creationId xmlns:a16="http://schemas.microsoft.com/office/drawing/2014/main" xmlns="" id="{E92FB151-5ECC-46D8-8E43-B754E8F97519}"/>
                </a:ext>
              </a:extLst>
            </p:cNvPr>
            <p:cNvSpPr txBox="1"/>
            <p:nvPr/>
          </p:nvSpPr>
          <p:spPr>
            <a:xfrm>
              <a:off x="4441046"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4（0）</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21" name="TextBox 120">
              <a:extLst>
                <a:ext uri="{FF2B5EF4-FFF2-40B4-BE49-F238E27FC236}">
                  <a16:creationId xmlns:a16="http://schemas.microsoft.com/office/drawing/2014/main" xmlns="" id="{9E55D22C-D5BA-4544-8C8C-35452E0530B6}"/>
                </a:ext>
              </a:extLst>
            </p:cNvPr>
            <p:cNvSpPr txBox="1"/>
            <p:nvPr/>
          </p:nvSpPr>
          <p:spPr>
            <a:xfrm>
              <a:off x="5383630"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3（0）</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22" name="TextBox 121">
              <a:extLst>
                <a:ext uri="{FF2B5EF4-FFF2-40B4-BE49-F238E27FC236}">
                  <a16:creationId xmlns:a16="http://schemas.microsoft.com/office/drawing/2014/main" xmlns="" id="{598F1CFE-EDFD-48A6-82D5-E2701C6C3B01}"/>
                </a:ext>
              </a:extLst>
            </p:cNvPr>
            <p:cNvSpPr txBox="1"/>
            <p:nvPr/>
          </p:nvSpPr>
          <p:spPr>
            <a:xfrm>
              <a:off x="6324472"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1（2）</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23" name="TextBox 122">
              <a:extLst>
                <a:ext uri="{FF2B5EF4-FFF2-40B4-BE49-F238E27FC236}">
                  <a16:creationId xmlns:a16="http://schemas.microsoft.com/office/drawing/2014/main" xmlns="" id="{C24CEAF9-2C9C-462A-88A3-6148847D52F1}"/>
                </a:ext>
              </a:extLst>
            </p:cNvPr>
            <p:cNvSpPr txBox="1"/>
            <p:nvPr/>
          </p:nvSpPr>
          <p:spPr>
            <a:xfrm>
              <a:off x="7279785"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0（1）</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24" name="TextBox 123">
              <a:extLst>
                <a:ext uri="{FF2B5EF4-FFF2-40B4-BE49-F238E27FC236}">
                  <a16:creationId xmlns:a16="http://schemas.microsoft.com/office/drawing/2014/main" xmlns="" id="{E44E47A2-088E-495E-BA3B-879BAFCD6EE9}"/>
                </a:ext>
              </a:extLst>
            </p:cNvPr>
            <p:cNvSpPr txBox="1"/>
            <p:nvPr/>
          </p:nvSpPr>
          <p:spPr>
            <a:xfrm>
              <a:off x="8220627" y="6020970"/>
              <a:ext cx="451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0（0）</a:t>
              </a:r>
              <a:endParaRPr lang="en-US" sz="1400">
                <a:solidFill>
                  <a:srgbClr val="B60D27"/>
                </a:solidFill>
                <a:latin typeface="+mj-lt"/>
                <a:ea typeface="ＭＳ Ｐゴシック" panose="020B0600070205080204" pitchFamily="50" charset="-128"/>
                <a:cs typeface="Arial" panose="020B0604020202020204" pitchFamily="34" charset="0"/>
              </a:endParaRPr>
            </a:p>
          </p:txBody>
        </p:sp>
        <p:sp>
          <p:nvSpPr>
            <p:cNvPr id="125" name="TextBox 124">
              <a:extLst>
                <a:ext uri="{FF2B5EF4-FFF2-40B4-BE49-F238E27FC236}">
                  <a16:creationId xmlns:a16="http://schemas.microsoft.com/office/drawing/2014/main" xmlns="" id="{805B931C-5CED-427B-A6A0-1D451CCB7367}"/>
                </a:ext>
              </a:extLst>
            </p:cNvPr>
            <p:cNvSpPr txBox="1"/>
            <p:nvPr/>
          </p:nvSpPr>
          <p:spPr>
            <a:xfrm>
              <a:off x="341670" y="6039632"/>
              <a:ext cx="1193203" cy="257369"/>
            </a:xfrm>
            <a:prstGeom prst="rect">
              <a:avLst/>
            </a:prstGeom>
            <a:noFill/>
          </p:spPr>
          <p:txBody>
            <a:bodyPr wrap="none" lIns="36000" tIns="36000" rIns="36000" bIns="36000" rtlCol="0" anchor="t" anchorCtr="0">
              <a:spAutoFit/>
            </a:bodyPr>
            <a:lstStyle/>
            <a:p>
              <a:r>
                <a:rPr lang="ja-JP" sz="1200" b="0" i="0" strike="noStrike" cap="none" spc="0" baseline="0" dirty="0">
                  <a:solidFill>
                    <a:srgbClr val="B60D27"/>
                  </a:solidFill>
                  <a:effectLst/>
                  <a:latin typeface="+mj-lt"/>
                  <a:ea typeface="ＭＳ Ｐゴシック" panose="020B0600070205080204" pitchFamily="50" charset="-128"/>
                  <a:cs typeface="MS UI Gothic"/>
                </a:rPr>
                <a:t>PTR ＋化学療法</a:t>
              </a:r>
              <a:endParaRPr lang="en-US" sz="1200" dirty="0">
                <a:solidFill>
                  <a:srgbClr val="B60D27"/>
                </a:solidFill>
                <a:latin typeface="+mj-lt"/>
                <a:ea typeface="ＭＳ Ｐゴシック" panose="020B0600070205080204" pitchFamily="50" charset="-128"/>
                <a:cs typeface="Arial" panose="020B0604020202020204" pitchFamily="34" charset="0"/>
              </a:endParaRPr>
            </a:p>
          </p:txBody>
        </p:sp>
      </p:grpSp>
      <p:graphicFrame>
        <p:nvGraphicFramePr>
          <p:cNvPr id="126" name="Table 125">
            <a:extLst>
              <a:ext uri="{FF2B5EF4-FFF2-40B4-BE49-F238E27FC236}">
                <a16:creationId xmlns:a16="http://schemas.microsoft.com/office/drawing/2014/main" xmlns="" id="{2FE42E2D-AF44-4D22-9F05-191AA5A236AC}"/>
              </a:ext>
            </a:extLst>
          </p:cNvPr>
          <p:cNvGraphicFramePr>
            <a:graphicFrameLocks noGrp="1"/>
          </p:cNvGraphicFramePr>
          <p:nvPr>
            <p:extLst>
              <p:ext uri="{D42A27DB-BD31-4B8C-83A1-F6EECF244321}">
                <p14:modId xmlns:p14="http://schemas.microsoft.com/office/powerpoint/2010/main" xmlns="" val="19994702"/>
              </p:ext>
            </p:extLst>
          </p:nvPr>
        </p:nvGraphicFramePr>
        <p:xfrm>
          <a:off x="3460658" y="1768693"/>
          <a:ext cx="5437682" cy="1640160"/>
        </p:xfrm>
        <a:graphic>
          <a:graphicData uri="http://schemas.openxmlformats.org/drawingml/2006/table">
            <a:tbl>
              <a:tblPr firstRow="1" bandRow="1">
                <a:tableStyleId>{5C22544A-7EE6-4342-B048-85BDC9FD1C3A}</a:tableStyleId>
              </a:tblPr>
              <a:tblGrid>
                <a:gridCol w="1998446">
                  <a:extLst>
                    <a:ext uri="{9D8B030D-6E8A-4147-A177-3AD203B41FA5}">
                      <a16:colId xmlns:a16="http://schemas.microsoft.com/office/drawing/2014/main" xmlns="" val="1355162333"/>
                    </a:ext>
                  </a:extLst>
                </a:gridCol>
                <a:gridCol w="1883392">
                  <a:extLst>
                    <a:ext uri="{9D8B030D-6E8A-4147-A177-3AD203B41FA5}">
                      <a16:colId xmlns:a16="http://schemas.microsoft.com/office/drawing/2014/main" xmlns="" val="765329259"/>
                    </a:ext>
                  </a:extLst>
                </a:gridCol>
                <a:gridCol w="1555844">
                  <a:extLst>
                    <a:ext uri="{9D8B030D-6E8A-4147-A177-3AD203B41FA5}">
                      <a16:colId xmlns:a16="http://schemas.microsoft.com/office/drawing/2014/main" xmlns="" val="1929098087"/>
                    </a:ext>
                  </a:extLst>
                </a:gridCol>
              </a:tblGrid>
              <a:tr h="0">
                <a:tc>
                  <a:txBody>
                    <a:bodyPr/>
                    <a:lstStyle/>
                    <a:p>
                      <a:endParaRPr lang="en-GB" sz="1400">
                        <a:latin typeface="+mj-lt"/>
                        <a:ea typeface="ＭＳ Ｐゴシック" panose="020B0600070205080204" pitchFamily="50" charset="-128"/>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B60D27"/>
                          </a:solidFill>
                          <a:effectLst/>
                          <a:latin typeface="+mj-lt"/>
                          <a:ea typeface="ＭＳ Ｐゴシック" panose="020B0600070205080204" pitchFamily="50" charset="-128"/>
                          <a:cs typeface="MS UI Gothic"/>
                        </a:rPr>
                        <a:t>PTR ＋化学療法</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B60D27"/>
                          </a:solidFill>
                          <a:effectLst/>
                          <a:latin typeface="+mj-lt"/>
                          <a:ea typeface="ＭＳ Ｐゴシック" panose="020B0600070205080204" pitchFamily="50" charset="-128"/>
                          <a:cs typeface="MS UI Gothic"/>
                        </a:rPr>
                        <a:t>（n = 78）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B2C0D8"/>
                          </a:solidFill>
                          <a:effectLst/>
                          <a:latin typeface="+mj-lt"/>
                          <a:ea typeface="ＭＳ Ｐゴシック" panose="020B0600070205080204" pitchFamily="50" charset="-128"/>
                          <a:cs typeface="MS UI Gothic"/>
                        </a:rPr>
                        <a:t>化学療法 </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B2C0D8"/>
                          </a:solidFill>
                          <a:effectLst/>
                          <a:latin typeface="+mj-lt"/>
                          <a:ea typeface="ＭＳ Ｐゴシック" panose="020B0600070205080204" pitchFamily="50" charset="-128"/>
                          <a:cs typeface="MS UI Gothic"/>
                        </a:rPr>
                        <a:t>（n = 82）</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ja-JP" sz="1400" b="0" i="0" strike="noStrike" cap="none" spc="0" baseline="0">
                          <a:solidFill>
                            <a:srgbClr val="4D4D4D"/>
                          </a:solidFill>
                          <a:effectLst/>
                          <a:latin typeface="+mj-lt"/>
                          <a:ea typeface="ＭＳ Ｐゴシック" panose="020B0600070205080204" pitchFamily="50" charset="-128"/>
                          <a:cs typeface="MS UI Gothic"/>
                        </a:rPr>
                        <a:t>事象、n</a:t>
                      </a:r>
                      <a:endParaRPr lang="en-GB" sz="1400">
                        <a:solidFill>
                          <a:srgbClr val="4D4D4D"/>
                        </a:solidFill>
                        <a:latin typeface="+mj-lt"/>
                        <a:ea typeface="ＭＳ Ｐゴシック" panose="020B0600070205080204" pitchFamily="50" charset="-128"/>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B60D27"/>
                          </a:solidFill>
                          <a:effectLst/>
                          <a:latin typeface="+mj-lt"/>
                          <a:ea typeface="ＭＳ Ｐゴシック" panose="020B0600070205080204" pitchFamily="50" charset="-128"/>
                          <a:cs typeface="MS UI Gothic"/>
                        </a:rPr>
                        <a:t>71</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B2C0D8"/>
                          </a:solidFill>
                          <a:effectLst/>
                          <a:latin typeface="+mj-lt"/>
                          <a:ea typeface="ＭＳ Ｐゴシック" panose="020B0600070205080204" pitchFamily="50" charset="-128"/>
                          <a:cs typeface="MS UI Gothic"/>
                        </a:rPr>
                        <a:t>70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0">
                <a:tc>
                  <a:txBody>
                    <a:bodyPr/>
                    <a:lstStyle/>
                    <a:p>
                      <a:r>
                        <a:rPr lang="ja-JP" sz="1400" b="0" i="0" strike="noStrike" cap="none" spc="0" baseline="0" dirty="0">
                          <a:solidFill>
                            <a:srgbClr val="4D4D4D"/>
                          </a:solidFill>
                          <a:effectLst/>
                          <a:latin typeface="+mj-lt"/>
                          <a:ea typeface="ＭＳ Ｐゴシック" panose="020B0600070205080204" pitchFamily="50" charset="-128"/>
                          <a:cs typeface="MS UI Gothic"/>
                        </a:rPr>
                        <a:t>mPFS、月</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数</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j-lt"/>
                          <a:ea typeface="ＭＳ Ｐゴシック" panose="020B0600070205080204" pitchFamily="50" charset="-128"/>
                          <a:cs typeface="MS UI Gothic"/>
                        </a:rPr>
                        <a:t>10.</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1400" b="0" i="0" strike="noStrike" cap="none" spc="0" baseline="0" dirty="0">
                          <a:solidFill>
                            <a:srgbClr val="B60D27"/>
                          </a:solidFill>
                          <a:effectLst/>
                          <a:latin typeface="+mj-lt"/>
                          <a:ea typeface="ＭＳ Ｐゴシック" panose="020B0600070205080204" pitchFamily="50" charset="-128"/>
                          <a:cs typeface="MS UI Gothic"/>
                        </a:rPr>
                        <a:t>8.6、13.4）</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400" b="0" i="0" strike="noStrike" cap="none" spc="0" baseline="0" dirty="0">
                          <a:solidFill>
                            <a:srgbClr val="B2C0D8"/>
                          </a:solidFill>
                          <a:effectLst/>
                          <a:latin typeface="+mj-lt"/>
                          <a:ea typeface="ＭＳ Ｐゴシック" panose="020B0600070205080204" pitchFamily="50" charset="-128"/>
                          <a:cs typeface="MS UI Gothic"/>
                        </a:rPr>
                        <a:t>12.</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1400" b="0" i="0" strike="noStrike" cap="none" spc="0" baseline="0" dirty="0">
                          <a:solidFill>
                            <a:srgbClr val="B2C0D8"/>
                          </a:solidFill>
                          <a:effectLst/>
                          <a:latin typeface="+mj-lt"/>
                          <a:ea typeface="ＭＳ Ｐゴシック" panose="020B0600070205080204" pitchFamily="50" charset="-128"/>
                          <a:cs typeface="MS UI Gothic"/>
                        </a:rPr>
                        <a:t>9.4、13.2）</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1371951"/>
                  </a:ext>
                </a:extLst>
              </a:tr>
              <a:tr h="234564">
                <a:tc>
                  <a:txBody>
                    <a:bodyPr/>
                    <a:lstStyle/>
                    <a:p>
                      <a:r>
                        <a:rPr lang="ja-JP" sz="1400" b="0" i="0" strike="noStrike" cap="none" spc="0" baseline="0" dirty="0">
                          <a:solidFill>
                            <a:srgbClr val="4D4D4D"/>
                          </a:solidFill>
                          <a:effectLst/>
                          <a:latin typeface="+mj-lt"/>
                          <a:ea typeface="ＭＳ Ｐゴシック" panose="020B0600070205080204" pitchFamily="50" charset="-128"/>
                          <a:cs typeface="MS UI Gothic"/>
                        </a:rPr>
                        <a:t>1年生存、</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j-lt"/>
                          <a:ea typeface="ＭＳ Ｐゴシック" panose="020B0600070205080204" pitchFamily="50" charset="-128"/>
                          <a:cs typeface="MS UI Gothic"/>
                        </a:rPr>
                        <a:t>44.</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1400" b="0" i="0" strike="noStrike" cap="none" spc="0" baseline="0" dirty="0">
                          <a:solidFill>
                            <a:srgbClr val="B60D27"/>
                          </a:solidFill>
                          <a:effectLst/>
                          <a:latin typeface="+mj-lt"/>
                          <a:ea typeface="ＭＳ Ｐゴシック" panose="020B0600070205080204" pitchFamily="50" charset="-128"/>
                          <a:cs typeface="MS UI Gothic"/>
                        </a:rPr>
                        <a:t>33.0、55.2）</a:t>
                      </a:r>
                      <a:endParaRPr lang="en-GB" sz="1400" dirty="0">
                        <a:solidFill>
                          <a:srgbClr val="B60D27"/>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2C0D8"/>
                          </a:solidFill>
                          <a:effectLst/>
                          <a:latin typeface="+mj-lt"/>
                          <a:ea typeface="ＭＳ Ｐゴシック" panose="020B0600070205080204" pitchFamily="50" charset="-128"/>
                          <a:cs typeface="MS UI Gothic"/>
                        </a:rPr>
                        <a:t>50.</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1400" b="0" i="0" strike="noStrike" cap="none" spc="0" baseline="0" dirty="0">
                          <a:solidFill>
                            <a:srgbClr val="B2C0D8"/>
                          </a:solidFill>
                          <a:effectLst/>
                          <a:latin typeface="+mj-lt"/>
                          <a:ea typeface="ＭＳ Ｐゴシック" panose="020B0600070205080204" pitchFamily="50" charset="-128"/>
                          <a:cs typeface="MS UI Gothic"/>
                        </a:rPr>
                        <a:t>39.2、61.3）</a:t>
                      </a:r>
                      <a:endParaRPr lang="en-GB" sz="1400" dirty="0">
                        <a:solidFill>
                          <a:schemeClr val="accent2"/>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1400" b="0" i="0" strike="noStrike" cap="none" spc="0" baseline="0" dirty="0">
                          <a:solidFill>
                            <a:srgbClr val="4D4D4D"/>
                          </a:solidFill>
                          <a:effectLst/>
                          <a:latin typeface="+mj-lt"/>
                          <a:ea typeface="ＭＳ Ｐゴシック" panose="020B0600070205080204" pitchFamily="50" charset="-128"/>
                          <a:cs typeface="MS UI Gothic"/>
                        </a:rPr>
                        <a:t>3年生存、</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j-lt"/>
                          <a:ea typeface="ＭＳ Ｐゴシック" panose="020B0600070205080204" pitchFamily="50" charset="-128"/>
                          <a:cs typeface="MS UI Gothic"/>
                        </a:rPr>
                        <a:t>5.</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14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1400" b="0" i="0" strike="noStrike" cap="none" spc="0" baseline="0" dirty="0">
                          <a:solidFill>
                            <a:srgbClr val="B60D27"/>
                          </a:solidFill>
                          <a:effectLst/>
                          <a:latin typeface="+mj-lt"/>
                          <a:ea typeface="ＭＳ Ｐゴシック" panose="020B0600070205080204" pitchFamily="50" charset="-128"/>
                          <a:cs typeface="MS UI Gothic"/>
                        </a:rPr>
                        <a:t>1.8、12.5）</a:t>
                      </a:r>
                      <a:endParaRPr lang="en-GB" sz="1400" dirty="0">
                        <a:solidFill>
                          <a:srgbClr val="B60D27"/>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2C0D8"/>
                          </a:solidFill>
                          <a:effectLst/>
                          <a:latin typeface="+mj-lt"/>
                          <a:ea typeface="ＭＳ Ｐゴシック" panose="020B0600070205080204" pitchFamily="50" charset="-128"/>
                          <a:cs typeface="MS UI Gothic"/>
                        </a:rPr>
                        <a:t>3.</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14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1400" b="0" i="0" strike="noStrike" cap="none" spc="0" baseline="0" dirty="0">
                          <a:solidFill>
                            <a:srgbClr val="B2C0D8"/>
                          </a:solidFill>
                          <a:effectLst/>
                          <a:latin typeface="+mj-lt"/>
                          <a:ea typeface="ＭＳ Ｐゴシック" panose="020B0600070205080204" pitchFamily="50" charset="-128"/>
                          <a:cs typeface="MS UI Gothic"/>
                        </a:rPr>
                        <a:t>0.4、12.0）</a:t>
                      </a:r>
                      <a:endParaRPr lang="en-GB" sz="1400" dirty="0">
                        <a:solidFill>
                          <a:schemeClr val="accent2"/>
                        </a:solidFill>
                        <a:latin typeface="+mj-lt"/>
                        <a:ea typeface="ＭＳ Ｐゴシック" panose="020B0600070205080204" pitchFamily="50" charset="-128"/>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27" name="TextBox 126">
            <a:extLst>
              <a:ext uri="{FF2B5EF4-FFF2-40B4-BE49-F238E27FC236}">
                <a16:creationId xmlns:a16="http://schemas.microsoft.com/office/drawing/2014/main" xmlns="" id="{2C3CA916-12D9-4856-8FFB-8F0854C3D741}"/>
              </a:ext>
            </a:extLst>
          </p:cNvPr>
          <p:cNvSpPr txBox="1"/>
          <p:nvPr/>
        </p:nvSpPr>
        <p:spPr>
          <a:xfrm>
            <a:off x="5632208" y="3471566"/>
            <a:ext cx="2929008" cy="338554"/>
          </a:xfrm>
          <a:prstGeom prst="rect">
            <a:avLst/>
          </a:prstGeom>
          <a:noFill/>
        </p:spPr>
        <p:txBody>
          <a:bodyPr wrap="none" rtlCol="0">
            <a:spAutoFit/>
          </a:bodyPr>
          <a:lstStyle/>
          <a:p>
            <a:pPr algn="ctr"/>
            <a:r>
              <a:rPr lang="ja-JP" sz="1600" b="1" i="0" strike="noStrike" cap="none" spc="0" baseline="0" dirty="0">
                <a:solidFill>
                  <a:srgbClr val="4D4D4D"/>
                </a:solidFill>
                <a:effectLst/>
                <a:latin typeface="+mj-lt"/>
                <a:ea typeface="ＭＳ Ｐゴシック" panose="020B0600070205080204" pitchFamily="50" charset="-128"/>
                <a:cs typeface="MS UI Gothic"/>
              </a:rPr>
              <a:t>HR：1.0</a:t>
            </a:r>
            <a:r>
              <a:rPr lang="ja-JP" sz="1600" b="1"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600" b="1" i="0" strike="noStrike" cap="none" spc="0" baseline="0" dirty="0" smtClean="0">
                <a:solidFill>
                  <a:srgbClr val="4D4D4D"/>
                </a:solidFill>
                <a:effectLst/>
                <a:latin typeface="+mj-lt"/>
                <a:ea typeface="ＭＳ Ｐゴシック" panose="020B0600070205080204" pitchFamily="50" charset="-128"/>
                <a:cs typeface="MS UI Gothic"/>
              </a:rPr>
              <a:t> </a:t>
            </a:r>
            <a:r>
              <a:rPr lang="ja-JP" sz="1600" b="1" i="0" strike="noStrike" cap="none" spc="0" baseline="0" dirty="0" smtClean="0">
                <a:solidFill>
                  <a:srgbClr val="4D4D4D"/>
                </a:solidFill>
                <a:effectLst/>
                <a:latin typeface="+mj-lt"/>
                <a:ea typeface="ＭＳ Ｐゴシック" panose="020B0600070205080204" pitchFamily="50" charset="-128"/>
                <a:cs typeface="MS UI Gothic"/>
              </a:rPr>
              <a:t>（</a:t>
            </a:r>
            <a:r>
              <a:rPr lang="ja-JP" sz="1600" b="1" i="0" strike="noStrike" cap="none" spc="0" baseline="0" dirty="0">
                <a:solidFill>
                  <a:srgbClr val="4D4D4D"/>
                </a:solidFill>
                <a:effectLst/>
                <a:latin typeface="+mj-lt"/>
                <a:ea typeface="ＭＳ Ｐゴシック" panose="020B0600070205080204" pitchFamily="50" charset="-128"/>
                <a:cs typeface="MS UI Gothic"/>
              </a:rPr>
              <a:t>95％CI：0.77、1.50）</a:t>
            </a:r>
            <a:endParaRPr lang="en-US" sz="1600" dirty="0">
              <a:solidFill>
                <a:srgbClr val="4D4D4D"/>
              </a:solidFill>
              <a:latin typeface="+mj-lt"/>
              <a:ea typeface="ＭＳ Ｐゴシック" panose="020B0600070205080204" pitchFamily="50" charset="-128"/>
            </a:endParaRPr>
          </a:p>
        </p:txBody>
      </p:sp>
      <p:grpSp>
        <p:nvGrpSpPr>
          <p:cNvPr id="128" name="Group 127">
            <a:extLst>
              <a:ext uri="{FF2B5EF4-FFF2-40B4-BE49-F238E27FC236}">
                <a16:creationId xmlns:a16="http://schemas.microsoft.com/office/drawing/2014/main" xmlns="" id="{CFF3E0C8-556F-40C7-B07B-D48CBE416E8E}"/>
              </a:ext>
            </a:extLst>
          </p:cNvPr>
          <p:cNvGrpSpPr/>
          <p:nvPr/>
        </p:nvGrpSpPr>
        <p:grpSpPr>
          <a:xfrm>
            <a:off x="1650811" y="2256798"/>
            <a:ext cx="4896000" cy="2772000"/>
            <a:chOff x="-7918068" y="1689833"/>
            <a:chExt cx="7603379" cy="4314825"/>
          </a:xfrm>
        </p:grpSpPr>
        <p:sp>
          <p:nvSpPr>
            <p:cNvPr id="129" name="Freeform: Shape 7">
              <a:extLst>
                <a:ext uri="{FF2B5EF4-FFF2-40B4-BE49-F238E27FC236}">
                  <a16:creationId xmlns:a16="http://schemas.microsoft.com/office/drawing/2014/main" xmlns="" id="{34166BE9-CFD3-4ADC-A1DA-F81D9D860273}"/>
                </a:ext>
              </a:extLst>
            </p:cNvPr>
            <p:cNvSpPr/>
            <p:nvPr/>
          </p:nvSpPr>
          <p:spPr>
            <a:xfrm>
              <a:off x="-7918068" y="1689833"/>
              <a:ext cx="7600950" cy="4314825"/>
            </a:xfrm>
            <a:custGeom>
              <a:avLst/>
              <a:gdLst>
                <a:gd name="connsiteX0" fmla="*/ 7606865 w 7600950"/>
                <a:gd name="connsiteY0" fmla="*/ 4320378 h 4314825"/>
                <a:gd name="connsiteX1" fmla="*/ 5046307 w 7600950"/>
                <a:gd name="connsiteY1" fmla="*/ 4320378 h 4314825"/>
                <a:gd name="connsiteX2" fmla="*/ 5046307 w 7600950"/>
                <a:gd name="connsiteY2" fmla="*/ 4263190 h 4314825"/>
                <a:gd name="connsiteX3" fmla="*/ 4003615 w 7600950"/>
                <a:gd name="connsiteY3" fmla="*/ 4263190 h 4314825"/>
                <a:gd name="connsiteX4" fmla="*/ 4003615 w 7600950"/>
                <a:gd name="connsiteY4" fmla="*/ 4201592 h 4314825"/>
                <a:gd name="connsiteX5" fmla="*/ 3370078 w 7600950"/>
                <a:gd name="connsiteY5" fmla="*/ 4201592 h 4314825"/>
                <a:gd name="connsiteX6" fmla="*/ 3370078 w 7600950"/>
                <a:gd name="connsiteY6" fmla="*/ 4148795 h 4314825"/>
                <a:gd name="connsiteX7" fmla="*/ 3211687 w 7600950"/>
                <a:gd name="connsiteY7" fmla="*/ 4148795 h 4314825"/>
                <a:gd name="connsiteX8" fmla="*/ 3211687 w 7600950"/>
                <a:gd name="connsiteY8" fmla="*/ 4087206 h 4314825"/>
                <a:gd name="connsiteX9" fmla="*/ 3180893 w 7600950"/>
                <a:gd name="connsiteY9" fmla="*/ 4087206 h 4314825"/>
                <a:gd name="connsiteX10" fmla="*/ 3180893 w 7600950"/>
                <a:gd name="connsiteY10" fmla="*/ 4008015 h 4314825"/>
                <a:gd name="connsiteX11" fmla="*/ 3053306 w 7600950"/>
                <a:gd name="connsiteY11" fmla="*/ 4008015 h 4314825"/>
                <a:gd name="connsiteX12" fmla="*/ 3053306 w 7600950"/>
                <a:gd name="connsiteY12" fmla="*/ 3946417 h 4314825"/>
                <a:gd name="connsiteX13" fmla="*/ 2692537 w 7600950"/>
                <a:gd name="connsiteY13" fmla="*/ 3946417 h 4314825"/>
                <a:gd name="connsiteX14" fmla="*/ 2692537 w 7600950"/>
                <a:gd name="connsiteY14" fmla="*/ 3889219 h 4314825"/>
                <a:gd name="connsiteX15" fmla="*/ 2494559 w 7600950"/>
                <a:gd name="connsiteY15" fmla="*/ 3889219 h 4314825"/>
                <a:gd name="connsiteX16" fmla="*/ 2494559 w 7600950"/>
                <a:gd name="connsiteY16" fmla="*/ 3832031 h 4314825"/>
                <a:gd name="connsiteX17" fmla="*/ 2419769 w 7600950"/>
                <a:gd name="connsiteY17" fmla="*/ 3832031 h 4314825"/>
                <a:gd name="connsiteX18" fmla="*/ 2419769 w 7600950"/>
                <a:gd name="connsiteY18" fmla="*/ 3752841 h 4314825"/>
                <a:gd name="connsiteX19" fmla="*/ 2305374 w 7600950"/>
                <a:gd name="connsiteY19" fmla="*/ 3752841 h 4314825"/>
                <a:gd name="connsiteX20" fmla="*/ 2305374 w 7600950"/>
                <a:gd name="connsiteY20" fmla="*/ 3629644 h 4314825"/>
                <a:gd name="connsiteX21" fmla="*/ 2186588 w 7600950"/>
                <a:gd name="connsiteY21" fmla="*/ 3629644 h 4314825"/>
                <a:gd name="connsiteX22" fmla="*/ 2186588 w 7600950"/>
                <a:gd name="connsiteY22" fmla="*/ 3581257 h 4314825"/>
                <a:gd name="connsiteX23" fmla="*/ 2111797 w 7600950"/>
                <a:gd name="connsiteY23" fmla="*/ 3581257 h 4314825"/>
                <a:gd name="connsiteX24" fmla="*/ 2111797 w 7600950"/>
                <a:gd name="connsiteY24" fmla="*/ 3431667 h 4314825"/>
                <a:gd name="connsiteX25" fmla="*/ 2063401 w 7600950"/>
                <a:gd name="connsiteY25" fmla="*/ 3431667 h 4314825"/>
                <a:gd name="connsiteX26" fmla="*/ 2063401 w 7600950"/>
                <a:gd name="connsiteY26" fmla="*/ 3370069 h 4314825"/>
                <a:gd name="connsiteX27" fmla="*/ 2045799 w 7600950"/>
                <a:gd name="connsiteY27" fmla="*/ 3370069 h 4314825"/>
                <a:gd name="connsiteX28" fmla="*/ 2045799 w 7600950"/>
                <a:gd name="connsiteY28" fmla="*/ 3304080 h 4314825"/>
                <a:gd name="connsiteX29" fmla="*/ 1918211 w 7600950"/>
                <a:gd name="connsiteY29" fmla="*/ 3304080 h 4314825"/>
                <a:gd name="connsiteX30" fmla="*/ 1918211 w 7600950"/>
                <a:gd name="connsiteY30" fmla="*/ 3224889 h 4314825"/>
                <a:gd name="connsiteX31" fmla="*/ 1891817 w 7600950"/>
                <a:gd name="connsiteY31" fmla="*/ 3224889 h 4314825"/>
                <a:gd name="connsiteX32" fmla="*/ 1891817 w 7600950"/>
                <a:gd name="connsiteY32" fmla="*/ 3128096 h 4314825"/>
                <a:gd name="connsiteX33" fmla="*/ 1843421 w 7600950"/>
                <a:gd name="connsiteY33" fmla="*/ 3128096 h 4314825"/>
                <a:gd name="connsiteX34" fmla="*/ 1843421 w 7600950"/>
                <a:gd name="connsiteY34" fmla="*/ 2938920 h 4314825"/>
                <a:gd name="connsiteX35" fmla="*/ 1834620 w 7600950"/>
                <a:gd name="connsiteY35" fmla="*/ 2938920 h 4314825"/>
                <a:gd name="connsiteX36" fmla="*/ 1834620 w 7600950"/>
                <a:gd name="connsiteY36" fmla="*/ 2881722 h 4314825"/>
                <a:gd name="connsiteX37" fmla="*/ 1693840 w 7600950"/>
                <a:gd name="connsiteY37" fmla="*/ 2881722 h 4314825"/>
                <a:gd name="connsiteX38" fmla="*/ 1693840 w 7600950"/>
                <a:gd name="connsiteY38" fmla="*/ 2758535 h 4314825"/>
                <a:gd name="connsiteX39" fmla="*/ 1667437 w 7600950"/>
                <a:gd name="connsiteY39" fmla="*/ 2758535 h 4314825"/>
                <a:gd name="connsiteX40" fmla="*/ 1667437 w 7600950"/>
                <a:gd name="connsiteY40" fmla="*/ 2582552 h 4314825"/>
                <a:gd name="connsiteX41" fmla="*/ 1632242 w 7600950"/>
                <a:gd name="connsiteY41" fmla="*/ 2582552 h 4314825"/>
                <a:gd name="connsiteX42" fmla="*/ 1632242 w 7600950"/>
                <a:gd name="connsiteY42" fmla="*/ 2503361 h 4314825"/>
                <a:gd name="connsiteX43" fmla="*/ 1487053 w 7600950"/>
                <a:gd name="connsiteY43" fmla="*/ 2503361 h 4314825"/>
                <a:gd name="connsiteX44" fmla="*/ 1487053 w 7600950"/>
                <a:gd name="connsiteY44" fmla="*/ 2450564 h 4314825"/>
                <a:gd name="connsiteX45" fmla="*/ 1328671 w 7600950"/>
                <a:gd name="connsiteY45" fmla="*/ 2450564 h 4314825"/>
                <a:gd name="connsiteX46" fmla="*/ 1328671 w 7600950"/>
                <a:gd name="connsiteY46" fmla="*/ 2296582 h 4314825"/>
                <a:gd name="connsiteX47" fmla="*/ 1302277 w 7600950"/>
                <a:gd name="connsiteY47" fmla="*/ 2296582 h 4314825"/>
                <a:gd name="connsiteX48" fmla="*/ 1302277 w 7600950"/>
                <a:gd name="connsiteY48" fmla="*/ 2204190 h 4314825"/>
                <a:gd name="connsiteX49" fmla="*/ 1240679 w 7600950"/>
                <a:gd name="connsiteY49" fmla="*/ 2204190 h 4314825"/>
                <a:gd name="connsiteX50" fmla="*/ 1240679 w 7600950"/>
                <a:gd name="connsiteY50" fmla="*/ 2146992 h 4314825"/>
                <a:gd name="connsiteX51" fmla="*/ 1205484 w 7600950"/>
                <a:gd name="connsiteY51" fmla="*/ 2146992 h 4314825"/>
                <a:gd name="connsiteX52" fmla="*/ 1205484 w 7600950"/>
                <a:gd name="connsiteY52" fmla="*/ 2081003 h 4314825"/>
                <a:gd name="connsiteX53" fmla="*/ 1179090 w 7600950"/>
                <a:gd name="connsiteY53" fmla="*/ 2081003 h 4314825"/>
                <a:gd name="connsiteX54" fmla="*/ 1179090 w 7600950"/>
                <a:gd name="connsiteY54" fmla="*/ 1905019 h 4314825"/>
                <a:gd name="connsiteX55" fmla="*/ 1117492 w 7600950"/>
                <a:gd name="connsiteY55" fmla="*/ 1905019 h 4314825"/>
                <a:gd name="connsiteX56" fmla="*/ 1117492 w 7600950"/>
                <a:gd name="connsiteY56" fmla="*/ 1777432 h 4314825"/>
                <a:gd name="connsiteX57" fmla="*/ 1082297 w 7600950"/>
                <a:gd name="connsiteY57" fmla="*/ 1777432 h 4314825"/>
                <a:gd name="connsiteX58" fmla="*/ 1082297 w 7600950"/>
                <a:gd name="connsiteY58" fmla="*/ 1724635 h 4314825"/>
                <a:gd name="connsiteX59" fmla="*/ 1038301 w 7600950"/>
                <a:gd name="connsiteY59" fmla="*/ 1724635 h 4314825"/>
                <a:gd name="connsiteX60" fmla="*/ 1038301 w 7600950"/>
                <a:gd name="connsiteY60" fmla="*/ 1583846 h 4314825"/>
                <a:gd name="connsiteX61" fmla="*/ 998706 w 7600950"/>
                <a:gd name="connsiteY61" fmla="*/ 1583846 h 4314825"/>
                <a:gd name="connsiteX62" fmla="*/ 998706 w 7600950"/>
                <a:gd name="connsiteY62" fmla="*/ 1434265 h 4314825"/>
                <a:gd name="connsiteX63" fmla="*/ 884314 w 7600950"/>
                <a:gd name="connsiteY63" fmla="*/ 1434265 h 4314825"/>
                <a:gd name="connsiteX64" fmla="*/ 884314 w 7600950"/>
                <a:gd name="connsiteY64" fmla="*/ 1302277 h 4314825"/>
                <a:gd name="connsiteX65" fmla="*/ 765526 w 7600950"/>
                <a:gd name="connsiteY65" fmla="*/ 1302277 h 4314825"/>
                <a:gd name="connsiteX66" fmla="*/ 765526 w 7600950"/>
                <a:gd name="connsiteY66" fmla="*/ 1214285 h 4314825"/>
                <a:gd name="connsiteX67" fmla="*/ 695133 w 7600950"/>
                <a:gd name="connsiteY67" fmla="*/ 1214285 h 4314825"/>
                <a:gd name="connsiteX68" fmla="*/ 695133 w 7600950"/>
                <a:gd name="connsiteY68" fmla="*/ 1179090 h 4314825"/>
                <a:gd name="connsiteX69" fmla="*/ 668735 w 7600950"/>
                <a:gd name="connsiteY69" fmla="*/ 1179090 h 4314825"/>
                <a:gd name="connsiteX70" fmla="*/ 668735 w 7600950"/>
                <a:gd name="connsiteY70" fmla="*/ 1055894 h 4314825"/>
                <a:gd name="connsiteX71" fmla="*/ 624739 w 7600950"/>
                <a:gd name="connsiteY71" fmla="*/ 1055894 h 4314825"/>
                <a:gd name="connsiteX72" fmla="*/ 624739 w 7600950"/>
                <a:gd name="connsiteY72" fmla="*/ 950309 h 4314825"/>
                <a:gd name="connsiteX73" fmla="*/ 589543 w 7600950"/>
                <a:gd name="connsiteY73" fmla="*/ 950309 h 4314825"/>
                <a:gd name="connsiteX74" fmla="*/ 589543 w 7600950"/>
                <a:gd name="connsiteY74" fmla="*/ 879915 h 4314825"/>
                <a:gd name="connsiteX75" fmla="*/ 541148 w 7600950"/>
                <a:gd name="connsiteY75" fmla="*/ 879915 h 4314825"/>
                <a:gd name="connsiteX76" fmla="*/ 541148 w 7600950"/>
                <a:gd name="connsiteY76" fmla="*/ 831519 h 4314825"/>
                <a:gd name="connsiteX77" fmla="*/ 470754 w 7600950"/>
                <a:gd name="connsiteY77" fmla="*/ 831519 h 4314825"/>
                <a:gd name="connsiteX78" fmla="*/ 470754 w 7600950"/>
                <a:gd name="connsiteY78" fmla="*/ 778724 h 4314825"/>
                <a:gd name="connsiteX79" fmla="*/ 409161 w 7600950"/>
                <a:gd name="connsiteY79" fmla="*/ 778724 h 4314825"/>
                <a:gd name="connsiteX80" fmla="*/ 409161 w 7600950"/>
                <a:gd name="connsiteY80" fmla="*/ 677534 h 4314825"/>
                <a:gd name="connsiteX81" fmla="*/ 360765 w 7600950"/>
                <a:gd name="connsiteY81" fmla="*/ 677534 h 4314825"/>
                <a:gd name="connsiteX82" fmla="*/ 360765 w 7600950"/>
                <a:gd name="connsiteY82" fmla="*/ 602741 h 4314825"/>
                <a:gd name="connsiteX83" fmla="*/ 259575 w 7600950"/>
                <a:gd name="connsiteY83" fmla="*/ 602741 h 4314825"/>
                <a:gd name="connsiteX84" fmla="*/ 259575 w 7600950"/>
                <a:gd name="connsiteY84" fmla="*/ 470754 h 4314825"/>
                <a:gd name="connsiteX85" fmla="*/ 175983 w 7600950"/>
                <a:gd name="connsiteY85" fmla="*/ 470754 h 4314825"/>
                <a:gd name="connsiteX86" fmla="*/ 175983 w 7600950"/>
                <a:gd name="connsiteY86" fmla="*/ 347566 h 4314825"/>
                <a:gd name="connsiteX87" fmla="*/ 149585 w 7600950"/>
                <a:gd name="connsiteY87" fmla="*/ 347566 h 4314825"/>
                <a:gd name="connsiteX88" fmla="*/ 149585 w 7600950"/>
                <a:gd name="connsiteY88" fmla="*/ 285972 h 4314825"/>
                <a:gd name="connsiteX89" fmla="*/ 114389 w 7600950"/>
                <a:gd name="connsiteY89" fmla="*/ 285972 h 4314825"/>
                <a:gd name="connsiteX90" fmla="*/ 114389 w 7600950"/>
                <a:gd name="connsiteY90" fmla="*/ 224379 h 4314825"/>
                <a:gd name="connsiteX91" fmla="*/ 92391 w 7600950"/>
                <a:gd name="connsiteY91" fmla="*/ 224379 h 4314825"/>
                <a:gd name="connsiteX92" fmla="*/ 92391 w 7600950"/>
                <a:gd name="connsiteY92" fmla="*/ 175983 h 4314825"/>
                <a:gd name="connsiteX93" fmla="*/ 48395 w 7600950"/>
                <a:gd name="connsiteY93" fmla="*/ 175983 h 4314825"/>
                <a:gd name="connsiteX94" fmla="*/ 48395 w 7600950"/>
                <a:gd name="connsiteY94" fmla="*/ 0 h 4314825"/>
                <a:gd name="connsiteX95" fmla="*/ 0 w 7600950"/>
                <a:gd name="connsiteY95"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600950" h="4314825">
                  <a:moveTo>
                    <a:pt x="7606865" y="4320378"/>
                  </a:moveTo>
                  <a:lnTo>
                    <a:pt x="5046307" y="4320378"/>
                  </a:lnTo>
                  <a:lnTo>
                    <a:pt x="5046307" y="4263190"/>
                  </a:lnTo>
                  <a:lnTo>
                    <a:pt x="4003615" y="4263190"/>
                  </a:lnTo>
                  <a:lnTo>
                    <a:pt x="4003615" y="4201592"/>
                  </a:lnTo>
                  <a:lnTo>
                    <a:pt x="3370078" y="4201592"/>
                  </a:lnTo>
                  <a:lnTo>
                    <a:pt x="3370078" y="4148795"/>
                  </a:lnTo>
                  <a:lnTo>
                    <a:pt x="3211687" y="4148795"/>
                  </a:lnTo>
                  <a:lnTo>
                    <a:pt x="3211687" y="4087206"/>
                  </a:lnTo>
                  <a:lnTo>
                    <a:pt x="3180893" y="4087206"/>
                  </a:lnTo>
                  <a:lnTo>
                    <a:pt x="3180893" y="4008015"/>
                  </a:lnTo>
                  <a:lnTo>
                    <a:pt x="3053306" y="4008015"/>
                  </a:lnTo>
                  <a:lnTo>
                    <a:pt x="3053306" y="3946417"/>
                  </a:lnTo>
                  <a:lnTo>
                    <a:pt x="2692537" y="3946417"/>
                  </a:lnTo>
                  <a:lnTo>
                    <a:pt x="2692537" y="3889219"/>
                  </a:lnTo>
                  <a:lnTo>
                    <a:pt x="2494559" y="3889219"/>
                  </a:lnTo>
                  <a:lnTo>
                    <a:pt x="2494559" y="3832031"/>
                  </a:lnTo>
                  <a:lnTo>
                    <a:pt x="2419769" y="3832031"/>
                  </a:lnTo>
                  <a:lnTo>
                    <a:pt x="2419769" y="3752841"/>
                  </a:lnTo>
                  <a:lnTo>
                    <a:pt x="2305374" y="3752841"/>
                  </a:lnTo>
                  <a:lnTo>
                    <a:pt x="2305374" y="3629644"/>
                  </a:lnTo>
                  <a:lnTo>
                    <a:pt x="2186588" y="3629644"/>
                  </a:lnTo>
                  <a:lnTo>
                    <a:pt x="2186588" y="3581257"/>
                  </a:lnTo>
                  <a:lnTo>
                    <a:pt x="2111797" y="3581257"/>
                  </a:lnTo>
                  <a:lnTo>
                    <a:pt x="2111797" y="3431667"/>
                  </a:lnTo>
                  <a:lnTo>
                    <a:pt x="2063401" y="3431667"/>
                  </a:lnTo>
                  <a:lnTo>
                    <a:pt x="2063401" y="3370069"/>
                  </a:lnTo>
                  <a:lnTo>
                    <a:pt x="2045799" y="3370069"/>
                  </a:lnTo>
                  <a:lnTo>
                    <a:pt x="2045799" y="3304080"/>
                  </a:lnTo>
                  <a:lnTo>
                    <a:pt x="1918211" y="3304080"/>
                  </a:lnTo>
                  <a:lnTo>
                    <a:pt x="1918211" y="3224889"/>
                  </a:lnTo>
                  <a:lnTo>
                    <a:pt x="1891817" y="3224889"/>
                  </a:lnTo>
                  <a:lnTo>
                    <a:pt x="1891817" y="3128096"/>
                  </a:lnTo>
                  <a:lnTo>
                    <a:pt x="1843421" y="3128096"/>
                  </a:lnTo>
                  <a:lnTo>
                    <a:pt x="1843421" y="2938920"/>
                  </a:lnTo>
                  <a:lnTo>
                    <a:pt x="1834620" y="2938920"/>
                  </a:lnTo>
                  <a:lnTo>
                    <a:pt x="1834620" y="2881722"/>
                  </a:lnTo>
                  <a:lnTo>
                    <a:pt x="1693840" y="2881722"/>
                  </a:lnTo>
                  <a:lnTo>
                    <a:pt x="1693840" y="2758535"/>
                  </a:lnTo>
                  <a:lnTo>
                    <a:pt x="1667437" y="2758535"/>
                  </a:lnTo>
                  <a:lnTo>
                    <a:pt x="1667437" y="2582552"/>
                  </a:lnTo>
                  <a:lnTo>
                    <a:pt x="1632242" y="2582552"/>
                  </a:lnTo>
                  <a:lnTo>
                    <a:pt x="1632242" y="2503361"/>
                  </a:lnTo>
                  <a:lnTo>
                    <a:pt x="1487053" y="2503361"/>
                  </a:lnTo>
                  <a:lnTo>
                    <a:pt x="1487053" y="2450564"/>
                  </a:lnTo>
                  <a:lnTo>
                    <a:pt x="1328671" y="2450564"/>
                  </a:lnTo>
                  <a:lnTo>
                    <a:pt x="1328671" y="2296582"/>
                  </a:lnTo>
                  <a:lnTo>
                    <a:pt x="1302277" y="2296582"/>
                  </a:lnTo>
                  <a:lnTo>
                    <a:pt x="1302277" y="2204190"/>
                  </a:lnTo>
                  <a:lnTo>
                    <a:pt x="1240679" y="2204190"/>
                  </a:lnTo>
                  <a:lnTo>
                    <a:pt x="1240679" y="2146992"/>
                  </a:lnTo>
                  <a:lnTo>
                    <a:pt x="1205484" y="2146992"/>
                  </a:lnTo>
                  <a:lnTo>
                    <a:pt x="1205484" y="2081003"/>
                  </a:lnTo>
                  <a:lnTo>
                    <a:pt x="1179090" y="2081003"/>
                  </a:lnTo>
                  <a:lnTo>
                    <a:pt x="1179090" y="1905019"/>
                  </a:lnTo>
                  <a:lnTo>
                    <a:pt x="1117492" y="1905019"/>
                  </a:lnTo>
                  <a:lnTo>
                    <a:pt x="1117492" y="1777432"/>
                  </a:lnTo>
                  <a:lnTo>
                    <a:pt x="1082297" y="1777432"/>
                  </a:lnTo>
                  <a:lnTo>
                    <a:pt x="1082297" y="1724635"/>
                  </a:lnTo>
                  <a:lnTo>
                    <a:pt x="1038301" y="1724635"/>
                  </a:lnTo>
                  <a:lnTo>
                    <a:pt x="1038301" y="1583846"/>
                  </a:lnTo>
                  <a:lnTo>
                    <a:pt x="998706" y="1583846"/>
                  </a:lnTo>
                  <a:lnTo>
                    <a:pt x="998706" y="1434265"/>
                  </a:lnTo>
                  <a:lnTo>
                    <a:pt x="884314" y="1434265"/>
                  </a:lnTo>
                  <a:lnTo>
                    <a:pt x="884314" y="1302277"/>
                  </a:lnTo>
                  <a:lnTo>
                    <a:pt x="765526" y="1302277"/>
                  </a:lnTo>
                  <a:lnTo>
                    <a:pt x="765526" y="1214285"/>
                  </a:lnTo>
                  <a:lnTo>
                    <a:pt x="695133" y="1214285"/>
                  </a:lnTo>
                  <a:lnTo>
                    <a:pt x="695133" y="1179090"/>
                  </a:lnTo>
                  <a:lnTo>
                    <a:pt x="668735" y="1179090"/>
                  </a:lnTo>
                  <a:lnTo>
                    <a:pt x="668735" y="1055894"/>
                  </a:lnTo>
                  <a:lnTo>
                    <a:pt x="624739" y="1055894"/>
                  </a:lnTo>
                  <a:lnTo>
                    <a:pt x="624739" y="950309"/>
                  </a:lnTo>
                  <a:lnTo>
                    <a:pt x="589543" y="950309"/>
                  </a:lnTo>
                  <a:lnTo>
                    <a:pt x="589543" y="879915"/>
                  </a:lnTo>
                  <a:lnTo>
                    <a:pt x="541148" y="879915"/>
                  </a:lnTo>
                  <a:lnTo>
                    <a:pt x="541148" y="831519"/>
                  </a:lnTo>
                  <a:lnTo>
                    <a:pt x="470754" y="831519"/>
                  </a:lnTo>
                  <a:lnTo>
                    <a:pt x="470754" y="778724"/>
                  </a:lnTo>
                  <a:lnTo>
                    <a:pt x="409161" y="778724"/>
                  </a:lnTo>
                  <a:lnTo>
                    <a:pt x="409161" y="677534"/>
                  </a:lnTo>
                  <a:lnTo>
                    <a:pt x="360765" y="677534"/>
                  </a:lnTo>
                  <a:lnTo>
                    <a:pt x="360765" y="602741"/>
                  </a:lnTo>
                  <a:lnTo>
                    <a:pt x="259575" y="602741"/>
                  </a:lnTo>
                  <a:lnTo>
                    <a:pt x="259575" y="470754"/>
                  </a:lnTo>
                  <a:lnTo>
                    <a:pt x="175983" y="470754"/>
                  </a:lnTo>
                  <a:lnTo>
                    <a:pt x="175983" y="347566"/>
                  </a:lnTo>
                  <a:lnTo>
                    <a:pt x="149585" y="347566"/>
                  </a:lnTo>
                  <a:lnTo>
                    <a:pt x="149585" y="285972"/>
                  </a:lnTo>
                  <a:lnTo>
                    <a:pt x="114389" y="285972"/>
                  </a:lnTo>
                  <a:lnTo>
                    <a:pt x="114389" y="224379"/>
                  </a:lnTo>
                  <a:lnTo>
                    <a:pt x="92391" y="224379"/>
                  </a:lnTo>
                  <a:lnTo>
                    <a:pt x="92391" y="175983"/>
                  </a:lnTo>
                  <a:lnTo>
                    <a:pt x="48395" y="175983"/>
                  </a:lnTo>
                  <a:lnTo>
                    <a:pt x="48395" y="0"/>
                  </a:lnTo>
                  <a:lnTo>
                    <a:pt x="0" y="0"/>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0" name="Freeform: Shape 8">
              <a:extLst>
                <a:ext uri="{FF2B5EF4-FFF2-40B4-BE49-F238E27FC236}">
                  <a16:creationId xmlns:a16="http://schemas.microsoft.com/office/drawing/2014/main" xmlns="" id="{2419A7DC-610C-47C4-A8CA-162A0E181CBA}"/>
                </a:ext>
              </a:extLst>
            </p:cNvPr>
            <p:cNvSpPr/>
            <p:nvPr/>
          </p:nvSpPr>
          <p:spPr>
            <a:xfrm>
              <a:off x="-7601343" y="2179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1" name="Freeform: Shape 9">
              <a:extLst>
                <a:ext uri="{FF2B5EF4-FFF2-40B4-BE49-F238E27FC236}">
                  <a16:creationId xmlns:a16="http://schemas.microsoft.com/office/drawing/2014/main" xmlns="" id="{606698F1-9624-440C-89E7-3462147C4C11}"/>
                </a:ext>
              </a:extLst>
            </p:cNvPr>
            <p:cNvSpPr/>
            <p:nvPr/>
          </p:nvSpPr>
          <p:spPr>
            <a:xfrm>
              <a:off x="-7410843" y="2408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2" name="Freeform: Shape 41">
              <a:extLst>
                <a:ext uri="{FF2B5EF4-FFF2-40B4-BE49-F238E27FC236}">
                  <a16:creationId xmlns:a16="http://schemas.microsoft.com/office/drawing/2014/main" xmlns="" id="{AF5E968E-2ADE-49CF-A76A-76EEAE3F9C71}"/>
                </a:ext>
              </a:extLst>
            </p:cNvPr>
            <p:cNvSpPr/>
            <p:nvPr/>
          </p:nvSpPr>
          <p:spPr>
            <a:xfrm>
              <a:off x="-7201293" y="27892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3" name="Freeform: Shape 43">
              <a:extLst>
                <a:ext uri="{FF2B5EF4-FFF2-40B4-BE49-F238E27FC236}">
                  <a16:creationId xmlns:a16="http://schemas.microsoft.com/office/drawing/2014/main" xmlns="" id="{0CA7B3A1-DF6A-467F-BB00-F2D9F1B1DE2A}"/>
                </a:ext>
              </a:extLst>
            </p:cNvPr>
            <p:cNvSpPr/>
            <p:nvPr/>
          </p:nvSpPr>
          <p:spPr>
            <a:xfrm>
              <a:off x="-6324993" y="40846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4" name="Freeform: Shape 45">
              <a:extLst>
                <a:ext uri="{FF2B5EF4-FFF2-40B4-BE49-F238E27FC236}">
                  <a16:creationId xmlns:a16="http://schemas.microsoft.com/office/drawing/2014/main" xmlns="" id="{00A9E5FF-2169-45FF-AED8-B6E861A0600C}"/>
                </a:ext>
              </a:extLst>
            </p:cNvPr>
            <p:cNvSpPr/>
            <p:nvPr/>
          </p:nvSpPr>
          <p:spPr>
            <a:xfrm>
              <a:off x="-1333873"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5" name="Freeform: Shape 66">
              <a:extLst>
                <a:ext uri="{FF2B5EF4-FFF2-40B4-BE49-F238E27FC236}">
                  <a16:creationId xmlns:a16="http://schemas.microsoft.com/office/drawing/2014/main" xmlns="" id="{B7499194-BE4E-4B8A-BF06-ED7C672CDE18}"/>
                </a:ext>
              </a:extLst>
            </p:cNvPr>
            <p:cNvSpPr/>
            <p:nvPr/>
          </p:nvSpPr>
          <p:spPr>
            <a:xfrm>
              <a:off x="-609964"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sp>
          <p:nvSpPr>
            <p:cNvPr id="136" name="Freeform: Shape 67">
              <a:extLst>
                <a:ext uri="{FF2B5EF4-FFF2-40B4-BE49-F238E27FC236}">
                  <a16:creationId xmlns:a16="http://schemas.microsoft.com/office/drawing/2014/main" xmlns="" id="{49A3892A-3937-4003-80E7-296496C8AD12}"/>
                </a:ext>
              </a:extLst>
            </p:cNvPr>
            <p:cNvSpPr/>
            <p:nvPr/>
          </p:nvSpPr>
          <p:spPr>
            <a:xfrm>
              <a:off x="-324214"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en-US">
                <a:latin typeface="+mj-lt"/>
                <a:ea typeface="ＭＳ Ｐゴシック" panose="020B0600070205080204" pitchFamily="50" charset="-128"/>
              </a:endParaRPr>
            </a:p>
          </p:txBody>
        </p:sp>
      </p:grpSp>
      <p:grpSp>
        <p:nvGrpSpPr>
          <p:cNvPr id="137" name="Group 136">
            <a:extLst>
              <a:ext uri="{FF2B5EF4-FFF2-40B4-BE49-F238E27FC236}">
                <a16:creationId xmlns:a16="http://schemas.microsoft.com/office/drawing/2014/main" xmlns="" id="{CBF9B9F4-1EAA-4741-B3A3-09B4BC2562AD}"/>
              </a:ext>
            </a:extLst>
          </p:cNvPr>
          <p:cNvGrpSpPr/>
          <p:nvPr/>
        </p:nvGrpSpPr>
        <p:grpSpPr>
          <a:xfrm>
            <a:off x="1650812" y="2256798"/>
            <a:ext cx="5652000" cy="2830206"/>
            <a:chOff x="-9049558" y="1238250"/>
            <a:chExt cx="5717520" cy="2830206"/>
          </a:xfrm>
        </p:grpSpPr>
        <p:sp>
          <p:nvSpPr>
            <p:cNvPr id="138" name="Freeform: Shape 93">
              <a:extLst>
                <a:ext uri="{FF2B5EF4-FFF2-40B4-BE49-F238E27FC236}">
                  <a16:creationId xmlns:a16="http://schemas.microsoft.com/office/drawing/2014/main" xmlns="" id="{0F9EBB67-A711-4FF7-9489-C7773F215542}"/>
                </a:ext>
              </a:extLst>
            </p:cNvPr>
            <p:cNvSpPr/>
            <p:nvPr/>
          </p:nvSpPr>
          <p:spPr>
            <a:xfrm>
              <a:off x="-9049558" y="1238250"/>
              <a:ext cx="5717520" cy="2825220"/>
            </a:xfrm>
            <a:custGeom>
              <a:avLst/>
              <a:gdLst>
                <a:gd name="connsiteX0" fmla="*/ 8912009 w 8905875"/>
                <a:gd name="connsiteY0" fmla="*/ 4385272 h 4381500"/>
                <a:gd name="connsiteX1" fmla="*/ 4446575 w 8905875"/>
                <a:gd name="connsiteY1" fmla="*/ 4385272 h 4381500"/>
                <a:gd name="connsiteX2" fmla="*/ 4446575 w 8905875"/>
                <a:gd name="connsiteY2" fmla="*/ 4210803 h 4381500"/>
                <a:gd name="connsiteX3" fmla="*/ 3560083 w 8905875"/>
                <a:gd name="connsiteY3" fmla="*/ 4210803 h 4381500"/>
                <a:gd name="connsiteX4" fmla="*/ 3560083 w 8905875"/>
                <a:gd name="connsiteY4" fmla="*/ 4130640 h 4381500"/>
                <a:gd name="connsiteX5" fmla="*/ 3442202 w 8905875"/>
                <a:gd name="connsiteY5" fmla="*/ 4130640 h 4381500"/>
                <a:gd name="connsiteX6" fmla="*/ 3442202 w 8905875"/>
                <a:gd name="connsiteY6" fmla="*/ 4069347 h 4381500"/>
                <a:gd name="connsiteX7" fmla="*/ 3050829 w 8905875"/>
                <a:gd name="connsiteY7" fmla="*/ 4069347 h 4381500"/>
                <a:gd name="connsiteX8" fmla="*/ 3050829 w 8905875"/>
                <a:gd name="connsiteY8" fmla="*/ 3880733 h 4381500"/>
                <a:gd name="connsiteX9" fmla="*/ 2777338 w 8905875"/>
                <a:gd name="connsiteY9" fmla="*/ 3880733 h 4381500"/>
                <a:gd name="connsiteX10" fmla="*/ 2777338 w 8905875"/>
                <a:gd name="connsiteY10" fmla="*/ 3828860 h 4381500"/>
                <a:gd name="connsiteX11" fmla="*/ 2683031 w 8905875"/>
                <a:gd name="connsiteY11" fmla="*/ 3828860 h 4381500"/>
                <a:gd name="connsiteX12" fmla="*/ 2683031 w 8905875"/>
                <a:gd name="connsiteY12" fmla="*/ 3748697 h 4381500"/>
                <a:gd name="connsiteX13" fmla="*/ 2645312 w 8905875"/>
                <a:gd name="connsiteY13" fmla="*/ 3748697 h 4381500"/>
                <a:gd name="connsiteX14" fmla="*/ 2645312 w 8905875"/>
                <a:gd name="connsiteY14" fmla="*/ 3630816 h 4381500"/>
                <a:gd name="connsiteX15" fmla="*/ 2560435 w 8905875"/>
                <a:gd name="connsiteY15" fmla="*/ 3630816 h 4381500"/>
                <a:gd name="connsiteX16" fmla="*/ 2560435 w 8905875"/>
                <a:gd name="connsiteY16" fmla="*/ 3569513 h 4381500"/>
                <a:gd name="connsiteX17" fmla="*/ 2437838 w 8905875"/>
                <a:gd name="connsiteY17" fmla="*/ 3569513 h 4381500"/>
                <a:gd name="connsiteX18" fmla="*/ 2437838 w 8905875"/>
                <a:gd name="connsiteY18" fmla="*/ 3517649 h 4381500"/>
                <a:gd name="connsiteX19" fmla="*/ 2272798 w 8905875"/>
                <a:gd name="connsiteY19" fmla="*/ 3517649 h 4381500"/>
                <a:gd name="connsiteX20" fmla="*/ 2272798 w 8905875"/>
                <a:gd name="connsiteY20" fmla="*/ 3461061 h 4381500"/>
                <a:gd name="connsiteX21" fmla="*/ 2131333 w 8905875"/>
                <a:gd name="connsiteY21" fmla="*/ 3461061 h 4381500"/>
                <a:gd name="connsiteX22" fmla="*/ 2131333 w 8905875"/>
                <a:gd name="connsiteY22" fmla="*/ 3385623 h 4381500"/>
                <a:gd name="connsiteX23" fmla="*/ 2093614 w 8905875"/>
                <a:gd name="connsiteY23" fmla="*/ 3385623 h 4381500"/>
                <a:gd name="connsiteX24" fmla="*/ 2093614 w 8905875"/>
                <a:gd name="connsiteY24" fmla="*/ 3319606 h 4381500"/>
                <a:gd name="connsiteX25" fmla="*/ 2041741 w 8905875"/>
                <a:gd name="connsiteY25" fmla="*/ 3319606 h 4381500"/>
                <a:gd name="connsiteX26" fmla="*/ 2041741 w 8905875"/>
                <a:gd name="connsiteY26" fmla="*/ 3244158 h 4381500"/>
                <a:gd name="connsiteX27" fmla="*/ 1999307 w 8905875"/>
                <a:gd name="connsiteY27" fmla="*/ 3244158 h 4381500"/>
                <a:gd name="connsiteX28" fmla="*/ 1999307 w 8905875"/>
                <a:gd name="connsiteY28" fmla="*/ 3215869 h 4381500"/>
                <a:gd name="connsiteX29" fmla="*/ 1961588 w 8905875"/>
                <a:gd name="connsiteY29" fmla="*/ 3215869 h 4381500"/>
                <a:gd name="connsiteX30" fmla="*/ 1961588 w 8905875"/>
                <a:gd name="connsiteY30" fmla="*/ 3135706 h 4381500"/>
                <a:gd name="connsiteX31" fmla="*/ 1843697 w 8905875"/>
                <a:gd name="connsiteY31" fmla="*/ 3135706 h 4381500"/>
                <a:gd name="connsiteX32" fmla="*/ 1843697 w 8905875"/>
                <a:gd name="connsiteY32" fmla="*/ 3093263 h 4381500"/>
                <a:gd name="connsiteX33" fmla="*/ 1857851 w 8905875"/>
                <a:gd name="connsiteY33" fmla="*/ 3093263 h 4381500"/>
                <a:gd name="connsiteX34" fmla="*/ 1857851 w 8905875"/>
                <a:gd name="connsiteY34" fmla="*/ 3022540 h 4381500"/>
                <a:gd name="connsiteX35" fmla="*/ 1735245 w 8905875"/>
                <a:gd name="connsiteY35" fmla="*/ 3022540 h 4381500"/>
                <a:gd name="connsiteX36" fmla="*/ 1735245 w 8905875"/>
                <a:gd name="connsiteY36" fmla="*/ 2909373 h 4381500"/>
                <a:gd name="connsiteX37" fmla="*/ 1669237 w 8905875"/>
                <a:gd name="connsiteY37" fmla="*/ 2909373 h 4381500"/>
                <a:gd name="connsiteX38" fmla="*/ 1669237 w 8905875"/>
                <a:gd name="connsiteY38" fmla="*/ 2777338 h 4381500"/>
                <a:gd name="connsiteX39" fmla="*/ 1612649 w 8905875"/>
                <a:gd name="connsiteY39" fmla="*/ 2777338 h 4381500"/>
                <a:gd name="connsiteX40" fmla="*/ 1612649 w 8905875"/>
                <a:gd name="connsiteY40" fmla="*/ 2711320 h 4381500"/>
                <a:gd name="connsiteX41" fmla="*/ 1565491 w 8905875"/>
                <a:gd name="connsiteY41" fmla="*/ 2711320 h 4381500"/>
                <a:gd name="connsiteX42" fmla="*/ 1565491 w 8905875"/>
                <a:gd name="connsiteY42" fmla="*/ 2513276 h 4381500"/>
                <a:gd name="connsiteX43" fmla="*/ 1523057 w 8905875"/>
                <a:gd name="connsiteY43" fmla="*/ 2513276 h 4381500"/>
                <a:gd name="connsiteX44" fmla="*/ 1523057 w 8905875"/>
                <a:gd name="connsiteY44" fmla="*/ 2324662 h 4381500"/>
                <a:gd name="connsiteX45" fmla="*/ 1475908 w 8905875"/>
                <a:gd name="connsiteY45" fmla="*/ 2324662 h 4381500"/>
                <a:gd name="connsiteX46" fmla="*/ 1475908 w 8905875"/>
                <a:gd name="connsiteY46" fmla="*/ 2202066 h 4381500"/>
                <a:gd name="connsiteX47" fmla="*/ 1409891 w 8905875"/>
                <a:gd name="connsiteY47" fmla="*/ 2202066 h 4381500"/>
                <a:gd name="connsiteX48" fmla="*/ 1409891 w 8905875"/>
                <a:gd name="connsiteY48" fmla="*/ 2079470 h 4381500"/>
                <a:gd name="connsiteX49" fmla="*/ 1348588 w 8905875"/>
                <a:gd name="connsiteY49" fmla="*/ 2079470 h 4381500"/>
                <a:gd name="connsiteX50" fmla="*/ 1348588 w 8905875"/>
                <a:gd name="connsiteY50" fmla="*/ 1961588 h 4381500"/>
                <a:gd name="connsiteX51" fmla="*/ 1292009 w 8905875"/>
                <a:gd name="connsiteY51" fmla="*/ 1961588 h 4381500"/>
                <a:gd name="connsiteX52" fmla="*/ 1292009 w 8905875"/>
                <a:gd name="connsiteY52" fmla="*/ 1905000 h 4381500"/>
                <a:gd name="connsiteX53" fmla="*/ 1216562 w 8905875"/>
                <a:gd name="connsiteY53" fmla="*/ 1905000 h 4381500"/>
                <a:gd name="connsiteX54" fmla="*/ 1216562 w 8905875"/>
                <a:gd name="connsiteY54" fmla="*/ 1801263 h 4381500"/>
                <a:gd name="connsiteX55" fmla="*/ 1174118 w 8905875"/>
                <a:gd name="connsiteY55" fmla="*/ 1801263 h 4381500"/>
                <a:gd name="connsiteX56" fmla="*/ 1174118 w 8905875"/>
                <a:gd name="connsiteY56" fmla="*/ 1664513 h 4381500"/>
                <a:gd name="connsiteX57" fmla="*/ 1122255 w 8905875"/>
                <a:gd name="connsiteY57" fmla="*/ 1664513 h 4381500"/>
                <a:gd name="connsiteX58" fmla="*/ 1122255 w 8905875"/>
                <a:gd name="connsiteY58" fmla="*/ 1565491 h 4381500"/>
                <a:gd name="connsiteX59" fmla="*/ 1084526 w 8905875"/>
                <a:gd name="connsiteY59" fmla="*/ 1565491 h 4381500"/>
                <a:gd name="connsiteX60" fmla="*/ 1084526 w 8905875"/>
                <a:gd name="connsiteY60" fmla="*/ 1395746 h 4381500"/>
                <a:gd name="connsiteX61" fmla="*/ 1042092 w 8905875"/>
                <a:gd name="connsiteY61" fmla="*/ 1395746 h 4381500"/>
                <a:gd name="connsiteX62" fmla="*/ 1042092 w 8905875"/>
                <a:gd name="connsiteY62" fmla="*/ 1325013 h 4381500"/>
                <a:gd name="connsiteX63" fmla="*/ 966645 w 8905875"/>
                <a:gd name="connsiteY63" fmla="*/ 1325013 h 4381500"/>
                <a:gd name="connsiteX64" fmla="*/ 966645 w 8905875"/>
                <a:gd name="connsiteY64" fmla="*/ 1174118 h 4381500"/>
                <a:gd name="connsiteX65" fmla="*/ 877054 w 8905875"/>
                <a:gd name="connsiteY65" fmla="*/ 1174118 h 4381500"/>
                <a:gd name="connsiteX66" fmla="*/ 877054 w 8905875"/>
                <a:gd name="connsiteY66" fmla="*/ 1089241 h 4381500"/>
                <a:gd name="connsiteX67" fmla="*/ 811039 w 8905875"/>
                <a:gd name="connsiteY67" fmla="*/ 1089241 h 4381500"/>
                <a:gd name="connsiteX68" fmla="*/ 811039 w 8905875"/>
                <a:gd name="connsiteY68" fmla="*/ 862908 h 4381500"/>
                <a:gd name="connsiteX69" fmla="*/ 763886 w 8905875"/>
                <a:gd name="connsiteY69" fmla="*/ 862908 h 4381500"/>
                <a:gd name="connsiteX70" fmla="*/ 763886 w 8905875"/>
                <a:gd name="connsiteY70" fmla="*/ 801609 h 4381500"/>
                <a:gd name="connsiteX71" fmla="*/ 707302 w 8905875"/>
                <a:gd name="connsiteY71" fmla="*/ 801609 h 4381500"/>
                <a:gd name="connsiteX72" fmla="*/ 707302 w 8905875"/>
                <a:gd name="connsiteY72" fmla="*/ 712018 h 4381500"/>
                <a:gd name="connsiteX73" fmla="*/ 683726 w 8905875"/>
                <a:gd name="connsiteY73" fmla="*/ 712018 h 4381500"/>
                <a:gd name="connsiteX74" fmla="*/ 683726 w 8905875"/>
                <a:gd name="connsiteY74" fmla="*/ 674295 h 4381500"/>
                <a:gd name="connsiteX75" fmla="*/ 627141 w 8905875"/>
                <a:gd name="connsiteY75" fmla="*/ 674295 h 4381500"/>
                <a:gd name="connsiteX76" fmla="*/ 627141 w 8905875"/>
                <a:gd name="connsiteY76" fmla="*/ 584703 h 4381500"/>
                <a:gd name="connsiteX77" fmla="*/ 565841 w 8905875"/>
                <a:gd name="connsiteY77" fmla="*/ 584703 h 4381500"/>
                <a:gd name="connsiteX78" fmla="*/ 565841 w 8905875"/>
                <a:gd name="connsiteY78" fmla="*/ 584703 h 4381500"/>
                <a:gd name="connsiteX79" fmla="*/ 565841 w 8905875"/>
                <a:gd name="connsiteY79" fmla="*/ 584703 h 4381500"/>
                <a:gd name="connsiteX80" fmla="*/ 565841 w 8905875"/>
                <a:gd name="connsiteY80" fmla="*/ 495111 h 4381500"/>
                <a:gd name="connsiteX81" fmla="*/ 499826 w 8905875"/>
                <a:gd name="connsiteY81" fmla="*/ 495111 h 4381500"/>
                <a:gd name="connsiteX82" fmla="*/ 499826 w 8905875"/>
                <a:gd name="connsiteY82" fmla="*/ 429096 h 4381500"/>
                <a:gd name="connsiteX83" fmla="*/ 466819 w 8905875"/>
                <a:gd name="connsiteY83" fmla="*/ 429096 h 4381500"/>
                <a:gd name="connsiteX84" fmla="*/ 466819 w 8905875"/>
                <a:gd name="connsiteY84" fmla="*/ 381943 h 4381500"/>
                <a:gd name="connsiteX85" fmla="*/ 433812 w 8905875"/>
                <a:gd name="connsiteY85" fmla="*/ 381943 h 4381500"/>
                <a:gd name="connsiteX86" fmla="*/ 433812 w 8905875"/>
                <a:gd name="connsiteY86" fmla="*/ 278205 h 4381500"/>
                <a:gd name="connsiteX87" fmla="*/ 282921 w 8905875"/>
                <a:gd name="connsiteY87" fmla="*/ 278205 h 4381500"/>
                <a:gd name="connsiteX88" fmla="*/ 282921 w 8905875"/>
                <a:gd name="connsiteY88" fmla="*/ 226337 h 4381500"/>
                <a:gd name="connsiteX89" fmla="*/ 207475 w 8905875"/>
                <a:gd name="connsiteY89" fmla="*/ 226337 h 4381500"/>
                <a:gd name="connsiteX90" fmla="*/ 207475 w 8905875"/>
                <a:gd name="connsiteY90" fmla="*/ 169753 h 4381500"/>
                <a:gd name="connsiteX91" fmla="*/ 160322 w 8905875"/>
                <a:gd name="connsiteY91" fmla="*/ 169753 h 4381500"/>
                <a:gd name="connsiteX92" fmla="*/ 160322 w 8905875"/>
                <a:gd name="connsiteY92" fmla="*/ 108453 h 4381500"/>
                <a:gd name="connsiteX93" fmla="*/ 37723 w 8905875"/>
                <a:gd name="connsiteY93" fmla="*/ 108453 h 4381500"/>
                <a:gd name="connsiteX94" fmla="*/ 37723 w 8905875"/>
                <a:gd name="connsiteY94" fmla="*/ 0 h 4381500"/>
                <a:gd name="connsiteX95" fmla="*/ 0 w 8905875"/>
                <a:gd name="connsiteY95" fmla="*/ 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905875" h="4381500">
                  <a:moveTo>
                    <a:pt x="8912009" y="4385272"/>
                  </a:moveTo>
                  <a:lnTo>
                    <a:pt x="4446575" y="4385272"/>
                  </a:lnTo>
                  <a:lnTo>
                    <a:pt x="4446575" y="4210803"/>
                  </a:lnTo>
                  <a:lnTo>
                    <a:pt x="3560083" y="4210803"/>
                  </a:lnTo>
                  <a:lnTo>
                    <a:pt x="3560083" y="4130640"/>
                  </a:lnTo>
                  <a:lnTo>
                    <a:pt x="3442202" y="4130640"/>
                  </a:lnTo>
                  <a:lnTo>
                    <a:pt x="3442202" y="4069347"/>
                  </a:lnTo>
                  <a:lnTo>
                    <a:pt x="3050829" y="4069347"/>
                  </a:lnTo>
                  <a:lnTo>
                    <a:pt x="3050829" y="3880733"/>
                  </a:lnTo>
                  <a:lnTo>
                    <a:pt x="2777338" y="3880733"/>
                  </a:lnTo>
                  <a:lnTo>
                    <a:pt x="2777338" y="3828860"/>
                  </a:lnTo>
                  <a:lnTo>
                    <a:pt x="2683031" y="3828860"/>
                  </a:lnTo>
                  <a:lnTo>
                    <a:pt x="2683031" y="3748697"/>
                  </a:lnTo>
                  <a:lnTo>
                    <a:pt x="2645312" y="3748697"/>
                  </a:lnTo>
                  <a:lnTo>
                    <a:pt x="2645312" y="3630816"/>
                  </a:lnTo>
                  <a:lnTo>
                    <a:pt x="2560435" y="3630816"/>
                  </a:lnTo>
                  <a:lnTo>
                    <a:pt x="2560435" y="3569513"/>
                  </a:lnTo>
                  <a:lnTo>
                    <a:pt x="2437838" y="3569513"/>
                  </a:lnTo>
                  <a:lnTo>
                    <a:pt x="2437838" y="3517649"/>
                  </a:lnTo>
                  <a:lnTo>
                    <a:pt x="2272798" y="3517649"/>
                  </a:lnTo>
                  <a:lnTo>
                    <a:pt x="2272798" y="3461061"/>
                  </a:lnTo>
                  <a:lnTo>
                    <a:pt x="2131333" y="3461061"/>
                  </a:lnTo>
                  <a:lnTo>
                    <a:pt x="2131333" y="3385623"/>
                  </a:lnTo>
                  <a:lnTo>
                    <a:pt x="2093614" y="3385623"/>
                  </a:lnTo>
                  <a:lnTo>
                    <a:pt x="2093614" y="3319606"/>
                  </a:lnTo>
                  <a:lnTo>
                    <a:pt x="2041741" y="3319606"/>
                  </a:lnTo>
                  <a:lnTo>
                    <a:pt x="2041741" y="3244158"/>
                  </a:lnTo>
                  <a:lnTo>
                    <a:pt x="1999307" y="3244158"/>
                  </a:lnTo>
                  <a:lnTo>
                    <a:pt x="1999307" y="3215869"/>
                  </a:lnTo>
                  <a:lnTo>
                    <a:pt x="1961588" y="3215869"/>
                  </a:lnTo>
                  <a:lnTo>
                    <a:pt x="1961588" y="3135706"/>
                  </a:lnTo>
                  <a:lnTo>
                    <a:pt x="1843697" y="3135706"/>
                  </a:lnTo>
                  <a:lnTo>
                    <a:pt x="1843697" y="3093263"/>
                  </a:lnTo>
                  <a:lnTo>
                    <a:pt x="1857851" y="3093263"/>
                  </a:lnTo>
                  <a:lnTo>
                    <a:pt x="1857851" y="3022540"/>
                  </a:lnTo>
                  <a:lnTo>
                    <a:pt x="1735245" y="3022540"/>
                  </a:lnTo>
                  <a:lnTo>
                    <a:pt x="1735245" y="2909373"/>
                  </a:lnTo>
                  <a:lnTo>
                    <a:pt x="1669237" y="2909373"/>
                  </a:lnTo>
                  <a:lnTo>
                    <a:pt x="1669237" y="2777338"/>
                  </a:lnTo>
                  <a:lnTo>
                    <a:pt x="1612649" y="2777338"/>
                  </a:lnTo>
                  <a:lnTo>
                    <a:pt x="1612649" y="2711320"/>
                  </a:lnTo>
                  <a:lnTo>
                    <a:pt x="1565491" y="2711320"/>
                  </a:lnTo>
                  <a:lnTo>
                    <a:pt x="1565491" y="2513276"/>
                  </a:lnTo>
                  <a:lnTo>
                    <a:pt x="1523057" y="2513276"/>
                  </a:lnTo>
                  <a:lnTo>
                    <a:pt x="1523057" y="2324662"/>
                  </a:lnTo>
                  <a:lnTo>
                    <a:pt x="1475908" y="2324662"/>
                  </a:lnTo>
                  <a:lnTo>
                    <a:pt x="1475908" y="2202066"/>
                  </a:lnTo>
                  <a:lnTo>
                    <a:pt x="1409891" y="2202066"/>
                  </a:lnTo>
                  <a:lnTo>
                    <a:pt x="1409891" y="2079470"/>
                  </a:lnTo>
                  <a:lnTo>
                    <a:pt x="1348588" y="2079470"/>
                  </a:lnTo>
                  <a:lnTo>
                    <a:pt x="1348588" y="1961588"/>
                  </a:lnTo>
                  <a:lnTo>
                    <a:pt x="1292009" y="1961588"/>
                  </a:lnTo>
                  <a:lnTo>
                    <a:pt x="1292009" y="1905000"/>
                  </a:lnTo>
                  <a:lnTo>
                    <a:pt x="1216562" y="1905000"/>
                  </a:lnTo>
                  <a:lnTo>
                    <a:pt x="1216562" y="1801263"/>
                  </a:lnTo>
                  <a:lnTo>
                    <a:pt x="1174118" y="1801263"/>
                  </a:lnTo>
                  <a:lnTo>
                    <a:pt x="1174118" y="1664513"/>
                  </a:lnTo>
                  <a:lnTo>
                    <a:pt x="1122255" y="1664513"/>
                  </a:lnTo>
                  <a:lnTo>
                    <a:pt x="1122255" y="1565491"/>
                  </a:lnTo>
                  <a:lnTo>
                    <a:pt x="1084526" y="1565491"/>
                  </a:lnTo>
                  <a:lnTo>
                    <a:pt x="1084526" y="1395746"/>
                  </a:lnTo>
                  <a:lnTo>
                    <a:pt x="1042092" y="1395746"/>
                  </a:lnTo>
                  <a:lnTo>
                    <a:pt x="1042092" y="1325013"/>
                  </a:lnTo>
                  <a:lnTo>
                    <a:pt x="966645" y="1325013"/>
                  </a:lnTo>
                  <a:lnTo>
                    <a:pt x="966645" y="1174118"/>
                  </a:lnTo>
                  <a:lnTo>
                    <a:pt x="877054" y="1174118"/>
                  </a:lnTo>
                  <a:lnTo>
                    <a:pt x="877054" y="1089241"/>
                  </a:lnTo>
                  <a:lnTo>
                    <a:pt x="811039" y="1089241"/>
                  </a:lnTo>
                  <a:lnTo>
                    <a:pt x="811039" y="862908"/>
                  </a:lnTo>
                  <a:lnTo>
                    <a:pt x="763886" y="862908"/>
                  </a:lnTo>
                  <a:lnTo>
                    <a:pt x="763886" y="801609"/>
                  </a:lnTo>
                  <a:lnTo>
                    <a:pt x="707302" y="801609"/>
                  </a:lnTo>
                  <a:lnTo>
                    <a:pt x="707302" y="712018"/>
                  </a:lnTo>
                  <a:lnTo>
                    <a:pt x="683726" y="712018"/>
                  </a:lnTo>
                  <a:lnTo>
                    <a:pt x="683726" y="674295"/>
                  </a:lnTo>
                  <a:lnTo>
                    <a:pt x="627141" y="674295"/>
                  </a:lnTo>
                  <a:lnTo>
                    <a:pt x="627141" y="584703"/>
                  </a:lnTo>
                  <a:lnTo>
                    <a:pt x="565841" y="584703"/>
                  </a:lnTo>
                  <a:lnTo>
                    <a:pt x="565841" y="584703"/>
                  </a:lnTo>
                  <a:lnTo>
                    <a:pt x="565841" y="584703"/>
                  </a:lnTo>
                  <a:lnTo>
                    <a:pt x="565841" y="495111"/>
                  </a:lnTo>
                  <a:lnTo>
                    <a:pt x="499826" y="495111"/>
                  </a:lnTo>
                  <a:lnTo>
                    <a:pt x="499826" y="429096"/>
                  </a:lnTo>
                  <a:lnTo>
                    <a:pt x="466819" y="429096"/>
                  </a:lnTo>
                  <a:lnTo>
                    <a:pt x="466819" y="381943"/>
                  </a:lnTo>
                  <a:lnTo>
                    <a:pt x="433812" y="381943"/>
                  </a:lnTo>
                  <a:lnTo>
                    <a:pt x="433812" y="278205"/>
                  </a:lnTo>
                  <a:lnTo>
                    <a:pt x="282921" y="278205"/>
                  </a:lnTo>
                  <a:lnTo>
                    <a:pt x="282921" y="226337"/>
                  </a:lnTo>
                  <a:lnTo>
                    <a:pt x="207475" y="226337"/>
                  </a:lnTo>
                  <a:lnTo>
                    <a:pt x="207475" y="169753"/>
                  </a:lnTo>
                  <a:lnTo>
                    <a:pt x="160322" y="169753"/>
                  </a:lnTo>
                  <a:lnTo>
                    <a:pt x="160322" y="108453"/>
                  </a:lnTo>
                  <a:lnTo>
                    <a:pt x="37723" y="108453"/>
                  </a:lnTo>
                  <a:lnTo>
                    <a:pt x="37723" y="0"/>
                  </a:lnTo>
                  <a:lnTo>
                    <a:pt x="0" y="0"/>
                  </a:lnTo>
                </a:path>
              </a:pathLst>
            </a:custGeom>
            <a:noFill/>
            <a:ln w="25400"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139" name="Freeform: Shape 117">
              <a:extLst>
                <a:ext uri="{FF2B5EF4-FFF2-40B4-BE49-F238E27FC236}">
                  <a16:creationId xmlns:a16="http://schemas.microsoft.com/office/drawing/2014/main" xmlns="" id="{245F0D11-91D3-4748-BA47-2E9116D0418C}"/>
                </a:ext>
              </a:extLst>
            </p:cNvPr>
            <p:cNvSpPr/>
            <p:nvPr/>
          </p:nvSpPr>
          <p:spPr>
            <a:xfrm>
              <a:off x="-8919622" y="12387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140" name="Freeform: Shape 118">
              <a:extLst>
                <a:ext uri="{FF2B5EF4-FFF2-40B4-BE49-F238E27FC236}">
                  <a16:creationId xmlns:a16="http://schemas.microsoft.com/office/drawing/2014/main" xmlns="" id="{B6D272A0-7AD5-4901-B469-B6BC29D2A8A3}"/>
                </a:ext>
              </a:extLst>
            </p:cNvPr>
            <p:cNvSpPr/>
            <p:nvPr/>
          </p:nvSpPr>
          <p:spPr>
            <a:xfrm>
              <a:off x="-8760421" y="136084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141" name="Freeform: Shape 119">
              <a:extLst>
                <a:ext uri="{FF2B5EF4-FFF2-40B4-BE49-F238E27FC236}">
                  <a16:creationId xmlns:a16="http://schemas.microsoft.com/office/drawing/2014/main" xmlns="" id="{00A22F76-86AA-4C87-A882-54EDB5D2F720}"/>
                </a:ext>
              </a:extLst>
            </p:cNvPr>
            <p:cNvSpPr/>
            <p:nvPr/>
          </p:nvSpPr>
          <p:spPr>
            <a:xfrm>
              <a:off x="-8726855" y="14105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sp>
          <p:nvSpPr>
            <p:cNvPr id="142" name="Freeform: Shape 125">
              <a:extLst>
                <a:ext uri="{FF2B5EF4-FFF2-40B4-BE49-F238E27FC236}">
                  <a16:creationId xmlns:a16="http://schemas.microsoft.com/office/drawing/2014/main" xmlns="" id="{55C9FF6D-05BD-49C9-A943-350FB643E7C8}"/>
                </a:ext>
              </a:extLst>
            </p:cNvPr>
            <p:cNvSpPr/>
            <p:nvPr/>
          </p:nvSpPr>
          <p:spPr>
            <a:xfrm>
              <a:off x="-3345687" y="396368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a:latin typeface="+mj-lt"/>
                <a:ea typeface="ＭＳ Ｐゴシック" panose="020B0600070205080204" pitchFamily="50" charset="-128"/>
              </a:endParaRPr>
            </a:p>
          </p:txBody>
        </p:sp>
      </p:grpSp>
      <p:sp>
        <p:nvSpPr>
          <p:cNvPr id="143" name="Line 6">
            <a:extLst>
              <a:ext uri="{FF2B5EF4-FFF2-40B4-BE49-F238E27FC236}">
                <a16:creationId xmlns:a16="http://schemas.microsoft.com/office/drawing/2014/main" xmlns="" id="{BB49FD70-35E0-4774-9BFA-400F4021DCAF}"/>
              </a:ext>
            </a:extLst>
          </p:cNvPr>
          <p:cNvSpPr>
            <a:spLocks noChangeShapeType="1"/>
          </p:cNvSpPr>
          <p:nvPr/>
        </p:nvSpPr>
        <p:spPr bwMode="auto">
          <a:xfrm>
            <a:off x="1538644" y="2241591"/>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j-lt"/>
              <a:ea typeface="ＭＳ Ｐゴシック" panose="020B0600070205080204" pitchFamily="50" charset="-128"/>
            </a:endParaRPr>
          </a:p>
        </p:txBody>
      </p:sp>
      <p:sp>
        <p:nvSpPr>
          <p:cNvPr id="144" name="Line 7">
            <a:extLst>
              <a:ext uri="{FF2B5EF4-FFF2-40B4-BE49-F238E27FC236}">
                <a16:creationId xmlns:a16="http://schemas.microsoft.com/office/drawing/2014/main" xmlns="" id="{02C91FAA-1EF0-41B7-AD1D-76777150AEA5}"/>
              </a:ext>
            </a:extLst>
          </p:cNvPr>
          <p:cNvSpPr>
            <a:spLocks noChangeShapeType="1"/>
          </p:cNvSpPr>
          <p:nvPr/>
        </p:nvSpPr>
        <p:spPr bwMode="auto">
          <a:xfrm>
            <a:off x="1538644" y="2832315"/>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j-lt"/>
              <a:ea typeface="ＭＳ Ｐゴシック" panose="020B0600070205080204" pitchFamily="50" charset="-128"/>
            </a:endParaRPr>
          </a:p>
        </p:txBody>
      </p:sp>
      <p:sp>
        <p:nvSpPr>
          <p:cNvPr id="145" name="Line 8">
            <a:extLst>
              <a:ext uri="{FF2B5EF4-FFF2-40B4-BE49-F238E27FC236}">
                <a16:creationId xmlns:a16="http://schemas.microsoft.com/office/drawing/2014/main" xmlns="" id="{E4B7180D-8039-48D8-9E29-E739882C21E3}"/>
              </a:ext>
            </a:extLst>
          </p:cNvPr>
          <p:cNvSpPr>
            <a:spLocks noChangeShapeType="1"/>
          </p:cNvSpPr>
          <p:nvPr/>
        </p:nvSpPr>
        <p:spPr bwMode="auto">
          <a:xfrm>
            <a:off x="1538644" y="3396517"/>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j-lt"/>
              <a:ea typeface="ＭＳ Ｐゴシック" panose="020B0600070205080204" pitchFamily="50" charset="-128"/>
            </a:endParaRPr>
          </a:p>
        </p:txBody>
      </p:sp>
      <p:sp>
        <p:nvSpPr>
          <p:cNvPr id="146" name="Line 9">
            <a:extLst>
              <a:ext uri="{FF2B5EF4-FFF2-40B4-BE49-F238E27FC236}">
                <a16:creationId xmlns:a16="http://schemas.microsoft.com/office/drawing/2014/main" xmlns="" id="{A6A6518D-74F4-4076-9B48-3A4B508C62D5}"/>
              </a:ext>
            </a:extLst>
          </p:cNvPr>
          <p:cNvSpPr>
            <a:spLocks noChangeShapeType="1"/>
          </p:cNvSpPr>
          <p:nvPr/>
        </p:nvSpPr>
        <p:spPr bwMode="auto">
          <a:xfrm>
            <a:off x="1538644" y="3978951"/>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j-lt"/>
              <a:ea typeface="ＭＳ Ｐゴシック" panose="020B0600070205080204" pitchFamily="50" charset="-128"/>
            </a:endParaRPr>
          </a:p>
        </p:txBody>
      </p:sp>
      <p:sp>
        <p:nvSpPr>
          <p:cNvPr id="147" name="Line 10">
            <a:extLst>
              <a:ext uri="{FF2B5EF4-FFF2-40B4-BE49-F238E27FC236}">
                <a16:creationId xmlns:a16="http://schemas.microsoft.com/office/drawing/2014/main" xmlns="" id="{829A36E8-D3D2-4C7A-BD34-4E31AC802EE1}"/>
              </a:ext>
            </a:extLst>
          </p:cNvPr>
          <p:cNvSpPr>
            <a:spLocks noChangeShapeType="1"/>
          </p:cNvSpPr>
          <p:nvPr/>
        </p:nvSpPr>
        <p:spPr bwMode="auto">
          <a:xfrm>
            <a:off x="1538644" y="4549233"/>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363636"/>
              </a:solidFill>
              <a:latin typeface="+mj-lt"/>
              <a:ea typeface="ＭＳ Ｐゴシック" panose="020B0600070205080204" pitchFamily="50" charset="-128"/>
            </a:endParaRPr>
          </a:p>
        </p:txBody>
      </p:sp>
      <p:sp>
        <p:nvSpPr>
          <p:cNvPr id="148" name="Line 11">
            <a:extLst>
              <a:ext uri="{FF2B5EF4-FFF2-40B4-BE49-F238E27FC236}">
                <a16:creationId xmlns:a16="http://schemas.microsoft.com/office/drawing/2014/main" xmlns="" id="{7CFAE4E2-EA39-4F65-BF08-83E2D964FAE0}"/>
              </a:ext>
            </a:extLst>
          </p:cNvPr>
          <p:cNvSpPr>
            <a:spLocks noChangeShapeType="1"/>
          </p:cNvSpPr>
          <p:nvPr/>
        </p:nvSpPr>
        <p:spPr bwMode="auto">
          <a:xfrm>
            <a:off x="1538644" y="5164130"/>
            <a:ext cx="103022"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endParaRPr>
          </a:p>
        </p:txBody>
      </p:sp>
      <p:sp>
        <p:nvSpPr>
          <p:cNvPr id="149" name="TextBox 148">
            <a:extLst>
              <a:ext uri="{FF2B5EF4-FFF2-40B4-BE49-F238E27FC236}">
                <a16:creationId xmlns:a16="http://schemas.microsoft.com/office/drawing/2014/main" xmlns="" id="{5DEAAE77-F0AD-469D-BB49-85AEA361F7EA}"/>
              </a:ext>
            </a:extLst>
          </p:cNvPr>
          <p:cNvSpPr txBox="1"/>
          <p:nvPr/>
        </p:nvSpPr>
        <p:spPr>
          <a:xfrm rot="16200000">
            <a:off x="24154" y="3566022"/>
            <a:ext cx="1868066"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400" b="0" i="0" strike="noStrike" cap="none" spc="0" baseline="0">
                <a:solidFill>
                  <a:srgbClr val="4D4D4D"/>
                </a:solidFill>
                <a:effectLst/>
                <a:latin typeface="+mj-lt"/>
                <a:ea typeface="ＭＳ Ｐゴシック" panose="020B0600070205080204" pitchFamily="50" charset="-128"/>
                <a:cs typeface="MS UI Gothic"/>
              </a:rPr>
              <a:t>無増悪生存期間の割合</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0" name="TextBox 149">
            <a:extLst>
              <a:ext uri="{FF2B5EF4-FFF2-40B4-BE49-F238E27FC236}">
                <a16:creationId xmlns:a16="http://schemas.microsoft.com/office/drawing/2014/main" xmlns="" id="{10DA009C-A00E-4722-93C7-D365748CCFD0}"/>
              </a:ext>
            </a:extLst>
          </p:cNvPr>
          <p:cNvSpPr txBox="1"/>
          <p:nvPr/>
        </p:nvSpPr>
        <p:spPr>
          <a:xfrm>
            <a:off x="1202027" y="209438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1.0</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1" name="TextBox 150">
            <a:extLst>
              <a:ext uri="{FF2B5EF4-FFF2-40B4-BE49-F238E27FC236}">
                <a16:creationId xmlns:a16="http://schemas.microsoft.com/office/drawing/2014/main" xmlns="" id="{E56FB638-D5C9-4781-9710-63445CE3760A}"/>
              </a:ext>
            </a:extLst>
          </p:cNvPr>
          <p:cNvSpPr txBox="1"/>
          <p:nvPr/>
        </p:nvSpPr>
        <p:spPr>
          <a:xfrm>
            <a:off x="1202027" y="268729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0.8</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2" name="TextBox 151">
            <a:extLst>
              <a:ext uri="{FF2B5EF4-FFF2-40B4-BE49-F238E27FC236}">
                <a16:creationId xmlns:a16="http://schemas.microsoft.com/office/drawing/2014/main" xmlns="" id="{BAF7E51C-7056-4658-82D4-059797F9F943}"/>
              </a:ext>
            </a:extLst>
          </p:cNvPr>
          <p:cNvSpPr txBox="1"/>
          <p:nvPr/>
        </p:nvSpPr>
        <p:spPr>
          <a:xfrm>
            <a:off x="1202027" y="3251238"/>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0.6</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3" name="TextBox 152">
            <a:extLst>
              <a:ext uri="{FF2B5EF4-FFF2-40B4-BE49-F238E27FC236}">
                <a16:creationId xmlns:a16="http://schemas.microsoft.com/office/drawing/2014/main" xmlns="" id="{E2057EAF-AB59-47D9-A606-ECC1B1F660A8}"/>
              </a:ext>
            </a:extLst>
          </p:cNvPr>
          <p:cNvSpPr txBox="1"/>
          <p:nvPr/>
        </p:nvSpPr>
        <p:spPr>
          <a:xfrm>
            <a:off x="1202027" y="383341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0.4</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4" name="TextBox 153">
            <a:extLst>
              <a:ext uri="{FF2B5EF4-FFF2-40B4-BE49-F238E27FC236}">
                <a16:creationId xmlns:a16="http://schemas.microsoft.com/office/drawing/2014/main" xmlns="" id="{58E50938-9965-43EB-8C05-0FC0135E4FF3}"/>
              </a:ext>
            </a:extLst>
          </p:cNvPr>
          <p:cNvSpPr txBox="1"/>
          <p:nvPr/>
        </p:nvSpPr>
        <p:spPr>
          <a:xfrm>
            <a:off x="1202027" y="4403435"/>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0.2</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5" name="TextBox 154">
            <a:extLst>
              <a:ext uri="{FF2B5EF4-FFF2-40B4-BE49-F238E27FC236}">
                <a16:creationId xmlns:a16="http://schemas.microsoft.com/office/drawing/2014/main" xmlns="" id="{4A084197-3996-47B3-828E-0FBE7B501894}"/>
              </a:ext>
            </a:extLst>
          </p:cNvPr>
          <p:cNvSpPr txBox="1"/>
          <p:nvPr/>
        </p:nvSpPr>
        <p:spPr>
          <a:xfrm>
            <a:off x="1351138" y="5018068"/>
            <a:ext cx="17208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
        <p:nvSpPr>
          <p:cNvPr id="156" name="Line 21">
            <a:extLst>
              <a:ext uri="{FF2B5EF4-FFF2-40B4-BE49-F238E27FC236}">
                <a16:creationId xmlns:a16="http://schemas.microsoft.com/office/drawing/2014/main" xmlns="" id="{F46D4C1A-86BC-44E0-97F5-43748E19D98C}"/>
              </a:ext>
            </a:extLst>
          </p:cNvPr>
          <p:cNvSpPr>
            <a:spLocks noChangeShapeType="1"/>
          </p:cNvSpPr>
          <p:nvPr/>
        </p:nvSpPr>
        <p:spPr bwMode="auto">
          <a:xfrm flipH="1">
            <a:off x="1639656" y="5154077"/>
            <a:ext cx="0" cy="1213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4D4D4D"/>
              </a:solidFill>
              <a:latin typeface="+mj-lt"/>
              <a:ea typeface="ＭＳ Ｐゴシック" panose="020B0600070205080204" pitchFamily="50" charset="-128"/>
              <a:cs typeface="Arial" panose="020B0604020202020204" pitchFamily="34" charset="0"/>
            </a:endParaRPr>
          </a:p>
        </p:txBody>
      </p:sp>
      <p:cxnSp>
        <p:nvCxnSpPr>
          <p:cNvPr id="157" name="Straight Connector 156">
            <a:extLst>
              <a:ext uri="{FF2B5EF4-FFF2-40B4-BE49-F238E27FC236}">
                <a16:creationId xmlns:a16="http://schemas.microsoft.com/office/drawing/2014/main" xmlns="" id="{D60B5D20-F91F-44EF-948B-17470AAF593F}"/>
              </a:ext>
            </a:extLst>
          </p:cNvPr>
          <p:cNvCxnSpPr/>
          <p:nvPr/>
        </p:nvCxnSpPr>
        <p:spPr>
          <a:xfrm>
            <a:off x="1686217" y="4806404"/>
            <a:ext cx="216000" cy="0"/>
          </a:xfrm>
          <a:prstGeom prst="line">
            <a:avLst/>
          </a:prstGeom>
          <a:noFill/>
          <a:ln w="25400" cap="flat">
            <a:solidFill>
              <a:schemeClr val="accent2"/>
            </a:solidFill>
            <a:prstDash val="solid"/>
            <a:miter/>
          </a:ln>
        </p:spPr>
      </p:cxnSp>
      <p:sp>
        <p:nvSpPr>
          <p:cNvPr id="158" name="TextBox 157">
            <a:extLst>
              <a:ext uri="{FF2B5EF4-FFF2-40B4-BE49-F238E27FC236}">
                <a16:creationId xmlns:a16="http://schemas.microsoft.com/office/drawing/2014/main" xmlns="" id="{B9119628-0435-47A4-BBCB-3999E22920C7}"/>
              </a:ext>
            </a:extLst>
          </p:cNvPr>
          <p:cNvSpPr txBox="1"/>
          <p:nvPr/>
        </p:nvSpPr>
        <p:spPr>
          <a:xfrm>
            <a:off x="1857839" y="4651484"/>
            <a:ext cx="1441420" cy="523220"/>
          </a:xfrm>
          <a:prstGeom prst="rect">
            <a:avLst/>
          </a:prstGeom>
          <a:noFill/>
        </p:spPr>
        <p:txBody>
          <a:bodyPr wrap="none" rtlCol="0">
            <a:spAutoFit/>
          </a:bodyPr>
          <a:lstStyle/>
          <a:p>
            <a:r>
              <a:rPr lang="ja-JP" sz="1400" b="0" i="0" strike="noStrike" cap="none" spc="0" baseline="0">
                <a:solidFill>
                  <a:srgbClr val="B2C0D8"/>
                </a:solidFill>
                <a:effectLst/>
                <a:latin typeface="+mj-lt"/>
                <a:ea typeface="ＭＳ Ｐゴシック" panose="020B0600070205080204" pitchFamily="50" charset="-128"/>
                <a:cs typeface="MS UI Gothic"/>
              </a:rPr>
              <a:t>化学療法</a:t>
            </a:r>
          </a:p>
          <a:p>
            <a:r>
              <a:rPr lang="ja-JP" sz="1400" b="0" i="0" strike="noStrike" cap="none" spc="0" baseline="0">
                <a:solidFill>
                  <a:srgbClr val="B60D27"/>
                </a:solidFill>
                <a:effectLst/>
                <a:latin typeface="+mj-lt"/>
                <a:ea typeface="ＭＳ Ｐゴシック" panose="020B0600070205080204" pitchFamily="50" charset="-128"/>
                <a:cs typeface="MS UI Gothic"/>
              </a:rPr>
              <a:t>PTR＋化学療法</a:t>
            </a:r>
            <a:endParaRPr lang="en-US" sz="1400">
              <a:solidFill>
                <a:srgbClr val="B60D27"/>
              </a:solidFill>
              <a:latin typeface="+mj-lt"/>
              <a:ea typeface="ＭＳ Ｐゴシック" panose="020B0600070205080204" pitchFamily="50" charset="-128"/>
            </a:endParaRPr>
          </a:p>
        </p:txBody>
      </p:sp>
      <p:cxnSp>
        <p:nvCxnSpPr>
          <p:cNvPr id="159" name="Straight Connector 158">
            <a:extLst>
              <a:ext uri="{FF2B5EF4-FFF2-40B4-BE49-F238E27FC236}">
                <a16:creationId xmlns:a16="http://schemas.microsoft.com/office/drawing/2014/main" xmlns="" id="{9C3DB309-E97D-4E30-AECA-C7967DB953BF}"/>
              </a:ext>
            </a:extLst>
          </p:cNvPr>
          <p:cNvCxnSpPr/>
          <p:nvPr/>
        </p:nvCxnSpPr>
        <p:spPr>
          <a:xfrm>
            <a:off x="1686217" y="5005697"/>
            <a:ext cx="216000" cy="0"/>
          </a:xfrm>
          <a:prstGeom prst="line">
            <a:avLst/>
          </a:prstGeom>
          <a:noFill/>
          <a:ln w="25400" cap="flat">
            <a:solidFill>
              <a:srgbClr val="B60D27"/>
            </a:solidFill>
            <a:prstDash val="solid"/>
            <a:miter/>
          </a:ln>
        </p:spPr>
      </p:cxnSp>
      <p:sp>
        <p:nvSpPr>
          <p:cNvPr id="160" name="TextBox 159">
            <a:extLst>
              <a:ext uri="{FF2B5EF4-FFF2-40B4-BE49-F238E27FC236}">
                <a16:creationId xmlns:a16="http://schemas.microsoft.com/office/drawing/2014/main" xmlns="" id="{1803774E-D9FC-4A12-B8BC-B3AECF6D94BF}"/>
              </a:ext>
            </a:extLst>
          </p:cNvPr>
          <p:cNvSpPr txBox="1"/>
          <p:nvPr/>
        </p:nvSpPr>
        <p:spPr>
          <a:xfrm>
            <a:off x="399769" y="5275396"/>
            <a:ext cx="1113145" cy="571291"/>
          </a:xfrm>
          <a:prstGeom prst="rect">
            <a:avLst/>
          </a:prstGeom>
          <a:noFill/>
        </p:spPr>
        <p:txBody>
          <a:bodyPr wrap="square" lIns="72000" tIns="72000" rIns="72000" bIns="72000" rtlCol="0" anchor="ctr" anchorCtr="0">
            <a:spAutoFit/>
          </a:bodyPr>
          <a:lstStyle/>
          <a:p>
            <a:pPr algn="r" fontAlgn="base">
              <a:spcBef>
                <a:spcPct val="0"/>
              </a:spcBef>
              <a:spcAft>
                <a:spcPct val="0"/>
              </a:spcAft>
            </a:pPr>
            <a:r>
              <a:rPr lang="ja-JP" sz="1400" b="0" i="0" strike="noStrike" cap="none" spc="0" baseline="0">
                <a:solidFill>
                  <a:srgbClr val="4D4D4D"/>
                </a:solidFill>
                <a:effectLst/>
                <a:latin typeface="+mj-lt"/>
                <a:ea typeface="ＭＳ Ｐゴシック" panose="020B0600070205080204" pitchFamily="50" charset="-128"/>
                <a:cs typeface="MS UI Gothic"/>
              </a:rPr>
              <a:t>リスク例数</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0" i="0" strike="noStrike" cap="none" spc="0" baseline="0">
                <a:solidFill>
                  <a:srgbClr val="4D4D4D"/>
                </a:solidFill>
                <a:effectLst/>
                <a:latin typeface="+mj-lt"/>
                <a:ea typeface="ＭＳ Ｐゴシック" panose="020B0600070205080204" pitchFamily="50" charset="-128"/>
                <a:cs typeface="MS UI Gothic"/>
              </a:rPr>
              <a:t>（打ち切り）</a:t>
            </a:r>
            <a:endParaRPr lang="en-US" sz="1400">
              <a:solidFill>
                <a:srgbClr val="4D4D4D"/>
              </a:solidFill>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xmlns="" val="1943079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t>7：難治ステージIVの結腸直腸癌を対象とした原発腫瘍切除＋化学療法と化学療法単独を比較する無作為化第3相試験: JCOG1007試験（iPACS）</a:t>
            </a:r>
            <a:r>
              <a:rPr lang="en-GB" altLang="ja-JP" dirty="0" smtClean="0"/>
              <a:t/>
            </a:r>
            <a:br>
              <a:rPr lang="en-GB" altLang="ja-JP" dirty="0" smtClean="0"/>
            </a:br>
            <a:r>
              <a:rPr lang="ja-JP" dirty="0" smtClean="0"/>
              <a:t>－Kanemitsu Y, et al.</a:t>
            </a:r>
            <a:endParaRPr lang="en-US" dirty="0"/>
          </a:p>
        </p:txBody>
      </p:sp>
      <p:sp>
        <p:nvSpPr>
          <p:cNvPr id="15"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p:txBody>
      </p:sp>
      <p:sp>
        <p:nvSpPr>
          <p:cNvPr id="16" name="Text Placeholder 8"/>
          <p:cNvSpPr>
            <a:spLocks noGrp="1"/>
          </p:cNvSpPr>
          <p:nvPr>
            <p:ph type="body" sz="quarter" idx="10"/>
          </p:nvPr>
        </p:nvSpPr>
        <p:spPr>
          <a:xfrm>
            <a:off x="365126" y="6096000"/>
            <a:ext cx="3928178"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*2例のデータが欠測</a:t>
            </a:r>
            <a:endParaRPr lang="en-US">
              <a:ea typeface="ＭＳ Ｐゴシック" panose="020B0600070205080204" pitchFamily="50" charset="-128"/>
            </a:endParaRPr>
          </a:p>
        </p:txBody>
      </p:sp>
      <p:sp>
        <p:nvSpPr>
          <p:cNvPr id="17"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Kanemitsu Y, et al. J Clin Oncol 2020; 38(suppl): abstr 7</a:t>
            </a:r>
            <a:endParaRPr lang="en-US">
              <a:ea typeface="ＭＳ Ｐゴシック" panose="020B0600070205080204" pitchFamily="50" charset="-128"/>
            </a:endParaRPr>
          </a:p>
        </p:txBody>
      </p:sp>
      <p:graphicFrame>
        <p:nvGraphicFramePr>
          <p:cNvPr id="18" name="Group 88"/>
          <p:cNvGraphicFramePr>
            <a:graphicFrameLocks noGrp="1"/>
          </p:cNvGraphicFramePr>
          <p:nvPr>
            <p:extLst>
              <p:ext uri="{D42A27DB-BD31-4B8C-83A1-F6EECF244321}">
                <p14:modId xmlns:p14="http://schemas.microsoft.com/office/powerpoint/2010/main" xmlns="" val="2830938865"/>
              </p:ext>
            </p:extLst>
          </p:nvPr>
        </p:nvGraphicFramePr>
        <p:xfrm>
          <a:off x="132778" y="1601189"/>
          <a:ext cx="4379262" cy="2280240"/>
        </p:xfrm>
        <a:graphic>
          <a:graphicData uri="http://schemas.openxmlformats.org/drawingml/2006/table">
            <a:tbl>
              <a:tblPr firstRow="1" bandRow="1">
                <a:tableStyleId>{69012ECD-51FC-41F1-AA8D-1B2483CD663E}</a:tableStyleId>
              </a:tblPr>
              <a:tblGrid>
                <a:gridCol w="2938072">
                  <a:extLst>
                    <a:ext uri="{9D8B030D-6E8A-4147-A177-3AD203B41FA5}">
                      <a16:colId xmlns:a16="http://schemas.microsoft.com/office/drawing/2014/main" xmlns="" val="20000"/>
                    </a:ext>
                  </a:extLst>
                </a:gridCol>
                <a:gridCol w="1441190">
                  <a:extLst>
                    <a:ext uri="{9D8B030D-6E8A-4147-A177-3AD203B41FA5}">
                      <a16:colId xmlns:a16="http://schemas.microsoft.com/office/drawing/2014/main" xmlns="" val="339799498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死亡率および罹患率、</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n</a:t>
                      </a:r>
                      <a:r>
                        <a:rPr lang="en-GB" altLang="ja-JP" sz="1400" b="1" i="0" strike="noStrike" cap="none" spc="0" baseline="0" dirty="0" smtClean="0">
                          <a:solidFill>
                            <a:srgbClr val="FFFFFF"/>
                          </a:solidFill>
                          <a:effectLst/>
                          <a:latin typeface="+mn-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n-lt"/>
                          <a:ea typeface="ＭＳ Ｐゴシック" panose="020B0600070205080204" pitchFamily="50" charset="-128"/>
                          <a:cs typeface="MS UI Gothic"/>
                        </a:rPr>
                        <a:t>（</a:t>
                      </a:r>
                      <a:r>
                        <a:rPr lang="ja-JP" sz="1400" b="1" i="0" strike="noStrike" cap="none" spc="0" baseline="0" dirty="0">
                          <a:solidFill>
                            <a:srgbClr val="FFFFFF"/>
                          </a:solidFill>
                          <a:effectLst/>
                          <a:latin typeface="+mn-lt"/>
                          <a:ea typeface="ＭＳ Ｐゴシック" panose="020B0600070205080204" pitchFamily="50" charset="-128"/>
                          <a:cs typeface="MS UI Gothic"/>
                        </a:rPr>
                        <a:t>％）</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n-lt"/>
                          <a:ea typeface="ＭＳ Ｐゴシック" panose="020B0600070205080204" pitchFamily="50" charset="-128"/>
                          <a:cs typeface="MS UI Gothic"/>
                        </a:rPr>
                        <a:t>PTR＋化学療法（n = 78）</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原発腫瘍切除術の実施</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7</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95）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開腹術</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55）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術後死亡率</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4）</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ja-JP" altLang="en-US" sz="1400" b="0" i="0" strike="noStrike" cap="none" spc="0" baseline="0" dirty="0" smtClean="0">
                          <a:solidFill>
                            <a:srgbClr val="4D4D4D"/>
                          </a:solidFill>
                          <a:effectLst/>
                          <a:latin typeface="+mn-lt"/>
                          <a:ea typeface="ＭＳ Ｐゴシック" panose="020B0600070205080204" pitchFamily="50" charset="-128"/>
                          <a:cs typeface="MS UI Gothic"/>
                        </a:rPr>
                        <a:t>術後早期の罹患率</a:t>
                      </a:r>
                      <a:endParaRPr lang="en-GB" altLang="ja-JP" sz="1400" b="0" i="0" strike="noStrike" cap="none" spc="0" baseline="0" dirty="0" smtClean="0">
                        <a:solidFill>
                          <a:srgbClr val="4D4D4D"/>
                        </a:solidFill>
                        <a:effectLst/>
                        <a:latin typeface="+mn-lt"/>
                        <a:ea typeface="ＭＳ Ｐゴシック" panose="020B0600070205080204" pitchFamily="50" charset="-128"/>
                        <a:cs typeface="MS UI Gothic"/>
                      </a:endParaRPr>
                    </a:p>
                    <a:p>
                      <a:pPr marL="85725" indent="0"/>
                      <a:r>
                        <a:rPr lang="ja-JP" sz="1400" b="0" i="0" strike="noStrike" cap="none" spc="0" baseline="0" dirty="0" smtClean="0">
                          <a:solidFill>
                            <a:srgbClr val="4D4D4D"/>
                          </a:solidFill>
                          <a:effectLst/>
                          <a:latin typeface="+mn-lt"/>
                          <a:ea typeface="ＭＳ Ｐゴシック" panose="020B0600070205080204" pitchFamily="50" charset="-128"/>
                          <a:cs typeface="MS UI Gothic"/>
                        </a:rPr>
                        <a:t>グ</a:t>
                      </a:r>
                      <a:r>
                        <a:rPr lang="ja-JP" sz="1400" b="0" i="0" strike="noStrike" cap="none" spc="0" baseline="0" dirty="0">
                          <a:solidFill>
                            <a:srgbClr val="4D4D4D"/>
                          </a:solidFill>
                          <a:effectLst/>
                          <a:latin typeface="+mn-lt"/>
                          <a:ea typeface="ＭＳ Ｐゴシック" panose="020B0600070205080204" pitchFamily="50" charset="-128"/>
                          <a:cs typeface="MS UI Gothic"/>
                        </a:rPr>
                        <a:t>レード2～4</a:t>
                      </a:r>
                    </a:p>
                    <a:p>
                      <a:pPr marL="90488" indent="0"/>
                      <a:r>
                        <a:rPr lang="ja-JP" sz="1400" b="0" i="0" strike="noStrike" cap="none" spc="0" baseline="0" dirty="0">
                          <a:solidFill>
                            <a:srgbClr val="4D4D4D"/>
                          </a:solidFill>
                          <a:effectLst/>
                          <a:latin typeface="+mn-lt"/>
                          <a:ea typeface="ＭＳ Ｐゴシック" panose="020B0600070205080204" pitchFamily="50" charset="-128"/>
                          <a:cs typeface="MS UI Gothic"/>
                        </a:rPr>
                        <a:t>グレード3～4</a:t>
                      </a:r>
                    </a:p>
                    <a:p>
                      <a:pPr marL="90488" indent="0"/>
                      <a:r>
                        <a:rPr lang="ja-JP" sz="1400" b="0" i="0" strike="noStrike" cap="none" spc="0" baseline="0" dirty="0">
                          <a:solidFill>
                            <a:srgbClr val="4D4D4D"/>
                          </a:solidFill>
                          <a:effectLst/>
                          <a:latin typeface="+mn-lt"/>
                          <a:ea typeface="ＭＳ Ｐゴシック" panose="020B0600070205080204" pitchFamily="50" charset="-128"/>
                          <a:cs typeface="MS UI Gothic"/>
                        </a:rPr>
                        <a:t>グレード4</a:t>
                      </a:r>
                      <a:endParaRPr lang="en-GB" sz="14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400" dirty="0">
                        <a:latin typeface="+mn-lt"/>
                        <a:ea typeface="ＭＳ Ｐゴシック" panose="020B0600070205080204" pitchFamily="50" charset="-128"/>
                      </a:endParaRPr>
                    </a:p>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38）</a:t>
                      </a:r>
                    </a:p>
                    <a:p>
                      <a:pPr algn="ctr"/>
                      <a:r>
                        <a:rPr lang="ja-JP" sz="1400" b="0" i="0" strike="noStrike" cap="none" spc="0" baseline="0" dirty="0">
                          <a:solidFill>
                            <a:srgbClr val="4D4D4D"/>
                          </a:solidFill>
                          <a:effectLst/>
                          <a:latin typeface="+mn-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2）</a:t>
                      </a:r>
                    </a:p>
                    <a:p>
                      <a:pPr algn="ctr"/>
                      <a:r>
                        <a:rPr lang="ja-JP" sz="1400" b="0" i="0" strike="noStrike" cap="none" spc="0" baseline="0" dirty="0" smtClean="0">
                          <a:solidFill>
                            <a:srgbClr val="4D4D4D"/>
                          </a:solidFill>
                          <a:effectLst/>
                          <a:latin typeface="+mn-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lang="en-GB" sz="1400" dirty="0">
                        <a:latin typeface="+mn-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graphicFrame>
        <p:nvGraphicFramePr>
          <p:cNvPr id="19" name="Group 88"/>
          <p:cNvGraphicFramePr>
            <a:graphicFrameLocks noGrp="1"/>
          </p:cNvGraphicFramePr>
          <p:nvPr>
            <p:extLst>
              <p:ext uri="{D42A27DB-BD31-4B8C-83A1-F6EECF244321}">
                <p14:modId xmlns:p14="http://schemas.microsoft.com/office/powerpoint/2010/main" xmlns="" val="900578899"/>
              </p:ext>
            </p:extLst>
          </p:nvPr>
        </p:nvGraphicFramePr>
        <p:xfrm>
          <a:off x="4625715" y="1601189"/>
          <a:ext cx="4379262" cy="3066960"/>
        </p:xfrm>
        <a:graphic>
          <a:graphicData uri="http://schemas.openxmlformats.org/drawingml/2006/table">
            <a:tbl>
              <a:tblPr firstRow="1" bandRow="1">
                <a:tableStyleId>{69012ECD-51FC-41F1-AA8D-1B2483CD663E}</a:tableStyleId>
              </a:tblPr>
              <a:tblGrid>
                <a:gridCol w="1565858">
                  <a:extLst>
                    <a:ext uri="{9D8B030D-6E8A-4147-A177-3AD203B41FA5}">
                      <a16:colId xmlns:a16="http://schemas.microsoft.com/office/drawing/2014/main" xmlns="" val="20000"/>
                    </a:ext>
                  </a:extLst>
                </a:gridCol>
                <a:gridCol w="1549830">
                  <a:extLst>
                    <a:ext uri="{9D8B030D-6E8A-4147-A177-3AD203B41FA5}">
                      <a16:colId xmlns:a16="http://schemas.microsoft.com/office/drawing/2014/main" xmlns="" val="3397994981"/>
                    </a:ext>
                  </a:extLst>
                </a:gridCol>
                <a:gridCol w="1263574">
                  <a:extLst>
                    <a:ext uri="{9D8B030D-6E8A-4147-A177-3AD203B41FA5}">
                      <a16:colId xmlns:a16="http://schemas.microsoft.com/office/drawing/2014/main" xmlns="" val="246013738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グレード3～4の有害事象、</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n</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PTR＋化学療法*（n = 65）</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化学療法（n = 77）</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白血球減少症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10）</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貧血</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好中球減少症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ja-JP" sz="1400" b="0" i="0" strike="noStrike" cap="none" spc="0" baseline="0">
                          <a:solidFill>
                            <a:srgbClr val="4D4D4D"/>
                          </a:solidFill>
                          <a:effectLst/>
                          <a:latin typeface="+mj-lt"/>
                          <a:ea typeface="ＭＳ Ｐゴシック" panose="020B0600070205080204" pitchFamily="50" charset="-128"/>
                          <a:cs typeface="MS UI Gothic"/>
                        </a:rPr>
                        <a:t>アレルギー反応</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錯感覚</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高血圧</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17）</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悪心</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下痢</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ニューロパチー</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14）</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612048615"/>
                  </a:ext>
                </a:extLst>
              </a:tr>
            </a:tbl>
          </a:graphicData>
        </a:graphic>
      </p:graphicFrame>
    </p:spTree>
    <p:extLst>
      <p:ext uri="{BB962C8B-B14F-4D97-AF65-F5344CB8AC3E}">
        <p14:creationId xmlns:p14="http://schemas.microsoft.com/office/powerpoint/2010/main" xmlns="" val="104096760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t>7：難治ステージIVの結腸直腸癌を対象とした原発腫瘍切除＋化学療法と化学療法単独を比較する無作為化第3相試験: JCOG1007試験（iPACS）</a:t>
            </a:r>
            <a:r>
              <a:rPr lang="en-GB" altLang="ja-JP" dirty="0" smtClean="0"/>
              <a:t/>
            </a:r>
            <a:br>
              <a:rPr lang="en-GB" altLang="ja-JP" dirty="0" smtClean="0"/>
            </a:br>
            <a:r>
              <a:rPr lang="ja-JP" dirty="0" smtClean="0"/>
              <a:t>－Kanemitsu Y, et al.</a:t>
            </a:r>
            <a:endParaRPr lang="en-US" dirty="0"/>
          </a:p>
        </p:txBody>
      </p:sp>
      <p:sp>
        <p:nvSpPr>
          <p:cNvPr id="14"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a:p>
            <a:pPr marL="0" indent="0">
              <a:spcBef>
                <a:spcPts val="17400"/>
              </a:spcBef>
              <a:buNone/>
            </a:pPr>
            <a:r>
              <a:rPr lang="ja-JP" sz="1600" b="1" i="0" strike="noStrike" cap="none" spc="0" baseline="0">
                <a:solidFill>
                  <a:srgbClr val="4D4D4D"/>
                </a:solidFill>
                <a:effectLst/>
                <a:ea typeface="ＭＳ Ｐゴシック" panose="020B0600070205080204" pitchFamily="50" charset="-128"/>
                <a:cs typeface="MS UI Gothic"/>
              </a:rPr>
              <a:t>結論</a:t>
            </a:r>
          </a:p>
          <a:p>
            <a:r>
              <a:rPr lang="ja-JP" sz="1600" b="1" i="0" strike="noStrike" cap="none" spc="0" baseline="0">
                <a:solidFill>
                  <a:srgbClr val="4D4D4D"/>
                </a:solidFill>
                <a:effectLst/>
                <a:ea typeface="ＭＳ Ｐゴシック" panose="020B0600070205080204" pitchFamily="50" charset="-128"/>
                <a:cs typeface="MS UI Gothic"/>
              </a:rPr>
              <a:t>無症候性切除不能ステージIVのCRC患者では、化学療法前の原発腫瘍切除は生存利益をもたらすことなく、術後合併症からの3件の治療関連死亡を含む有害事象の高発現率に関連した</a:t>
            </a:r>
            <a:endParaRPr lang="en-US" b="1">
              <a:ea typeface="ＭＳ Ｐゴシック" panose="020B0600070205080204" pitchFamily="50" charset="-128"/>
            </a:endParaRPr>
          </a:p>
          <a:p>
            <a:r>
              <a:rPr lang="ja-JP" sz="1600" b="1" i="0" strike="noStrike" cap="none" spc="0" baseline="0">
                <a:solidFill>
                  <a:srgbClr val="4D4D4D"/>
                </a:solidFill>
                <a:effectLst/>
                <a:ea typeface="ＭＳ Ｐゴシック" panose="020B0600070205080204" pitchFamily="50" charset="-128"/>
                <a:cs typeface="MS UI Gothic"/>
              </a:rPr>
              <a:t>この患者集団では、化学療法単独が引き続き標準的な治療となる</a:t>
            </a:r>
          </a:p>
          <a:p>
            <a:endParaRPr lang="en-US" b="1">
              <a:ea typeface="ＭＳ Ｐゴシック" panose="020B0600070205080204" pitchFamily="50" charset="-128"/>
            </a:endParaRPr>
          </a:p>
        </p:txBody>
      </p:sp>
      <p:sp>
        <p:nvSpPr>
          <p:cNvPr id="15" name="Text Placeholder 8"/>
          <p:cNvSpPr>
            <a:spLocks noGrp="1"/>
          </p:cNvSpPr>
          <p:nvPr>
            <p:ph type="body" sz="quarter" idx="10"/>
          </p:nvPr>
        </p:nvSpPr>
        <p:spPr>
          <a:xfrm>
            <a:off x="365126" y="6096000"/>
            <a:ext cx="3928178"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*4例のデータが欠測。 </a:t>
            </a:r>
            <a:r>
              <a:rPr lang="ja-JP" sz="1200" b="0" i="0" strike="noStrike" cap="none" spc="0" baseline="30000">
                <a:solidFill>
                  <a:srgbClr val="4D4D4D"/>
                </a:solidFill>
                <a:effectLst/>
                <a:ea typeface="ＭＳ Ｐゴシック" panose="020B0600070205080204" pitchFamily="50" charset="-128"/>
                <a:cs typeface="MS UI Gothic"/>
              </a:rPr>
              <a:t>†</a:t>
            </a:r>
            <a:r>
              <a:rPr lang="ja-JP" sz="1200" b="0" i="0" strike="noStrike" cap="none" spc="0" baseline="0">
                <a:solidFill>
                  <a:srgbClr val="4D4D4D"/>
                </a:solidFill>
                <a:effectLst/>
                <a:ea typeface="ＭＳ Ｐゴシック" panose="020B0600070205080204" pitchFamily="50" charset="-128"/>
                <a:cs typeface="MS UI Gothic"/>
              </a:rPr>
              <a:t>6例のデータが欠測</a:t>
            </a:r>
            <a:endParaRPr lang="en-US">
              <a:ea typeface="ＭＳ Ｐゴシック" panose="020B0600070205080204" pitchFamily="50" charset="-128"/>
            </a:endParaRPr>
          </a:p>
        </p:txBody>
      </p:sp>
      <p:sp>
        <p:nvSpPr>
          <p:cNvPr id="16"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Kanemitsu Y, et al. J Clin Oncol 2020; 38(suppl): abstr 7</a:t>
            </a:r>
            <a:endParaRPr lang="en-US">
              <a:ea typeface="ＭＳ Ｐゴシック" panose="020B0600070205080204" pitchFamily="50" charset="-128"/>
            </a:endParaRPr>
          </a:p>
        </p:txBody>
      </p:sp>
      <p:graphicFrame>
        <p:nvGraphicFramePr>
          <p:cNvPr id="17" name="Group 88"/>
          <p:cNvGraphicFramePr>
            <a:graphicFrameLocks noGrp="1"/>
          </p:cNvGraphicFramePr>
          <p:nvPr>
            <p:extLst>
              <p:ext uri="{D42A27DB-BD31-4B8C-83A1-F6EECF244321}">
                <p14:modId xmlns:p14="http://schemas.microsoft.com/office/powerpoint/2010/main" xmlns="" val="2295861214"/>
              </p:ext>
            </p:extLst>
          </p:nvPr>
        </p:nvGraphicFramePr>
        <p:xfrm>
          <a:off x="369939" y="1620201"/>
          <a:ext cx="8404122" cy="1922880"/>
        </p:xfrm>
        <a:graphic>
          <a:graphicData uri="http://schemas.openxmlformats.org/drawingml/2006/table">
            <a:tbl>
              <a:tblPr firstRow="1" bandRow="1">
                <a:tableStyleId>{69012ECD-51FC-41F1-AA8D-1B2483CD663E}</a:tableStyleId>
              </a:tblPr>
              <a:tblGrid>
                <a:gridCol w="4211392">
                  <a:extLst>
                    <a:ext uri="{9D8B030D-6E8A-4147-A177-3AD203B41FA5}">
                      <a16:colId xmlns:a16="http://schemas.microsoft.com/office/drawing/2014/main" xmlns="" val="20000"/>
                    </a:ext>
                  </a:extLst>
                </a:gridCol>
                <a:gridCol w="2094107">
                  <a:extLst>
                    <a:ext uri="{9D8B030D-6E8A-4147-A177-3AD203B41FA5}">
                      <a16:colId xmlns:a16="http://schemas.microsoft.com/office/drawing/2014/main" xmlns="" val="3397994981"/>
                    </a:ext>
                  </a:extLst>
                </a:gridCol>
                <a:gridCol w="2098623">
                  <a:extLst>
                    <a:ext uri="{9D8B030D-6E8A-4147-A177-3AD203B41FA5}">
                      <a16:colId xmlns:a16="http://schemas.microsoft.com/office/drawing/2014/main" xmlns="" val="246013738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二次手術、</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n</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PTR＋化学療法*</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78）</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化学療法</a:t>
                      </a:r>
                      <a:r>
                        <a:rPr lang="ja-JP" sz="1400" b="1" i="0" strike="noStrike" cap="none" spc="0" baseline="30000">
                          <a:solidFill>
                            <a:srgbClr val="FFFFFF"/>
                          </a:solidFill>
                          <a:effectLst/>
                          <a:latin typeface="+mj-lt"/>
                          <a:ea typeface="ＭＳ Ｐゴシック" panose="020B0600070205080204" pitchFamily="50" charset="-128"/>
                          <a:cs typeface="MS UI Gothic"/>
                        </a:rPr>
                        <a:t>†</a:t>
                      </a:r>
                      <a:r>
                        <a:rPr lang="ja-JP" sz="1400" b="1" i="0" strike="noStrike" cap="none" spc="0" baseline="0">
                          <a:solidFill>
                            <a:srgbClr val="FFFFFF"/>
                          </a:solidFill>
                          <a:effectLst/>
                          <a:latin typeface="+mj-lt"/>
                          <a:ea typeface="ＭＳ Ｐゴシック" panose="020B0600070205080204" pitchFamily="50" charset="-128"/>
                          <a:cs typeface="MS UI Gothic"/>
                        </a:rPr>
                        <a:t> </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82）</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化学療法に対するレスポンダーに関するR0切除術</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いいえ</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はい</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7</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7</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緩和手術</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いいえ</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はい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6</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79）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3659934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smtClean="0"/>
              <a:t>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a:t>
            </a:r>
            <a:endParaRPr lang="en-GB" dirty="0"/>
          </a:p>
        </p:txBody>
      </p:sp>
      <p:sp>
        <p:nvSpPr>
          <p:cNvPr id="39"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エンコラフェニブ＋セツキシマブ±ビニメチニブを投与したBRAF V600E変異型mCRC患者のQoLを評価</a:t>
            </a:r>
            <a:endParaRPr lang="en-GB" dirty="0">
              <a:ea typeface="ＭＳ Ｐゴシック" panose="020B0600070205080204" pitchFamily="50" charset="-128"/>
            </a:endParaRPr>
          </a:p>
        </p:txBody>
      </p:sp>
      <p:sp>
        <p:nvSpPr>
          <p:cNvPr id="40" name="Text Placeholder 8"/>
          <p:cNvSpPr>
            <a:spLocks noGrp="1"/>
          </p:cNvSpPr>
          <p:nvPr>
            <p:ph type="body" sz="quarter" idx="10"/>
          </p:nvPr>
        </p:nvSpPr>
        <p:spPr>
          <a:xfrm>
            <a:off x="365126" y="6096000"/>
            <a:ext cx="4602081" cy="487363"/>
          </a:xfrm>
        </p:spPr>
        <p:txBody>
          <a:bodyPr/>
          <a:lstStyle/>
          <a:p>
            <a:r>
              <a:rPr lang="ja-JP" sz="1200" b="0" i="0" strike="noStrike" cap="none" spc="0" baseline="0" dirty="0">
                <a:solidFill>
                  <a:srgbClr val="4D4D4D"/>
                </a:solidFill>
                <a:effectLst/>
                <a:ea typeface="ＭＳ Ｐゴシック" panose="020B0600070205080204" pitchFamily="50" charset="-128"/>
                <a:cs typeface="MS UI Gothic"/>
              </a:rPr>
              <a:t>*安全性導入期（n = 30）:ビニメチニブ45 mg bid</a:t>
            </a:r>
            <a:r>
              <a:rPr lang="ja-JP" sz="1200" b="0" i="0" strike="noStrike" cap="none" spc="0" baseline="0" dirty="0" smtClean="0">
                <a:solidFill>
                  <a:srgbClr val="4D4D4D"/>
                </a:solidFill>
                <a:effectLst/>
                <a:ea typeface="ＭＳ Ｐゴシック" panose="020B0600070205080204" pitchFamily="50" charset="-128"/>
                <a:cs typeface="MS UI Gothic"/>
              </a:rPr>
              <a:t>、エ</a:t>
            </a:r>
            <a:r>
              <a:rPr lang="ja-JP" sz="1200" b="0" i="0" strike="noStrike" cap="none" spc="0" baseline="0" dirty="0">
                <a:solidFill>
                  <a:srgbClr val="4D4D4D"/>
                </a:solidFill>
                <a:effectLst/>
                <a:ea typeface="ＭＳ Ｐゴシック" panose="020B0600070205080204" pitchFamily="50" charset="-128"/>
                <a:cs typeface="MS UI Gothic"/>
              </a:rPr>
              <a:t>ンコラフェニブ300 mg/日、セツキシマブ400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（初回）、その後250 mg/m</a:t>
            </a:r>
            <a:r>
              <a:rPr lang="ja-JP" sz="1200" b="0" i="0" strike="noStrike" cap="none" spc="0" baseline="30000" dirty="0">
                <a:solidFill>
                  <a:srgbClr val="4D4D4D"/>
                </a:solidFill>
                <a:effectLst/>
                <a:ea typeface="ＭＳ Ｐゴシック" panose="020B0600070205080204" pitchFamily="50" charset="-128"/>
                <a:cs typeface="MS UI Gothic"/>
              </a:rPr>
              <a:t>2</a:t>
            </a:r>
            <a:r>
              <a:rPr lang="ja-JP" sz="1200" b="0" i="0" strike="noStrike" cap="none" spc="0" baseline="0" dirty="0">
                <a:solidFill>
                  <a:srgbClr val="4D4D4D"/>
                </a:solidFill>
                <a:effectLst/>
                <a:ea typeface="ＭＳ Ｐゴシック" panose="020B0600070205080204" pitchFamily="50" charset="-128"/>
                <a:cs typeface="MS UI Gothic"/>
              </a:rPr>
              <a:t> qw</a:t>
            </a:r>
            <a:endParaRPr lang="en-US" dirty="0">
              <a:ea typeface="ＭＳ Ｐゴシック" panose="020B0600070205080204" pitchFamily="50" charset="-128"/>
            </a:endParaRPr>
          </a:p>
        </p:txBody>
      </p:sp>
      <p:sp>
        <p:nvSpPr>
          <p:cNvPr id="41"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Kopetz S, et al. J Clin Oncol 2020; 38(suppl): abstr 8</a:t>
            </a:r>
            <a:endParaRPr lang="en-GB">
              <a:ea typeface="ＭＳ Ｐゴシック" panose="020B0600070205080204" pitchFamily="50" charset="-128"/>
            </a:endParaRPr>
          </a:p>
        </p:txBody>
      </p:sp>
      <p:sp>
        <p:nvSpPr>
          <p:cNvPr id="42" name="Rectangle 9"/>
          <p:cNvSpPr txBox="1">
            <a:spLocks noChangeArrowheads="1"/>
          </p:cNvSpPr>
          <p:nvPr/>
        </p:nvSpPr>
        <p:spPr bwMode="auto">
          <a:xfrm>
            <a:off x="365124" y="5437813"/>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共主要評価項目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OS、ORR（BICR）</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43" name="Content Placeholder 26"/>
          <p:cNvSpPr txBox="1"/>
          <p:nvPr/>
        </p:nvSpPr>
        <p:spPr>
          <a:xfrm>
            <a:off x="4592215" y="5437813"/>
            <a:ext cx="4443334" cy="89217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OS、PFS、QoL（EORTC QLQ-C30、FACT-C、EQ-5D-5L、PGIC）、安全性</a:t>
            </a:r>
            <a:endParaRPr kumimoji="0" lang="en-GB"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44" name="AutoShape 9"/>
          <p:cNvSpPr>
            <a:spLocks noChangeArrowheads="1"/>
          </p:cNvSpPr>
          <p:nvPr/>
        </p:nvSpPr>
        <p:spPr bwMode="auto">
          <a:xfrm>
            <a:off x="129557" y="2226006"/>
            <a:ext cx="3920459" cy="305460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主な患者選択基準</a:t>
            </a:r>
            <a:endParaRPr kumimoji="0" lang="en-GB" altLang="zh-CN" sz="18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BRAF V600E変異型mCRC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過去にレジメン1つまたは2つを受けた後に進行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RAF、MEK、EGFR阻害剤またはイリノテカンによる治療歴なし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セツキシマブに適格</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ECOG PSが0～1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strike="noStrike" cap="none" spc="0" baseline="0" dirty="0">
                <a:solidFill>
                  <a:srgbClr val="FFFFFF"/>
                </a:solidFill>
                <a:effectLst/>
                <a:latin typeface="+mn-lt"/>
                <a:ea typeface="ＭＳ Ｐゴシック" panose="020B0600070205080204" pitchFamily="50" charset="-128"/>
                <a:cs typeface="MS UI Gothic"/>
              </a:rPr>
              <a:t>（n = 665）</a:t>
            </a:r>
            <a:endParaRPr kumimoji="0" lang="en-GB" altLang="zh-CN" sz="18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45" name="Oval 14"/>
          <p:cNvSpPr>
            <a:spLocks noChangeArrowheads="1"/>
          </p:cNvSpPr>
          <p:nvPr/>
        </p:nvSpPr>
        <p:spPr bwMode="auto">
          <a:xfrm>
            <a:off x="4265993" y="346121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dirty="0">
                <a:solidFill>
                  <a:srgbClr val="043882"/>
                </a:solidFill>
                <a:effectLst/>
                <a:latin typeface="+mn-lt"/>
                <a:ea typeface="ＭＳ Ｐゴシック" panose="020B0600070205080204" pitchFamily="50" charset="-128"/>
                <a:cs typeface="MS UI Gothic"/>
              </a:rPr>
              <a:t>R</a:t>
            </a:r>
            <a:r>
              <a:rPr sz="1400" dirty="0">
                <a:latin typeface="+mn-lt"/>
                <a:ea typeface="ＭＳ Ｐゴシック" panose="020B0600070205080204" pitchFamily="50" charset="-128"/>
              </a:rPr>
              <a:t/>
            </a:r>
            <a:br>
              <a:rPr sz="1400" dirty="0">
                <a:latin typeface="+mn-lt"/>
                <a:ea typeface="ＭＳ Ｐゴシック" panose="020B0600070205080204" pitchFamily="50" charset="-128"/>
              </a:rPr>
            </a:br>
            <a:r>
              <a:rPr lang="ja-JP" sz="1400" b="1" i="0" strike="noStrike" cap="none" spc="0" baseline="0" dirty="0">
                <a:solidFill>
                  <a:srgbClr val="043882"/>
                </a:solidFill>
                <a:effectLst/>
                <a:latin typeface="+mn-lt"/>
                <a:ea typeface="ＭＳ Ｐゴシック" panose="020B0600070205080204" pitchFamily="50" charset="-128"/>
                <a:cs typeface="MS UI Gothic"/>
              </a:rPr>
              <a:t>1:1:1</a:t>
            </a:r>
            <a:endParaRPr kumimoji="0" lang="en-GB" altLang="zh-CN" sz="1400" b="1" i="0" u="none" strike="noStrike" kern="1200" cap="none" spc="0" normalizeH="0" baseline="0" noProof="0" dirty="0">
              <a:ln>
                <a:noFill/>
              </a:ln>
              <a:solidFill>
                <a:srgbClr val="043882"/>
              </a:solidFill>
              <a:effectLst/>
              <a:uLnTx/>
              <a:uFillTx/>
              <a:latin typeface="+mn-lt"/>
              <a:ea typeface="ＭＳ Ｐゴシック" panose="020B0600070205080204" pitchFamily="50" charset="-128"/>
            </a:endParaRPr>
          </a:p>
        </p:txBody>
      </p:sp>
      <p:cxnSp>
        <p:nvCxnSpPr>
          <p:cNvPr id="46" name="AutoShape 15"/>
          <p:cNvCxnSpPr>
            <a:cxnSpLocks noChangeShapeType="1"/>
            <a:stCxn id="45" idx="0"/>
            <a:endCxn id="52" idx="1"/>
          </p:cNvCxnSpPr>
          <p:nvPr/>
        </p:nvCxnSpPr>
        <p:spPr bwMode="auto">
          <a:xfrm rot="5400000" flipH="1" flipV="1">
            <a:off x="4517534" y="2879925"/>
            <a:ext cx="621543" cy="541029"/>
          </a:xfrm>
          <a:prstGeom prst="bentConnector2">
            <a:avLst/>
          </a:prstGeom>
          <a:noFill/>
          <a:ln w="57150">
            <a:solidFill>
              <a:schemeClr val="bg2">
                <a:lumMod val="60000"/>
                <a:lumOff val="40000"/>
              </a:schemeClr>
            </a:solidFill>
            <a:round/>
            <a:tailEnd type="triangle" w="med" len="med"/>
          </a:ln>
        </p:spPr>
      </p:cxnSp>
      <p:cxnSp>
        <p:nvCxnSpPr>
          <p:cNvPr id="47" name="AutoShape 16"/>
          <p:cNvCxnSpPr>
            <a:cxnSpLocks noChangeShapeType="1"/>
            <a:stCxn id="45" idx="4"/>
            <a:endCxn id="51" idx="1"/>
          </p:cNvCxnSpPr>
          <p:nvPr/>
        </p:nvCxnSpPr>
        <p:spPr bwMode="auto">
          <a:xfrm rot="16200000" flipH="1">
            <a:off x="4505389" y="4097811"/>
            <a:ext cx="645955" cy="541151"/>
          </a:xfrm>
          <a:prstGeom prst="bentConnector2">
            <a:avLst/>
          </a:prstGeom>
          <a:noFill/>
          <a:ln w="57150">
            <a:solidFill>
              <a:schemeClr val="bg2">
                <a:lumMod val="60000"/>
                <a:lumOff val="40000"/>
              </a:schemeClr>
            </a:solidFill>
            <a:round/>
            <a:tailEnd type="triangle" w="med" len="med"/>
          </a:ln>
        </p:spPr>
      </p:cxnSp>
      <p:sp>
        <p:nvSpPr>
          <p:cNvPr id="48" name="AutoShape 12"/>
          <p:cNvSpPr>
            <a:spLocks noChangeArrowheads="1"/>
          </p:cNvSpPr>
          <p:nvPr/>
        </p:nvSpPr>
        <p:spPr bwMode="auto">
          <a:xfrm>
            <a:off x="8406728" y="2448834"/>
            <a:ext cx="657678" cy="2619373"/>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endParaRPr kumimoji="0" lang="en-GB"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49" name="Content Placeholder 26"/>
          <p:cNvSpPr txBox="1"/>
          <p:nvPr/>
        </p:nvSpPr>
        <p:spPr bwMode="auto">
          <a:xfrm>
            <a:off x="4086525" y="4936217"/>
            <a:ext cx="5057475"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strike="noStrike" cap="none" spc="0" baseline="0">
                <a:solidFill>
                  <a:srgbClr val="043882"/>
                </a:solidFill>
                <a:effectLst/>
                <a:latin typeface="+mn-lt"/>
                <a:ea typeface="ＭＳ Ｐゴシック" panose="020B0600070205080204" pitchFamily="50" charset="-128"/>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a:solidFill>
                  <a:srgbClr val="4D4D4D"/>
                </a:solidFill>
                <a:effectLst/>
                <a:latin typeface="+mn-lt"/>
                <a:ea typeface="ＭＳ Ｐゴシック" panose="020B0600070205080204" pitchFamily="50" charset="-128"/>
                <a:cs typeface="MS UI Gothic"/>
              </a:rPr>
              <a:t>BRAF V600E変異の状態、ECOG PS、先行するレジメン数（1/2） </a:t>
            </a:r>
            <a:endParaRPr kumimoji="0" lang="en-GB" sz="1200" b="0"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cxnSp>
        <p:nvCxnSpPr>
          <p:cNvPr id="50" name="AutoShape 21"/>
          <p:cNvCxnSpPr>
            <a:cxnSpLocks noChangeShapeType="1"/>
            <a:stCxn id="52" idx="3"/>
          </p:cNvCxnSpPr>
          <p:nvPr/>
        </p:nvCxnSpPr>
        <p:spPr bwMode="auto">
          <a:xfrm>
            <a:off x="8094069" y="2839667"/>
            <a:ext cx="312659" cy="0"/>
          </a:xfrm>
          <a:prstGeom prst="straightConnector1">
            <a:avLst/>
          </a:prstGeom>
          <a:noFill/>
          <a:ln w="57150">
            <a:solidFill>
              <a:schemeClr val="bg2">
                <a:lumMod val="60000"/>
                <a:lumOff val="40000"/>
              </a:schemeClr>
            </a:solidFill>
            <a:round/>
            <a:tailEnd type="triangle" w="med" len="med"/>
          </a:ln>
        </p:spPr>
      </p:cxnSp>
      <p:sp>
        <p:nvSpPr>
          <p:cNvPr id="51" name="AutoShape 12"/>
          <p:cNvSpPr>
            <a:spLocks noChangeArrowheads="1"/>
          </p:cNvSpPr>
          <p:nvPr/>
        </p:nvSpPr>
        <p:spPr bwMode="auto">
          <a:xfrm>
            <a:off x="5098942" y="4280997"/>
            <a:ext cx="2993482"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sng" strike="noStrike" cap="none" spc="0" baseline="0" dirty="0">
                <a:solidFill>
                  <a:srgbClr val="4D4D4D"/>
                </a:solidFill>
                <a:effectLst/>
                <a:uFill>
                  <a:solidFill>
                    <a:srgbClr val="4D4D4D"/>
                  </a:solidFill>
                </a:uFill>
                <a:latin typeface="+mn-lt"/>
                <a:ea typeface="ＭＳ Ｐゴシック" panose="020B0600070205080204" pitchFamily="50" charset="-128"/>
                <a:cs typeface="MS UI Gothic"/>
              </a:rPr>
              <a:t>対照</a:t>
            </a:r>
            <a:r>
              <a:rPr lang="ja-JP" sz="1600" b="0" i="0" strike="noStrike" cap="none" spc="0" baseline="0" dirty="0">
                <a:solidFill>
                  <a:srgbClr val="4D4D4D"/>
                </a:solidFill>
                <a:effectLst/>
                <a:latin typeface="+mn-lt"/>
                <a:ea typeface="ＭＳ Ｐゴシック" panose="020B0600070205080204" pitchFamily="50" charset="-128"/>
                <a:cs typeface="MS UI Gothic"/>
              </a:rPr>
              <a:t>：FOLFIRI＋セツキシマブまたはイリノテカン＋セツキシマ</a:t>
            </a:r>
            <a:r>
              <a:rPr lang="ja-JP" sz="1600" b="0" i="0" strike="noStrike" cap="none" spc="0" baseline="0" dirty="0" smtClean="0">
                <a:solidFill>
                  <a:srgbClr val="4D4D4D"/>
                </a:solidFill>
                <a:effectLst/>
                <a:latin typeface="+mn-lt"/>
                <a:ea typeface="ＭＳ Ｐゴシック" panose="020B0600070205080204" pitchFamily="50" charset="-128"/>
                <a:cs typeface="MS UI Gothic"/>
              </a:rPr>
              <a:t>ブ</a:t>
            </a:r>
            <a:r>
              <a:rPr lang="en-GB" altLang="ja-JP" sz="1600" b="0" i="0" strike="noStrike" cap="none" spc="0" baseline="0" dirty="0" smtClean="0">
                <a:solidFill>
                  <a:srgbClr val="4D4D4D"/>
                </a:solidFill>
                <a:effectLst/>
                <a:latin typeface="+mn-lt"/>
                <a:ea typeface="ＭＳ Ｐゴシック" panose="020B0600070205080204" pitchFamily="50" charset="-128"/>
                <a:cs typeface="MS UI Gothic"/>
              </a:rPr>
              <a:t/>
            </a:r>
            <a:br>
              <a:rPr lang="en-GB" altLang="ja-JP" sz="1600" b="0" i="0" strike="noStrike" cap="none" spc="0" baseline="0" dirty="0" smtClean="0">
                <a:solidFill>
                  <a:srgbClr val="4D4D4D"/>
                </a:solidFill>
                <a:effectLst/>
                <a:latin typeface="+mn-lt"/>
                <a:ea typeface="ＭＳ Ｐゴシック" panose="020B0600070205080204" pitchFamily="50" charset="-128"/>
                <a:cs typeface="MS UI Gothic"/>
              </a:rPr>
            </a:br>
            <a:r>
              <a:rPr lang="ja-JP" sz="16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600" b="0" i="0" strike="noStrike" cap="none" spc="0" baseline="0" dirty="0">
                <a:solidFill>
                  <a:srgbClr val="4D4D4D"/>
                </a:solidFill>
                <a:effectLst/>
                <a:latin typeface="+mn-lt"/>
                <a:ea typeface="ＭＳ Ｐゴシック" panose="020B0600070205080204" pitchFamily="50" charset="-128"/>
                <a:cs typeface="MS UI Gothic"/>
              </a:rPr>
              <a:t>n = 221）</a:t>
            </a:r>
            <a:endParaRPr kumimoji="0" lang="en-GB" altLang="zh-CN" sz="16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sp>
        <p:nvSpPr>
          <p:cNvPr id="52" name="AutoShape 8"/>
          <p:cNvSpPr>
            <a:spLocks noChangeArrowheads="1"/>
          </p:cNvSpPr>
          <p:nvPr/>
        </p:nvSpPr>
        <p:spPr bwMode="auto">
          <a:xfrm>
            <a:off x="5098820" y="2429298"/>
            <a:ext cx="2995249"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sng" strike="noStrike" cap="none" spc="0" baseline="0" dirty="0">
                <a:solidFill>
                  <a:srgbClr val="FFFFFF"/>
                </a:solidFill>
                <a:effectLst/>
                <a:uFill>
                  <a:solidFill>
                    <a:srgbClr val="FFFFFF"/>
                  </a:solidFill>
                </a:uFill>
                <a:latin typeface="+mn-lt"/>
                <a:ea typeface="ＭＳ Ｐゴシック" panose="020B0600070205080204" pitchFamily="50" charset="-128"/>
                <a:cs typeface="MS UI Gothic"/>
              </a:rPr>
              <a:t>三剤併用</a:t>
            </a:r>
            <a:r>
              <a:rPr lang="ja-JP" sz="1600" b="0" i="0" strike="noStrike" cap="none" spc="0" baseline="0" dirty="0">
                <a:solidFill>
                  <a:srgbClr val="FFFFFF"/>
                </a:solidFill>
                <a:effectLst/>
                <a:latin typeface="+mn-lt"/>
                <a:ea typeface="ＭＳ Ｐゴシック" panose="020B0600070205080204" pitchFamily="50" charset="-128"/>
                <a:cs typeface="MS UI Gothic"/>
              </a:rPr>
              <a:t>：ビニメチニブ＋</a:t>
            </a:r>
            <a:r>
              <a:rPr sz="1600" dirty="0">
                <a:latin typeface="+mn-lt"/>
                <a:ea typeface="ＭＳ Ｐゴシック" panose="020B0600070205080204" pitchFamily="50" charset="-128"/>
              </a:rPr>
              <a:t/>
            </a:r>
            <a:br>
              <a:rPr sz="1600" dirty="0">
                <a:latin typeface="+mn-lt"/>
                <a:ea typeface="ＭＳ Ｐゴシック" panose="020B0600070205080204" pitchFamily="50" charset="-128"/>
              </a:rPr>
            </a:br>
            <a:r>
              <a:rPr lang="ja-JP" sz="1600" b="0" i="0" strike="noStrike" cap="none" spc="0" baseline="0" dirty="0">
                <a:solidFill>
                  <a:srgbClr val="FFFFFF"/>
                </a:solidFill>
                <a:effectLst/>
                <a:latin typeface="+mn-lt"/>
                <a:ea typeface="ＭＳ Ｐゴシック" panose="020B0600070205080204" pitchFamily="50" charset="-128"/>
                <a:cs typeface="MS UI Gothic"/>
              </a:rPr>
              <a:t>エンコラフェニブ＋セツキシマ</a:t>
            </a:r>
            <a:r>
              <a:rPr lang="ja-JP" sz="1600" b="0" i="0" strike="noStrike" cap="none" spc="0" baseline="0" dirty="0" smtClean="0">
                <a:solidFill>
                  <a:srgbClr val="FFFFFF"/>
                </a:solidFill>
                <a:effectLst/>
                <a:latin typeface="+mn-lt"/>
                <a:ea typeface="ＭＳ Ｐゴシック" panose="020B0600070205080204" pitchFamily="50" charset="-128"/>
                <a:cs typeface="MS UI Gothic"/>
              </a:rPr>
              <a:t>ブ</a:t>
            </a:r>
            <a:r>
              <a:rPr lang="en-GB" altLang="ja-JP" sz="1600" b="0" i="0" strike="noStrike" cap="none" spc="0" baseline="0" dirty="0" smtClean="0">
                <a:solidFill>
                  <a:srgbClr val="FFFFFF"/>
                </a:solidFill>
                <a:effectLst/>
                <a:latin typeface="+mn-lt"/>
                <a:ea typeface="ＭＳ Ｐゴシック" panose="020B0600070205080204" pitchFamily="50" charset="-128"/>
                <a:cs typeface="MS UI Gothic"/>
              </a:rPr>
              <a:t/>
            </a:r>
            <a:br>
              <a:rPr lang="en-GB" altLang="ja-JP" sz="1600" b="0" i="0" strike="noStrike" cap="none" spc="0" baseline="0" dirty="0" smtClean="0">
                <a:solidFill>
                  <a:srgbClr val="FFFFFF"/>
                </a:solidFill>
                <a:effectLst/>
                <a:latin typeface="+mn-lt"/>
                <a:ea typeface="ＭＳ Ｐゴシック" panose="020B0600070205080204" pitchFamily="50" charset="-128"/>
                <a:cs typeface="MS UI Gothic"/>
              </a:rPr>
            </a:br>
            <a:r>
              <a:rPr lang="ja-JP" sz="1600" b="0" i="0" strike="noStrike" cap="none" spc="0" baseline="0" dirty="0" smtClean="0">
                <a:solidFill>
                  <a:srgbClr val="FFFFFF"/>
                </a:solidFill>
                <a:effectLst/>
                <a:latin typeface="+mn-lt"/>
                <a:ea typeface="ＭＳ Ｐゴシック" panose="020B0600070205080204" pitchFamily="50" charset="-128"/>
                <a:cs typeface="MS UI Gothic"/>
              </a:rPr>
              <a:t>（</a:t>
            </a:r>
            <a:r>
              <a:rPr lang="ja-JP" sz="1600" b="0" i="0" strike="noStrike" cap="none" spc="0" baseline="0" dirty="0">
                <a:solidFill>
                  <a:srgbClr val="FFFFFF"/>
                </a:solidFill>
                <a:effectLst/>
                <a:latin typeface="+mn-lt"/>
                <a:ea typeface="ＭＳ Ｐゴシック" panose="020B0600070205080204" pitchFamily="50" charset="-128"/>
                <a:cs typeface="MS UI Gothic"/>
              </a:rPr>
              <a:t>n = 224）</a:t>
            </a:r>
            <a:endParaRPr kumimoji="0" lang="en-GB"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53" name="AutoShape 8"/>
          <p:cNvSpPr>
            <a:spLocks noChangeArrowheads="1"/>
          </p:cNvSpPr>
          <p:nvPr/>
        </p:nvSpPr>
        <p:spPr bwMode="auto">
          <a:xfrm>
            <a:off x="5098820" y="3342942"/>
            <a:ext cx="2995249"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sng" strike="noStrike" cap="none" spc="0" baseline="0" dirty="0">
                <a:solidFill>
                  <a:srgbClr val="4D4D4D"/>
                </a:solidFill>
                <a:effectLst/>
                <a:uFill>
                  <a:solidFill>
                    <a:srgbClr val="4D4D4D"/>
                  </a:solidFill>
                </a:uFill>
                <a:latin typeface="+mn-lt"/>
                <a:ea typeface="ＭＳ Ｐゴシック" panose="020B0600070205080204" pitchFamily="50" charset="-128"/>
                <a:cs typeface="MS UI Gothic"/>
              </a:rPr>
              <a:t>二剤併用</a:t>
            </a:r>
            <a:r>
              <a:rPr lang="ja-JP" sz="1600" b="0" i="0" strike="noStrike" cap="none" spc="0" baseline="0" dirty="0">
                <a:solidFill>
                  <a:srgbClr val="4D4D4D"/>
                </a:solidFill>
                <a:effectLst/>
                <a:latin typeface="+mn-lt"/>
                <a:ea typeface="ＭＳ Ｐゴシック" panose="020B0600070205080204" pitchFamily="50" charset="-128"/>
                <a:cs typeface="MS UI Gothic"/>
              </a:rPr>
              <a:t>: エンコラフェニブ＋セツキシマ</a:t>
            </a:r>
            <a:r>
              <a:rPr lang="ja-JP" sz="1600" b="0" i="0" strike="noStrike" cap="none" spc="0" baseline="0" dirty="0" smtClean="0">
                <a:solidFill>
                  <a:srgbClr val="4D4D4D"/>
                </a:solidFill>
                <a:effectLst/>
                <a:latin typeface="+mn-lt"/>
                <a:ea typeface="ＭＳ Ｐゴシック" panose="020B0600070205080204" pitchFamily="50" charset="-128"/>
                <a:cs typeface="MS UI Gothic"/>
              </a:rPr>
              <a:t>ブ</a:t>
            </a:r>
            <a:r>
              <a:rPr lang="en-GB" altLang="ja-JP" sz="1600" b="0" i="0" strike="noStrike" cap="none" spc="0" baseline="0" dirty="0" smtClean="0">
                <a:solidFill>
                  <a:srgbClr val="4D4D4D"/>
                </a:solidFill>
                <a:effectLst/>
                <a:latin typeface="+mn-lt"/>
                <a:ea typeface="ＭＳ Ｐゴシック" panose="020B0600070205080204" pitchFamily="50" charset="-128"/>
                <a:cs typeface="MS UI Gothic"/>
              </a:rPr>
              <a:t/>
            </a:r>
            <a:br>
              <a:rPr lang="en-GB" altLang="ja-JP" sz="1600" b="0" i="0" strike="noStrike" cap="none" spc="0" baseline="0" dirty="0" smtClean="0">
                <a:solidFill>
                  <a:srgbClr val="4D4D4D"/>
                </a:solidFill>
                <a:effectLst/>
                <a:latin typeface="+mn-lt"/>
                <a:ea typeface="ＭＳ Ｐゴシック" panose="020B0600070205080204" pitchFamily="50" charset="-128"/>
                <a:cs typeface="MS UI Gothic"/>
              </a:rPr>
            </a:br>
            <a:r>
              <a:rPr lang="ja-JP" sz="16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600" b="0" i="0" strike="noStrike" cap="none" spc="0" baseline="0" dirty="0">
                <a:solidFill>
                  <a:srgbClr val="4D4D4D"/>
                </a:solidFill>
                <a:effectLst/>
                <a:latin typeface="+mn-lt"/>
                <a:ea typeface="ＭＳ Ｐゴシック" panose="020B0600070205080204" pitchFamily="50" charset="-128"/>
                <a:cs typeface="MS UI Gothic"/>
              </a:rPr>
              <a:t>n = 220）</a:t>
            </a:r>
            <a:endParaRPr kumimoji="0" lang="en-GB" altLang="zh-CN" sz="1600" b="0" i="0" u="none" strike="noStrike" kern="1200" cap="none" spc="0" normalizeH="0" baseline="0" noProof="0" dirty="0">
              <a:ln>
                <a:noFill/>
              </a:ln>
              <a:solidFill>
                <a:srgbClr val="4D4D4D"/>
              </a:solidFill>
              <a:effectLst/>
              <a:uLnTx/>
              <a:uFillTx/>
              <a:latin typeface="+mn-lt"/>
              <a:ea typeface="ＭＳ Ｐゴシック" panose="020B0600070205080204" pitchFamily="50" charset="-128"/>
            </a:endParaRPr>
          </a:p>
        </p:txBody>
      </p:sp>
      <p:cxnSp>
        <p:nvCxnSpPr>
          <p:cNvPr id="54" name="AutoShape 19"/>
          <p:cNvCxnSpPr>
            <a:cxnSpLocks noChangeShapeType="1"/>
            <a:stCxn id="45" idx="6"/>
            <a:endCxn id="53" idx="1"/>
          </p:cNvCxnSpPr>
          <p:nvPr/>
        </p:nvCxnSpPr>
        <p:spPr bwMode="auto">
          <a:xfrm>
            <a:off x="4849588" y="3753310"/>
            <a:ext cx="249232" cy="1"/>
          </a:xfrm>
          <a:prstGeom prst="straightConnector1">
            <a:avLst/>
          </a:prstGeom>
          <a:noFill/>
          <a:ln w="57150">
            <a:solidFill>
              <a:schemeClr val="bg2">
                <a:lumMod val="60000"/>
                <a:lumOff val="40000"/>
              </a:schemeClr>
            </a:solidFill>
            <a:round/>
            <a:tailEnd type="triangle" w="med" len="med"/>
          </a:ln>
        </p:spPr>
      </p:cxnSp>
      <p:cxnSp>
        <p:nvCxnSpPr>
          <p:cNvPr id="55" name="AutoShape 20"/>
          <p:cNvCxnSpPr>
            <a:cxnSpLocks noChangeShapeType="1"/>
            <a:stCxn id="51" idx="3"/>
          </p:cNvCxnSpPr>
          <p:nvPr/>
        </p:nvCxnSpPr>
        <p:spPr bwMode="auto">
          <a:xfrm>
            <a:off x="8092424" y="4691365"/>
            <a:ext cx="314304" cy="0"/>
          </a:xfrm>
          <a:prstGeom prst="straightConnector1">
            <a:avLst/>
          </a:prstGeom>
          <a:noFill/>
          <a:ln w="57150">
            <a:solidFill>
              <a:schemeClr val="bg2">
                <a:lumMod val="60000"/>
                <a:lumOff val="40000"/>
              </a:schemeClr>
            </a:solidFill>
            <a:prstDash val="sysDot"/>
            <a:round/>
            <a:tailEnd type="triangle" w="med" len="med"/>
          </a:ln>
        </p:spPr>
      </p:cxnSp>
      <p:cxnSp>
        <p:nvCxnSpPr>
          <p:cNvPr id="56" name="AutoShape 21"/>
          <p:cNvCxnSpPr>
            <a:cxnSpLocks noChangeShapeType="1"/>
            <a:stCxn id="53" idx="3"/>
            <a:endCxn id="48" idx="1"/>
          </p:cNvCxnSpPr>
          <p:nvPr/>
        </p:nvCxnSpPr>
        <p:spPr bwMode="auto">
          <a:xfrm>
            <a:off x="8094069" y="3753311"/>
            <a:ext cx="312659" cy="5210"/>
          </a:xfrm>
          <a:prstGeom prst="straightConnector1">
            <a:avLst/>
          </a:prstGeom>
          <a:noFill/>
          <a:ln w="57150">
            <a:solidFill>
              <a:schemeClr val="bg2">
                <a:lumMod val="60000"/>
                <a:lumOff val="40000"/>
              </a:schemeClr>
            </a:solidFill>
            <a:round/>
            <a:tailEnd type="triangle" w="med" len="med"/>
          </a:ln>
        </p:spPr>
      </p:cxnSp>
      <p:cxnSp>
        <p:nvCxnSpPr>
          <p:cNvPr id="57" name="AutoShape 19"/>
          <p:cNvCxnSpPr>
            <a:cxnSpLocks noChangeShapeType="1"/>
            <a:stCxn id="44" idx="3"/>
            <a:endCxn id="45" idx="2"/>
          </p:cNvCxnSpPr>
          <p:nvPr/>
        </p:nvCxnSpPr>
        <p:spPr bwMode="auto">
          <a:xfrm>
            <a:off x="4050016" y="3753310"/>
            <a:ext cx="215977" cy="0"/>
          </a:xfrm>
          <a:prstGeom prst="straightConnector1">
            <a:avLst/>
          </a:prstGeom>
          <a:noFill/>
          <a:ln w="57150">
            <a:solidFill>
              <a:schemeClr val="bg2">
                <a:lumMod val="60000"/>
                <a:lumOff val="40000"/>
              </a:schemeClr>
            </a:solidFill>
            <a:round/>
            <a:headEnd type="none" w="med" len="med"/>
            <a:tailEnd type="none" w="med" len="med"/>
          </a:ln>
        </p:spPr>
      </p:cxnSp>
      <p:sp>
        <p:nvSpPr>
          <p:cNvPr id="58" name="TextBox 57"/>
          <p:cNvSpPr txBox="1"/>
          <p:nvPr/>
        </p:nvSpPr>
        <p:spPr>
          <a:xfrm>
            <a:off x="4015941" y="3353570"/>
            <a:ext cx="274434" cy="369332"/>
          </a:xfrm>
          <a:prstGeom prst="rect">
            <a:avLst/>
          </a:prstGeom>
          <a:noFill/>
        </p:spPr>
        <p:txBody>
          <a:bodyPr wrap="none" rtlCol="0">
            <a:spAutoFit/>
          </a:bodyPr>
          <a:lstStyle/>
          <a:p>
            <a:r>
              <a:rPr lang="en-GB">
                <a:latin typeface="+mn-lt"/>
                <a:ea typeface="ＭＳ Ｐゴシック" panose="020B0600070205080204" pitchFamily="50" charset="-128"/>
              </a:rPr>
              <a:t>*</a:t>
            </a:r>
          </a:p>
        </p:txBody>
      </p:sp>
    </p:spTree>
    <p:extLst>
      <p:ext uri="{BB962C8B-B14F-4D97-AF65-F5344CB8AC3E}">
        <p14:creationId xmlns:p14="http://schemas.microsoft.com/office/powerpoint/2010/main" xmlns="" val="142047908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a:t>
            </a:r>
            <a:endParaRPr lang="en-GB" dirty="0"/>
          </a:p>
        </p:txBody>
      </p:sp>
      <p:sp>
        <p:nvSpPr>
          <p:cNvPr id="217"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a:t>
            </a:r>
          </a:p>
        </p:txBody>
      </p:sp>
      <p:sp>
        <p:nvSpPr>
          <p:cNvPr id="218"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Kopetz S, et al. J Clin Oncol 2020; 38(suppl): abstr 8</a:t>
            </a:r>
            <a:endParaRPr lang="en-GB">
              <a:latin typeface="+mj-lt"/>
              <a:ea typeface="ＭＳ Ｐゴシック" panose="020B0600070205080204" pitchFamily="50" charset="-128"/>
            </a:endParaRPr>
          </a:p>
        </p:txBody>
      </p:sp>
      <p:sp>
        <p:nvSpPr>
          <p:cNvPr id="219" name="TextBox 218"/>
          <p:cNvSpPr txBox="1"/>
          <p:nvPr/>
        </p:nvSpPr>
        <p:spPr>
          <a:xfrm>
            <a:off x="4020408" y="1287590"/>
            <a:ext cx="1103187"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j-lt"/>
                <a:ea typeface="ＭＳ Ｐゴシック" panose="020B0600070205080204" pitchFamily="50" charset="-128"/>
                <a:cs typeface="MS UI Gothic"/>
              </a:rPr>
              <a:t>OS（更新）</a:t>
            </a:r>
            <a:endParaRPr lang="en-GB" sz="1600" b="1">
              <a:latin typeface="+mj-lt"/>
              <a:ea typeface="ＭＳ Ｐゴシック" panose="020B0600070205080204" pitchFamily="50" charset="-128"/>
            </a:endParaRPr>
          </a:p>
        </p:txBody>
      </p:sp>
      <p:graphicFrame>
        <p:nvGraphicFramePr>
          <p:cNvPr id="220" name="Group 88"/>
          <p:cNvGraphicFramePr>
            <a:graphicFrameLocks noGrp="1"/>
          </p:cNvGraphicFramePr>
          <p:nvPr>
            <p:extLst>
              <p:ext uri="{D42A27DB-BD31-4B8C-83A1-F6EECF244321}">
                <p14:modId xmlns:p14="http://schemas.microsoft.com/office/powerpoint/2010/main" xmlns="" val="3037879142"/>
              </p:ext>
            </p:extLst>
          </p:nvPr>
        </p:nvGraphicFramePr>
        <p:xfrm>
          <a:off x="623455" y="5504348"/>
          <a:ext cx="8035636" cy="856080"/>
        </p:xfrm>
        <a:graphic>
          <a:graphicData uri="http://schemas.openxmlformats.org/drawingml/2006/table">
            <a:tbl>
              <a:tblPr firstRow="1" bandRow="1">
                <a:tableStyleId>{69012ECD-51FC-41F1-AA8D-1B2483CD663E}</a:tableStyleId>
              </a:tblPr>
              <a:tblGrid>
                <a:gridCol w="2008909">
                  <a:extLst>
                    <a:ext uri="{9D8B030D-6E8A-4147-A177-3AD203B41FA5}">
                      <a16:colId xmlns:a16="http://schemas.microsoft.com/office/drawing/2014/main" xmlns="" val="20000"/>
                    </a:ext>
                  </a:extLst>
                </a:gridCol>
                <a:gridCol w="2008909">
                  <a:extLst>
                    <a:ext uri="{9D8B030D-6E8A-4147-A177-3AD203B41FA5}">
                      <a16:colId xmlns:a16="http://schemas.microsoft.com/office/drawing/2014/main" xmlns="" val="3397994981"/>
                    </a:ext>
                  </a:extLst>
                </a:gridCol>
                <a:gridCol w="2008909">
                  <a:extLst>
                    <a:ext uri="{9D8B030D-6E8A-4147-A177-3AD203B41FA5}">
                      <a16:colId xmlns:a16="http://schemas.microsoft.com/office/drawing/2014/main" xmlns="" val="2460137384"/>
                    </a:ext>
                  </a:extLst>
                </a:gridCol>
                <a:gridCol w="2008909">
                  <a:extLst>
                    <a:ext uri="{9D8B030D-6E8A-4147-A177-3AD203B41FA5}">
                      <a16:colId xmlns:a16="http://schemas.microsoft.com/office/drawing/2014/main" xmlns="" val="4066993186"/>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奏効（BICR）</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三剤併</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用</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n = 224）</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二剤併</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用</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n = 220）</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対</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照</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n = 221）</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ORR、</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21、33）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15、25）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1未満、5）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p値 vs 対照</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&lt;0.001</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&lt;0.0001</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221" name="Table 60">
            <a:extLst>
              <a:ext uri="{FF2B5EF4-FFF2-40B4-BE49-F238E27FC236}">
                <a16:creationId xmlns:a16="http://schemas.microsoft.com/office/drawing/2014/main" xmlns="" id="{562DAABC-58E0-4121-8CDE-C9440DBB666F}"/>
              </a:ext>
            </a:extLst>
          </p:cNvPr>
          <p:cNvGraphicFramePr>
            <a:graphicFrameLocks noGrp="1"/>
          </p:cNvGraphicFramePr>
          <p:nvPr>
            <p:extLst>
              <p:ext uri="{D42A27DB-BD31-4B8C-83A1-F6EECF244321}">
                <p14:modId xmlns:p14="http://schemas.microsoft.com/office/powerpoint/2010/main" xmlns="" val="977750896"/>
              </p:ext>
            </p:extLst>
          </p:nvPr>
        </p:nvGraphicFramePr>
        <p:xfrm>
          <a:off x="4641273" y="1692695"/>
          <a:ext cx="4200510" cy="795120"/>
        </p:xfrm>
        <a:graphic>
          <a:graphicData uri="http://schemas.openxmlformats.org/drawingml/2006/table">
            <a:tbl>
              <a:tblPr firstRow="1" bandRow="1">
                <a:tableStyleId>{5C22544A-7EE6-4342-B048-85BDC9FD1C3A}</a:tableStyleId>
              </a:tblPr>
              <a:tblGrid>
                <a:gridCol w="1096234">
                  <a:extLst>
                    <a:ext uri="{9D8B030D-6E8A-4147-A177-3AD203B41FA5}">
                      <a16:colId xmlns:a16="http://schemas.microsoft.com/office/drawing/2014/main" xmlns="" val="2988266375"/>
                    </a:ext>
                  </a:extLst>
                </a:gridCol>
                <a:gridCol w="1032231">
                  <a:extLst>
                    <a:ext uri="{9D8B030D-6E8A-4147-A177-3AD203B41FA5}">
                      <a16:colId xmlns:a16="http://schemas.microsoft.com/office/drawing/2014/main" xmlns="" val="4080137353"/>
                    </a:ext>
                  </a:extLst>
                </a:gridCol>
                <a:gridCol w="1230085">
                  <a:extLst>
                    <a:ext uri="{9D8B030D-6E8A-4147-A177-3AD203B41FA5}">
                      <a16:colId xmlns:a16="http://schemas.microsoft.com/office/drawing/2014/main" xmlns="" val="3710754828"/>
                    </a:ext>
                  </a:extLst>
                </a:gridCol>
                <a:gridCol w="841960">
                  <a:extLst>
                    <a:ext uri="{9D8B030D-6E8A-4147-A177-3AD203B41FA5}">
                      <a16:colId xmlns:a16="http://schemas.microsoft.com/office/drawing/2014/main" xmlns="" val="839148486"/>
                    </a:ext>
                  </a:extLst>
                </a:gridCol>
              </a:tblGrid>
              <a:tr h="219232">
                <a:tc>
                  <a:txBody>
                    <a:bodyPr/>
                    <a:lstStyle/>
                    <a:p>
                      <a:endParaRPr lang="en-GB" sz="1200" dirty="0">
                        <a:solidFill>
                          <a:srgbClr val="4D4D4D"/>
                        </a:solidFill>
                        <a:latin typeface="+mj-lt"/>
                        <a:ea typeface="ＭＳ Ｐゴシック" panose="020B0600070205080204" pitchFamily="50" charset="-128"/>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j-lt"/>
                          <a:ea typeface="ＭＳ Ｐゴシック" panose="020B0600070205080204" pitchFamily="50" charset="-128"/>
                          <a:cs typeface="MS UI Gothic"/>
                        </a:rPr>
                        <a:t>三剤併用</a:t>
                      </a:r>
                      <a:endParaRPr lang="en-GB" sz="1200">
                        <a:solidFill>
                          <a:srgbClr val="4D4D4D"/>
                        </a:solidFill>
                        <a:latin typeface="+mj-lt"/>
                        <a:ea typeface="ＭＳ Ｐゴシック" panose="020B0600070205080204" pitchFamily="50" charset="-128"/>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j-lt"/>
                          <a:ea typeface="ＭＳ Ｐゴシック" panose="020B0600070205080204" pitchFamily="50" charset="-128"/>
                          <a:cs typeface="MS UI Gothic"/>
                        </a:rPr>
                        <a:t>二剤併用</a:t>
                      </a:r>
                      <a:endParaRPr lang="en-GB" sz="1200">
                        <a:solidFill>
                          <a:srgbClr val="4D4D4D"/>
                        </a:solidFill>
                        <a:latin typeface="+mj-lt"/>
                        <a:ea typeface="ＭＳ Ｐゴシック" panose="020B0600070205080204" pitchFamily="50" charset="-128"/>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j-lt"/>
                          <a:ea typeface="ＭＳ Ｐゴシック" panose="020B0600070205080204" pitchFamily="50" charset="-128"/>
                          <a:cs typeface="MS UI Gothic"/>
                        </a:rPr>
                        <a:t>対照</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ja-JP" sz="1200" b="0" i="0" strike="noStrike" cap="none" spc="0" baseline="0" dirty="0">
                          <a:solidFill>
                            <a:srgbClr val="4D4D4D"/>
                          </a:solidFill>
                          <a:effectLst/>
                          <a:latin typeface="+mj-lt"/>
                          <a:ea typeface="ＭＳ Ｐゴシック" panose="020B0600070205080204" pitchFamily="50" charset="-128"/>
                          <a:cs typeface="MS UI Gothic"/>
                        </a:rPr>
                        <a:t>事象</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2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200" b="0" i="0" strike="noStrike" cap="none" spc="0" baseline="0" dirty="0">
                          <a:solidFill>
                            <a:srgbClr val="4D4D4D"/>
                          </a:solidFill>
                          <a:effectLst/>
                          <a:latin typeface="+mj-lt"/>
                          <a:ea typeface="ＭＳ Ｐゴシック" panose="020B0600070205080204" pitchFamily="50" charset="-128"/>
                          <a:cs typeface="MS UI Gothic"/>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dirty="0">
                          <a:solidFill>
                            <a:srgbClr val="4D4D4D"/>
                          </a:solidFill>
                          <a:effectLst/>
                          <a:latin typeface="+mj-lt"/>
                          <a:ea typeface="ＭＳ Ｐゴシック" panose="020B0600070205080204" pitchFamily="50" charset="-128"/>
                          <a:cs typeface="MS UI Gothic"/>
                        </a:rPr>
                        <a:t>13</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2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200" b="0" i="0" strike="noStrike" cap="none" spc="0" baseline="0" dirty="0">
                          <a:solidFill>
                            <a:srgbClr val="4D4D4D"/>
                          </a:solidFill>
                          <a:effectLst/>
                          <a:latin typeface="+mj-lt"/>
                          <a:ea typeface="ＭＳ Ｐゴシック" panose="020B0600070205080204" pitchFamily="50" charset="-128"/>
                          <a:cs typeface="MS UI Gothic"/>
                        </a:rPr>
                        <a:t>61.2）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dirty="0">
                          <a:solidFill>
                            <a:srgbClr val="4D4D4D"/>
                          </a:solidFill>
                          <a:effectLst/>
                          <a:latin typeface="+mj-lt"/>
                          <a:ea typeface="ＭＳ Ｐゴシック" panose="020B0600070205080204" pitchFamily="50" charset="-128"/>
                          <a:cs typeface="MS UI Gothic"/>
                        </a:rPr>
                        <a:t>12</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2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200" b="0" i="0" strike="noStrike" cap="none" spc="0" baseline="0" dirty="0">
                          <a:solidFill>
                            <a:srgbClr val="4D4D4D"/>
                          </a:solidFill>
                          <a:effectLst/>
                          <a:latin typeface="+mj-lt"/>
                          <a:ea typeface="ＭＳ Ｐゴシック" panose="020B0600070205080204" pitchFamily="50" charset="-128"/>
                          <a:cs typeface="MS UI Gothic"/>
                        </a:rPr>
                        <a:t>58.2）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dirty="0">
                          <a:solidFill>
                            <a:srgbClr val="4D4D4D"/>
                          </a:solidFill>
                          <a:effectLst/>
                          <a:latin typeface="+mj-lt"/>
                          <a:ea typeface="ＭＳ Ｐゴシック" panose="020B0600070205080204" pitchFamily="50" charset="-128"/>
                          <a:cs typeface="MS UI Gothic"/>
                        </a:rPr>
                        <a:t>15</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2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200" b="0" i="0" strike="noStrike" cap="none" spc="0" baseline="0" dirty="0">
                          <a:solidFill>
                            <a:srgbClr val="4D4D4D"/>
                          </a:solidFill>
                          <a:effectLst/>
                          <a:latin typeface="+mj-lt"/>
                          <a:ea typeface="ＭＳ Ｐゴシック" panose="020B0600070205080204" pitchFamily="50" charset="-128"/>
                          <a:cs typeface="MS UI Gothic"/>
                        </a:rPr>
                        <a:t>71.0）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137677">
                <a:tc>
                  <a: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mOS、月数</a:t>
                      </a:r>
                      <a:endParaRPr lang="en-GB" sz="120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B60D27"/>
                          </a:solidFill>
                          <a:effectLst/>
                          <a:latin typeface="+mj-lt"/>
                          <a:ea typeface="ＭＳ Ｐゴシック" panose="020B0600070205080204" pitchFamily="50" charset="-128"/>
                          <a:cs typeface="MS UI Gothic"/>
                        </a:rPr>
                        <a:t>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FFC000"/>
                          </a:solidFill>
                          <a:effectLst/>
                          <a:latin typeface="+mj-lt"/>
                          <a:ea typeface="ＭＳ Ｐゴシック" panose="020B0600070205080204" pitchFamily="50" charset="-128"/>
                          <a:cs typeface="MS UI Gothic"/>
                        </a:rPr>
                        <a:t>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dirty="0">
                          <a:solidFill>
                            <a:srgbClr val="B2C0D8"/>
                          </a:solidFill>
                          <a:effectLst/>
                          <a:latin typeface="+mj-lt"/>
                          <a:ea typeface="ＭＳ Ｐゴシック" panose="020B0600070205080204" pitchFamily="50" charset="-128"/>
                          <a:cs typeface="MS UI Gothic"/>
                        </a:rPr>
                        <a:t>5.9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bl>
          </a:graphicData>
        </a:graphic>
      </p:graphicFrame>
      <p:grpSp>
        <p:nvGrpSpPr>
          <p:cNvPr id="222" name="Group 221">
            <a:extLst>
              <a:ext uri="{FF2B5EF4-FFF2-40B4-BE49-F238E27FC236}">
                <a16:creationId xmlns:a16="http://schemas.microsoft.com/office/drawing/2014/main" xmlns="" id="{A20C0212-3C86-4126-955B-EF8236F583C7}"/>
              </a:ext>
            </a:extLst>
          </p:cNvPr>
          <p:cNvGrpSpPr/>
          <p:nvPr/>
        </p:nvGrpSpPr>
        <p:grpSpPr>
          <a:xfrm>
            <a:off x="1395443" y="1448647"/>
            <a:ext cx="6281728" cy="4046461"/>
            <a:chOff x="1255488" y="1568914"/>
            <a:chExt cx="6281728" cy="3938767"/>
          </a:xfrm>
        </p:grpSpPr>
        <p:sp>
          <p:nvSpPr>
            <p:cNvPr id="223" name="TextBox 42">
              <a:extLst>
                <a:ext uri="{FF2B5EF4-FFF2-40B4-BE49-F238E27FC236}">
                  <a16:creationId xmlns:a16="http://schemas.microsoft.com/office/drawing/2014/main" xmlns="" id="{C36DBC12-E6C5-46FD-AC5D-B821616E97A3}"/>
                </a:ext>
              </a:extLst>
            </p:cNvPr>
            <p:cNvSpPr txBox="1"/>
            <p:nvPr/>
          </p:nvSpPr>
          <p:spPr>
            <a:xfrm>
              <a:off x="1255488" y="4512883"/>
              <a:ext cx="983156" cy="52638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リスク例数</a:t>
              </a:r>
              <a:r>
                <a:rPr sz="1300">
                  <a:latin typeface="+mj-lt"/>
                  <a:ea typeface="ＭＳ Ｐゴシック" panose="020B0600070205080204" pitchFamily="50" charset="-128"/>
                </a:rPr>
                <a:t/>
              </a:r>
              <a:br>
                <a:rPr sz="1300">
                  <a:latin typeface="+mj-lt"/>
                  <a:ea typeface="ＭＳ Ｐゴシック" panose="020B0600070205080204" pitchFamily="50" charset="-128"/>
                </a:rPr>
              </a:b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4" name="TextBox 18">
              <a:extLst>
                <a:ext uri="{FF2B5EF4-FFF2-40B4-BE49-F238E27FC236}">
                  <a16:creationId xmlns:a16="http://schemas.microsoft.com/office/drawing/2014/main" xmlns="" id="{822D5ACB-D6F5-4285-91FA-C9AEBCEC68E2}"/>
                </a:ext>
              </a:extLst>
            </p:cNvPr>
            <p:cNvSpPr txBox="1"/>
            <p:nvPr/>
          </p:nvSpPr>
          <p:spPr>
            <a:xfrm rot="16200000">
              <a:off x="1606192" y="2867590"/>
              <a:ext cx="713621" cy="270390"/>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生存確率</a:t>
              </a:r>
            </a:p>
          </p:txBody>
        </p:sp>
        <p:sp>
          <p:nvSpPr>
            <p:cNvPr id="225" name="TextBox 224">
              <a:extLst>
                <a:ext uri="{FF2B5EF4-FFF2-40B4-BE49-F238E27FC236}">
                  <a16:creationId xmlns:a16="http://schemas.microsoft.com/office/drawing/2014/main" xmlns="" id="{F27E619B-A506-4AD3-AF36-2C12A34EB650}"/>
                </a:ext>
              </a:extLst>
            </p:cNvPr>
            <p:cNvSpPr txBox="1"/>
            <p:nvPr/>
          </p:nvSpPr>
          <p:spPr>
            <a:xfrm>
              <a:off x="4570118" y="4571313"/>
              <a:ext cx="749587" cy="33334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6" name="Freeform 21">
              <a:extLst>
                <a:ext uri="{FF2B5EF4-FFF2-40B4-BE49-F238E27FC236}">
                  <a16:creationId xmlns:a16="http://schemas.microsoft.com/office/drawing/2014/main" xmlns="" id="{FE98F462-76FA-400A-AE41-A904AF73A151}"/>
                </a:ext>
              </a:extLst>
            </p:cNvPr>
            <p:cNvSpPr/>
            <p:nvPr/>
          </p:nvSpPr>
          <p:spPr bwMode="auto">
            <a:xfrm>
              <a:off x="2552817" y="1704540"/>
              <a:ext cx="4829331" cy="268620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grpSp>
          <p:nvGrpSpPr>
            <p:cNvPr id="227" name="Group 226">
              <a:extLst>
                <a:ext uri="{FF2B5EF4-FFF2-40B4-BE49-F238E27FC236}">
                  <a16:creationId xmlns:a16="http://schemas.microsoft.com/office/drawing/2014/main" xmlns="" id="{DB3F9E90-2B69-40E7-B048-C6C85701211E}"/>
                </a:ext>
              </a:extLst>
            </p:cNvPr>
            <p:cNvGrpSpPr/>
            <p:nvPr/>
          </p:nvGrpSpPr>
          <p:grpSpPr>
            <a:xfrm>
              <a:off x="2444907" y="1704540"/>
              <a:ext cx="90000" cy="2118862"/>
              <a:chOff x="2444907" y="1715953"/>
              <a:chExt cx="90000" cy="2307642"/>
            </a:xfrm>
          </p:grpSpPr>
          <p:sp>
            <p:nvSpPr>
              <p:cNvPr id="412" name="Line 6">
                <a:extLst>
                  <a:ext uri="{FF2B5EF4-FFF2-40B4-BE49-F238E27FC236}">
                    <a16:creationId xmlns:a16="http://schemas.microsoft.com/office/drawing/2014/main" xmlns="" id="{FDA5E1FB-A903-4811-A73D-7FD9C52065EE}"/>
                  </a:ext>
                </a:extLst>
              </p:cNvPr>
              <p:cNvSpPr>
                <a:spLocks noChangeShapeType="1"/>
              </p:cNvSpPr>
              <p:nvPr/>
            </p:nvSpPr>
            <p:spPr bwMode="auto">
              <a:xfrm>
                <a:off x="2444907" y="1715953"/>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413" name="Line 7">
                <a:extLst>
                  <a:ext uri="{FF2B5EF4-FFF2-40B4-BE49-F238E27FC236}">
                    <a16:creationId xmlns:a16="http://schemas.microsoft.com/office/drawing/2014/main" xmlns="" id="{45A331CE-39DC-43D7-8022-C621F3835B2D}"/>
                  </a:ext>
                </a:extLst>
              </p:cNvPr>
              <p:cNvSpPr>
                <a:spLocks noChangeShapeType="1"/>
              </p:cNvSpPr>
              <p:nvPr/>
            </p:nvSpPr>
            <p:spPr bwMode="auto">
              <a:xfrm>
                <a:off x="2444907" y="2306677"/>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414" name="Line 8">
                <a:extLst>
                  <a:ext uri="{FF2B5EF4-FFF2-40B4-BE49-F238E27FC236}">
                    <a16:creationId xmlns:a16="http://schemas.microsoft.com/office/drawing/2014/main" xmlns="" id="{2388574F-A310-4CEB-91F4-F4060B801EE8}"/>
                  </a:ext>
                </a:extLst>
              </p:cNvPr>
              <p:cNvSpPr>
                <a:spLocks noChangeShapeType="1"/>
              </p:cNvSpPr>
              <p:nvPr/>
            </p:nvSpPr>
            <p:spPr bwMode="auto">
              <a:xfrm>
                <a:off x="2444907" y="2870879"/>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415" name="Line 9">
                <a:extLst>
                  <a:ext uri="{FF2B5EF4-FFF2-40B4-BE49-F238E27FC236}">
                    <a16:creationId xmlns:a16="http://schemas.microsoft.com/office/drawing/2014/main" xmlns="" id="{CD489D3A-E324-4CFD-B9FF-92EA371D8DF3}"/>
                  </a:ext>
                </a:extLst>
              </p:cNvPr>
              <p:cNvSpPr>
                <a:spLocks noChangeShapeType="1"/>
              </p:cNvSpPr>
              <p:nvPr/>
            </p:nvSpPr>
            <p:spPr bwMode="auto">
              <a:xfrm>
                <a:off x="2444907" y="3453313"/>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416" name="Line 10">
                <a:extLst>
                  <a:ext uri="{FF2B5EF4-FFF2-40B4-BE49-F238E27FC236}">
                    <a16:creationId xmlns:a16="http://schemas.microsoft.com/office/drawing/2014/main" xmlns="" id="{B8A99512-39FE-4967-8D9E-2B4056F4C47F}"/>
                  </a:ext>
                </a:extLst>
              </p:cNvPr>
              <p:cNvSpPr>
                <a:spLocks noChangeShapeType="1"/>
              </p:cNvSpPr>
              <p:nvPr/>
            </p:nvSpPr>
            <p:spPr bwMode="auto">
              <a:xfrm>
                <a:off x="2444907" y="4023595"/>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grpSp>
        <p:sp>
          <p:nvSpPr>
            <p:cNvPr id="228" name="Line 11">
              <a:extLst>
                <a:ext uri="{FF2B5EF4-FFF2-40B4-BE49-F238E27FC236}">
                  <a16:creationId xmlns:a16="http://schemas.microsoft.com/office/drawing/2014/main" xmlns="" id="{E6EC9846-EEAC-4EF9-9D41-17F5C8AD37EF}"/>
                </a:ext>
              </a:extLst>
            </p:cNvPr>
            <p:cNvSpPr>
              <a:spLocks noChangeShapeType="1"/>
            </p:cNvSpPr>
            <p:nvPr/>
          </p:nvSpPr>
          <p:spPr bwMode="auto">
            <a:xfrm>
              <a:off x="2444907" y="4387334"/>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grpSp>
          <p:nvGrpSpPr>
            <p:cNvPr id="229" name="Group 228">
              <a:extLst>
                <a:ext uri="{FF2B5EF4-FFF2-40B4-BE49-F238E27FC236}">
                  <a16:creationId xmlns:a16="http://schemas.microsoft.com/office/drawing/2014/main" xmlns="" id="{A035D3DE-CB34-4504-964B-C1E28900E1D8}"/>
                </a:ext>
              </a:extLst>
            </p:cNvPr>
            <p:cNvGrpSpPr/>
            <p:nvPr/>
          </p:nvGrpSpPr>
          <p:grpSpPr>
            <a:xfrm>
              <a:off x="2047083" y="1568914"/>
              <a:ext cx="351628" cy="2385653"/>
              <a:chOff x="2047083" y="1568244"/>
              <a:chExt cx="351628" cy="2598203"/>
            </a:xfrm>
          </p:grpSpPr>
          <p:sp>
            <p:nvSpPr>
              <p:cNvPr id="407" name="TextBox 19">
                <a:extLst>
                  <a:ext uri="{FF2B5EF4-FFF2-40B4-BE49-F238E27FC236}">
                    <a16:creationId xmlns:a16="http://schemas.microsoft.com/office/drawing/2014/main" xmlns="" id="{33065996-D33B-4158-B269-DF65D26A6206}"/>
                  </a:ext>
                </a:extLst>
              </p:cNvPr>
              <p:cNvSpPr txBox="1"/>
              <p:nvPr/>
            </p:nvSpPr>
            <p:spPr>
              <a:xfrm>
                <a:off x="2047083" y="1568244"/>
                <a:ext cx="351626"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408" name="TextBox 20">
                <a:extLst>
                  <a:ext uri="{FF2B5EF4-FFF2-40B4-BE49-F238E27FC236}">
                    <a16:creationId xmlns:a16="http://schemas.microsoft.com/office/drawing/2014/main" xmlns="" id="{CE2E59CC-F3AD-407A-A326-0319EA0BA231}"/>
                  </a:ext>
                </a:extLst>
              </p:cNvPr>
              <p:cNvSpPr txBox="1"/>
              <p:nvPr/>
            </p:nvSpPr>
            <p:spPr>
              <a:xfrm>
                <a:off x="2140060" y="2161154"/>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409" name="TextBox 21">
                <a:extLst>
                  <a:ext uri="{FF2B5EF4-FFF2-40B4-BE49-F238E27FC236}">
                    <a16:creationId xmlns:a16="http://schemas.microsoft.com/office/drawing/2014/main" xmlns="" id="{2B6A58CD-2782-41D3-8DD0-72416B653813}"/>
                  </a:ext>
                </a:extLst>
              </p:cNvPr>
              <p:cNvSpPr txBox="1"/>
              <p:nvPr/>
            </p:nvSpPr>
            <p:spPr>
              <a:xfrm>
                <a:off x="2140060" y="2706435"/>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410" name="TextBox 22">
                <a:extLst>
                  <a:ext uri="{FF2B5EF4-FFF2-40B4-BE49-F238E27FC236}">
                    <a16:creationId xmlns:a16="http://schemas.microsoft.com/office/drawing/2014/main" xmlns="" id="{D50C1131-CFB7-471D-A02B-2E8A4AE9F1B7}"/>
                  </a:ext>
                </a:extLst>
              </p:cNvPr>
              <p:cNvSpPr txBox="1"/>
              <p:nvPr/>
            </p:nvSpPr>
            <p:spPr>
              <a:xfrm>
                <a:off x="2140060" y="3307273"/>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411" name="TextBox 23">
                <a:extLst>
                  <a:ext uri="{FF2B5EF4-FFF2-40B4-BE49-F238E27FC236}">
                    <a16:creationId xmlns:a16="http://schemas.microsoft.com/office/drawing/2014/main" xmlns="" id="{81899861-5FC1-491D-980C-026C138F686C}"/>
                  </a:ext>
                </a:extLst>
              </p:cNvPr>
              <p:cNvSpPr txBox="1"/>
              <p:nvPr/>
            </p:nvSpPr>
            <p:spPr>
              <a:xfrm>
                <a:off x="2140060" y="3877294"/>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grpSp>
        <p:sp>
          <p:nvSpPr>
            <p:cNvPr id="230" name="TextBox 24">
              <a:extLst>
                <a:ext uri="{FF2B5EF4-FFF2-40B4-BE49-F238E27FC236}">
                  <a16:creationId xmlns:a16="http://schemas.microsoft.com/office/drawing/2014/main" xmlns="" id="{440A41E3-1518-4B60-97AD-4C63750ABF1B}"/>
                </a:ext>
              </a:extLst>
            </p:cNvPr>
            <p:cNvSpPr txBox="1"/>
            <p:nvPr/>
          </p:nvSpPr>
          <p:spPr>
            <a:xfrm>
              <a:off x="2233071" y="4253422"/>
              <a:ext cx="165677" cy="2654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31" name="TextBox 117">
              <a:extLst>
                <a:ext uri="{FF2B5EF4-FFF2-40B4-BE49-F238E27FC236}">
                  <a16:creationId xmlns:a16="http://schemas.microsoft.com/office/drawing/2014/main" xmlns="" id="{01C3E858-0B24-4925-88F2-BA30B3A5698F}"/>
                </a:ext>
              </a:extLst>
            </p:cNvPr>
            <p:cNvSpPr txBox="1"/>
            <p:nvPr/>
          </p:nvSpPr>
          <p:spPr>
            <a:xfrm>
              <a:off x="2477380" y="3836707"/>
              <a:ext cx="2092239" cy="47933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OSの追跡調査期間中央値</a:t>
              </a:r>
              <a:r>
                <a:rPr sz="1300">
                  <a:latin typeface="+mj-lt"/>
                  <a:ea typeface="ＭＳ Ｐゴシック" panose="020B0600070205080204" pitchFamily="50" charset="-128"/>
                </a:rPr>
                <a:t/>
              </a:r>
              <a:br>
                <a:rPr sz="1300">
                  <a:latin typeface="+mj-lt"/>
                  <a:ea typeface="ＭＳ Ｐゴシック" panose="020B0600070205080204" pitchFamily="50" charset="-128"/>
                </a:rPr>
              </a:br>
              <a:r>
                <a:rPr lang="ja-JP" sz="1300" b="0" i="0" strike="noStrike" cap="none" spc="0" baseline="0">
                  <a:solidFill>
                    <a:srgbClr val="4D4D4D"/>
                  </a:solidFill>
                  <a:effectLst/>
                  <a:latin typeface="+mj-lt"/>
                  <a:ea typeface="ＭＳ Ｐゴシック" panose="020B0600070205080204" pitchFamily="50" charset="-128"/>
                  <a:cs typeface="MS UI Gothic"/>
                </a:rPr>
                <a:t>12.8ヵ月</a:t>
              </a:r>
            </a:p>
          </p:txBody>
        </p:sp>
        <p:sp>
          <p:nvSpPr>
            <p:cNvPr id="232" name="Line 21">
              <a:extLst>
                <a:ext uri="{FF2B5EF4-FFF2-40B4-BE49-F238E27FC236}">
                  <a16:creationId xmlns:a16="http://schemas.microsoft.com/office/drawing/2014/main" xmlns="" id="{0F51C3CA-4B23-4BFA-A1DC-595793847A31}"/>
                </a:ext>
              </a:extLst>
            </p:cNvPr>
            <p:cNvSpPr>
              <a:spLocks noChangeShapeType="1"/>
            </p:cNvSpPr>
            <p:nvPr/>
          </p:nvSpPr>
          <p:spPr bwMode="auto">
            <a:xfrm flipH="1">
              <a:off x="2593551"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33" name="Line 19">
              <a:extLst>
                <a:ext uri="{FF2B5EF4-FFF2-40B4-BE49-F238E27FC236}">
                  <a16:creationId xmlns:a16="http://schemas.microsoft.com/office/drawing/2014/main" xmlns="" id="{B6D4D8CD-0B6D-443D-B676-54AC9C5EADA3}"/>
                </a:ext>
              </a:extLst>
            </p:cNvPr>
            <p:cNvSpPr>
              <a:spLocks noChangeShapeType="1"/>
            </p:cNvSpPr>
            <p:nvPr/>
          </p:nvSpPr>
          <p:spPr bwMode="auto">
            <a:xfrm flipH="1">
              <a:off x="2961051"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34" name="Line 21">
              <a:extLst>
                <a:ext uri="{FF2B5EF4-FFF2-40B4-BE49-F238E27FC236}">
                  <a16:creationId xmlns:a16="http://schemas.microsoft.com/office/drawing/2014/main" xmlns="" id="{CB92EC53-D833-48AF-8255-1FA330E40E92}"/>
                </a:ext>
              </a:extLst>
            </p:cNvPr>
            <p:cNvSpPr>
              <a:spLocks noChangeShapeType="1"/>
            </p:cNvSpPr>
            <p:nvPr/>
          </p:nvSpPr>
          <p:spPr bwMode="auto">
            <a:xfrm flipH="1">
              <a:off x="3285676"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35" name="TextBox 26">
              <a:extLst>
                <a:ext uri="{FF2B5EF4-FFF2-40B4-BE49-F238E27FC236}">
                  <a16:creationId xmlns:a16="http://schemas.microsoft.com/office/drawing/2014/main" xmlns="" id="{C414FE6A-414D-4AD8-8F36-5C4E29DF2C1E}"/>
                </a:ext>
              </a:extLst>
            </p:cNvPr>
            <p:cNvSpPr txBox="1"/>
            <p:nvPr/>
          </p:nvSpPr>
          <p:spPr>
            <a:xfrm>
              <a:off x="2510714" y="4443182"/>
              <a:ext cx="165678"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36" name="TextBox 28">
              <a:extLst>
                <a:ext uri="{FF2B5EF4-FFF2-40B4-BE49-F238E27FC236}">
                  <a16:creationId xmlns:a16="http://schemas.microsoft.com/office/drawing/2014/main" xmlns="" id="{C7DE7FF9-B15E-46AD-AAB4-D2C851723981}"/>
                </a:ext>
              </a:extLst>
            </p:cNvPr>
            <p:cNvSpPr txBox="1"/>
            <p:nvPr/>
          </p:nvSpPr>
          <p:spPr>
            <a:xfrm>
              <a:off x="2878212" y="4443182"/>
              <a:ext cx="165678"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a:t>
              </a:r>
            </a:p>
          </p:txBody>
        </p:sp>
        <p:sp>
          <p:nvSpPr>
            <p:cNvPr id="237" name="TextBox 30">
              <a:extLst>
                <a:ext uri="{FF2B5EF4-FFF2-40B4-BE49-F238E27FC236}">
                  <a16:creationId xmlns:a16="http://schemas.microsoft.com/office/drawing/2014/main" xmlns="" id="{745C47AC-5618-4C45-9C16-B77E09A4269C}"/>
                </a:ext>
              </a:extLst>
            </p:cNvPr>
            <p:cNvSpPr txBox="1"/>
            <p:nvPr/>
          </p:nvSpPr>
          <p:spPr>
            <a:xfrm>
              <a:off x="3198184" y="4443182"/>
              <a:ext cx="165678"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a:t>
              </a:r>
            </a:p>
          </p:txBody>
        </p:sp>
        <p:sp>
          <p:nvSpPr>
            <p:cNvPr id="238" name="Line 21">
              <a:extLst>
                <a:ext uri="{FF2B5EF4-FFF2-40B4-BE49-F238E27FC236}">
                  <a16:creationId xmlns:a16="http://schemas.microsoft.com/office/drawing/2014/main" xmlns="" id="{01D7E7DD-FA4E-4EFC-9D32-D768D717E28E}"/>
                </a:ext>
              </a:extLst>
            </p:cNvPr>
            <p:cNvSpPr>
              <a:spLocks noChangeShapeType="1"/>
            </p:cNvSpPr>
            <p:nvPr/>
          </p:nvSpPr>
          <p:spPr bwMode="auto">
            <a:xfrm flipH="1">
              <a:off x="3619099"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39" name="TextBox 30">
              <a:extLst>
                <a:ext uri="{FF2B5EF4-FFF2-40B4-BE49-F238E27FC236}">
                  <a16:creationId xmlns:a16="http://schemas.microsoft.com/office/drawing/2014/main" xmlns="" id="{5EAAD5AF-B600-43DC-B4D7-7D24ACC400A3}"/>
                </a:ext>
              </a:extLst>
            </p:cNvPr>
            <p:cNvSpPr txBox="1"/>
            <p:nvPr/>
          </p:nvSpPr>
          <p:spPr>
            <a:xfrm>
              <a:off x="3535848" y="4443182"/>
              <a:ext cx="165678"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240" name="Line 21">
              <a:extLst>
                <a:ext uri="{FF2B5EF4-FFF2-40B4-BE49-F238E27FC236}">
                  <a16:creationId xmlns:a16="http://schemas.microsoft.com/office/drawing/2014/main" xmlns="" id="{457C6298-6ECC-4031-BFB2-0018C2A309FF}"/>
                </a:ext>
              </a:extLst>
            </p:cNvPr>
            <p:cNvSpPr>
              <a:spLocks noChangeShapeType="1"/>
            </p:cNvSpPr>
            <p:nvPr/>
          </p:nvSpPr>
          <p:spPr bwMode="auto">
            <a:xfrm flipH="1">
              <a:off x="3959930"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41" name="TextBox 30">
              <a:extLst>
                <a:ext uri="{FF2B5EF4-FFF2-40B4-BE49-F238E27FC236}">
                  <a16:creationId xmlns:a16="http://schemas.microsoft.com/office/drawing/2014/main" xmlns="" id="{89B60562-DA2B-4620-BE42-A503F84C80B5}"/>
                </a:ext>
              </a:extLst>
            </p:cNvPr>
            <p:cNvSpPr txBox="1"/>
            <p:nvPr/>
          </p:nvSpPr>
          <p:spPr>
            <a:xfrm>
              <a:off x="3873029" y="4443182"/>
              <a:ext cx="165678"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8</a:t>
              </a:r>
            </a:p>
          </p:txBody>
        </p:sp>
        <p:sp>
          <p:nvSpPr>
            <p:cNvPr id="242" name="Line 21">
              <a:extLst>
                <a:ext uri="{FF2B5EF4-FFF2-40B4-BE49-F238E27FC236}">
                  <a16:creationId xmlns:a16="http://schemas.microsoft.com/office/drawing/2014/main" xmlns="" id="{416127E5-8D49-4198-967A-6BCFDF88E406}"/>
                </a:ext>
              </a:extLst>
            </p:cNvPr>
            <p:cNvSpPr>
              <a:spLocks noChangeShapeType="1"/>
            </p:cNvSpPr>
            <p:nvPr/>
          </p:nvSpPr>
          <p:spPr bwMode="auto">
            <a:xfrm flipH="1">
              <a:off x="4321827"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43" name="Line 19">
              <a:extLst>
                <a:ext uri="{FF2B5EF4-FFF2-40B4-BE49-F238E27FC236}">
                  <a16:creationId xmlns:a16="http://schemas.microsoft.com/office/drawing/2014/main" xmlns="" id="{3F2581D6-3B56-4DD3-A96D-25259137AAA6}"/>
                </a:ext>
              </a:extLst>
            </p:cNvPr>
            <p:cNvSpPr>
              <a:spLocks noChangeShapeType="1"/>
            </p:cNvSpPr>
            <p:nvPr/>
          </p:nvSpPr>
          <p:spPr bwMode="auto">
            <a:xfrm flipH="1">
              <a:off x="4682592"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44" name="Line 21">
              <a:extLst>
                <a:ext uri="{FF2B5EF4-FFF2-40B4-BE49-F238E27FC236}">
                  <a16:creationId xmlns:a16="http://schemas.microsoft.com/office/drawing/2014/main" xmlns="" id="{F10FF311-5BAB-4FF2-8829-46540AFD8F77}"/>
                </a:ext>
              </a:extLst>
            </p:cNvPr>
            <p:cNvSpPr>
              <a:spLocks noChangeShapeType="1"/>
            </p:cNvSpPr>
            <p:nvPr/>
          </p:nvSpPr>
          <p:spPr bwMode="auto">
            <a:xfrm flipH="1">
              <a:off x="5015835"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45" name="TextBox 26">
              <a:extLst>
                <a:ext uri="{FF2B5EF4-FFF2-40B4-BE49-F238E27FC236}">
                  <a16:creationId xmlns:a16="http://schemas.microsoft.com/office/drawing/2014/main" xmlns="" id="{8CE94C34-DCDF-4CED-87EF-E374311BB137}"/>
                </a:ext>
              </a:extLst>
            </p:cNvPr>
            <p:cNvSpPr txBox="1"/>
            <p:nvPr/>
          </p:nvSpPr>
          <p:spPr>
            <a:xfrm>
              <a:off x="4191514"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246" name="TextBox 28">
              <a:extLst>
                <a:ext uri="{FF2B5EF4-FFF2-40B4-BE49-F238E27FC236}">
                  <a16:creationId xmlns:a16="http://schemas.microsoft.com/office/drawing/2014/main" xmlns="" id="{2040B61E-338D-423D-8EAA-2B6235C563C6}"/>
                </a:ext>
              </a:extLst>
            </p:cNvPr>
            <p:cNvSpPr txBox="1"/>
            <p:nvPr/>
          </p:nvSpPr>
          <p:spPr>
            <a:xfrm>
              <a:off x="4552278"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p>
          </p:txBody>
        </p:sp>
        <p:sp>
          <p:nvSpPr>
            <p:cNvPr id="247" name="TextBox 30">
              <a:extLst>
                <a:ext uri="{FF2B5EF4-FFF2-40B4-BE49-F238E27FC236}">
                  <a16:creationId xmlns:a16="http://schemas.microsoft.com/office/drawing/2014/main" xmlns="" id="{36C0A93B-9C70-4F7E-A300-5A472E1A0424}"/>
                </a:ext>
              </a:extLst>
            </p:cNvPr>
            <p:cNvSpPr txBox="1"/>
            <p:nvPr/>
          </p:nvSpPr>
          <p:spPr>
            <a:xfrm>
              <a:off x="4881873"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14</a:t>
              </a:r>
            </a:p>
          </p:txBody>
        </p:sp>
        <p:sp>
          <p:nvSpPr>
            <p:cNvPr id="248" name="Line 21">
              <a:extLst>
                <a:ext uri="{FF2B5EF4-FFF2-40B4-BE49-F238E27FC236}">
                  <a16:creationId xmlns:a16="http://schemas.microsoft.com/office/drawing/2014/main" xmlns="" id="{1FD88416-E2B6-4752-B012-C7AC2702B093}"/>
                </a:ext>
              </a:extLst>
            </p:cNvPr>
            <p:cNvSpPr>
              <a:spLocks noChangeShapeType="1"/>
            </p:cNvSpPr>
            <p:nvPr/>
          </p:nvSpPr>
          <p:spPr bwMode="auto">
            <a:xfrm flipH="1">
              <a:off x="5349257"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49" name="TextBox 30">
              <a:extLst>
                <a:ext uri="{FF2B5EF4-FFF2-40B4-BE49-F238E27FC236}">
                  <a16:creationId xmlns:a16="http://schemas.microsoft.com/office/drawing/2014/main" xmlns="" id="{58F7A5C8-E90C-4EA1-9772-C671388FEAA0}"/>
                </a:ext>
              </a:extLst>
            </p:cNvPr>
            <p:cNvSpPr txBox="1"/>
            <p:nvPr/>
          </p:nvSpPr>
          <p:spPr>
            <a:xfrm>
              <a:off x="5216372"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16</a:t>
              </a:r>
            </a:p>
          </p:txBody>
        </p:sp>
        <p:sp>
          <p:nvSpPr>
            <p:cNvPr id="250" name="Line 21">
              <a:extLst>
                <a:ext uri="{FF2B5EF4-FFF2-40B4-BE49-F238E27FC236}">
                  <a16:creationId xmlns:a16="http://schemas.microsoft.com/office/drawing/2014/main" xmlns="" id="{2C3D531E-283F-4BE9-B151-F13CD2920B68}"/>
                </a:ext>
              </a:extLst>
            </p:cNvPr>
            <p:cNvSpPr>
              <a:spLocks noChangeShapeType="1"/>
            </p:cNvSpPr>
            <p:nvPr/>
          </p:nvSpPr>
          <p:spPr bwMode="auto">
            <a:xfrm flipH="1">
              <a:off x="5690089"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51" name="TextBox 30">
              <a:extLst>
                <a:ext uri="{FF2B5EF4-FFF2-40B4-BE49-F238E27FC236}">
                  <a16:creationId xmlns:a16="http://schemas.microsoft.com/office/drawing/2014/main" xmlns="" id="{33470DD6-B150-447D-9FD5-2C9429000DB6}"/>
                </a:ext>
              </a:extLst>
            </p:cNvPr>
            <p:cNvSpPr txBox="1"/>
            <p:nvPr/>
          </p:nvSpPr>
          <p:spPr>
            <a:xfrm>
              <a:off x="5560853"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18</a:t>
              </a:r>
            </a:p>
          </p:txBody>
        </p:sp>
        <p:sp>
          <p:nvSpPr>
            <p:cNvPr id="252" name="Line 21">
              <a:extLst>
                <a:ext uri="{FF2B5EF4-FFF2-40B4-BE49-F238E27FC236}">
                  <a16:creationId xmlns:a16="http://schemas.microsoft.com/office/drawing/2014/main" xmlns="" id="{297EBD08-41CA-4165-A3D9-D759F1CAB85F}"/>
                </a:ext>
              </a:extLst>
            </p:cNvPr>
            <p:cNvSpPr>
              <a:spLocks noChangeShapeType="1"/>
            </p:cNvSpPr>
            <p:nvPr/>
          </p:nvSpPr>
          <p:spPr bwMode="auto">
            <a:xfrm flipH="1">
              <a:off x="6051986"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53" name="Line 19">
              <a:extLst>
                <a:ext uri="{FF2B5EF4-FFF2-40B4-BE49-F238E27FC236}">
                  <a16:creationId xmlns:a16="http://schemas.microsoft.com/office/drawing/2014/main" xmlns="" id="{2941CEAE-E473-43CD-88D5-62BCE5751778}"/>
                </a:ext>
              </a:extLst>
            </p:cNvPr>
            <p:cNvSpPr>
              <a:spLocks noChangeShapeType="1"/>
            </p:cNvSpPr>
            <p:nvPr/>
          </p:nvSpPr>
          <p:spPr bwMode="auto">
            <a:xfrm flipH="1">
              <a:off x="6412749"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54" name="Line 21">
              <a:extLst>
                <a:ext uri="{FF2B5EF4-FFF2-40B4-BE49-F238E27FC236}">
                  <a16:creationId xmlns:a16="http://schemas.microsoft.com/office/drawing/2014/main" xmlns="" id="{75D338BD-BF82-4A18-A1F2-B74ADB1B8CDF}"/>
                </a:ext>
              </a:extLst>
            </p:cNvPr>
            <p:cNvSpPr>
              <a:spLocks noChangeShapeType="1"/>
            </p:cNvSpPr>
            <p:nvPr/>
          </p:nvSpPr>
          <p:spPr bwMode="auto">
            <a:xfrm flipH="1">
              <a:off x="7042392"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55" name="TextBox 26">
              <a:extLst>
                <a:ext uri="{FF2B5EF4-FFF2-40B4-BE49-F238E27FC236}">
                  <a16:creationId xmlns:a16="http://schemas.microsoft.com/office/drawing/2014/main" xmlns="" id="{99B43542-1CF2-423D-8562-F20058DC0705}"/>
                </a:ext>
              </a:extLst>
            </p:cNvPr>
            <p:cNvSpPr txBox="1"/>
            <p:nvPr/>
          </p:nvSpPr>
          <p:spPr>
            <a:xfrm>
              <a:off x="5925319"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256" name="TextBox 28">
              <a:extLst>
                <a:ext uri="{FF2B5EF4-FFF2-40B4-BE49-F238E27FC236}">
                  <a16:creationId xmlns:a16="http://schemas.microsoft.com/office/drawing/2014/main" xmlns="" id="{3AE2C1BF-9FF4-48C0-AB51-CA55A888491D}"/>
                </a:ext>
              </a:extLst>
            </p:cNvPr>
            <p:cNvSpPr txBox="1"/>
            <p:nvPr/>
          </p:nvSpPr>
          <p:spPr>
            <a:xfrm>
              <a:off x="6287728"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22</a:t>
              </a:r>
            </a:p>
          </p:txBody>
        </p:sp>
        <p:sp>
          <p:nvSpPr>
            <p:cNvPr id="257" name="TextBox 30">
              <a:extLst>
                <a:ext uri="{FF2B5EF4-FFF2-40B4-BE49-F238E27FC236}">
                  <a16:creationId xmlns:a16="http://schemas.microsoft.com/office/drawing/2014/main" xmlns="" id="{EBDBD46B-54DB-463F-9427-D4F997524124}"/>
                </a:ext>
              </a:extLst>
            </p:cNvPr>
            <p:cNvSpPr txBox="1"/>
            <p:nvPr/>
          </p:nvSpPr>
          <p:spPr>
            <a:xfrm>
              <a:off x="6611581"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p>
          </p:txBody>
        </p:sp>
        <p:sp>
          <p:nvSpPr>
            <p:cNvPr id="258" name="Line 21">
              <a:extLst>
                <a:ext uri="{FF2B5EF4-FFF2-40B4-BE49-F238E27FC236}">
                  <a16:creationId xmlns:a16="http://schemas.microsoft.com/office/drawing/2014/main" xmlns="" id="{6EB73A15-FB0D-40D7-8A1C-14A210105052}"/>
                </a:ext>
              </a:extLst>
            </p:cNvPr>
            <p:cNvSpPr>
              <a:spLocks noChangeShapeType="1"/>
            </p:cNvSpPr>
            <p:nvPr/>
          </p:nvSpPr>
          <p:spPr bwMode="auto">
            <a:xfrm flipH="1">
              <a:off x="7042392"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59" name="TextBox 30">
              <a:extLst>
                <a:ext uri="{FF2B5EF4-FFF2-40B4-BE49-F238E27FC236}">
                  <a16:creationId xmlns:a16="http://schemas.microsoft.com/office/drawing/2014/main" xmlns="" id="{A2A338D6-9F0E-4CD9-B418-E74D19926663}"/>
                </a:ext>
              </a:extLst>
            </p:cNvPr>
            <p:cNvSpPr txBox="1"/>
            <p:nvPr/>
          </p:nvSpPr>
          <p:spPr>
            <a:xfrm>
              <a:off x="6935434"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26</a:t>
              </a:r>
            </a:p>
          </p:txBody>
        </p:sp>
        <p:sp>
          <p:nvSpPr>
            <p:cNvPr id="260" name="Line 21">
              <a:extLst>
                <a:ext uri="{FF2B5EF4-FFF2-40B4-BE49-F238E27FC236}">
                  <a16:creationId xmlns:a16="http://schemas.microsoft.com/office/drawing/2014/main" xmlns="" id="{CF4895F4-FEB9-4DFD-953D-1AA1014F9BF7}"/>
                </a:ext>
              </a:extLst>
            </p:cNvPr>
            <p:cNvSpPr>
              <a:spLocks noChangeShapeType="1"/>
            </p:cNvSpPr>
            <p:nvPr/>
          </p:nvSpPr>
          <p:spPr bwMode="auto">
            <a:xfrm flipH="1">
              <a:off x="7388610" y="4387334"/>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61" name="TextBox 30">
              <a:extLst>
                <a:ext uri="{FF2B5EF4-FFF2-40B4-BE49-F238E27FC236}">
                  <a16:creationId xmlns:a16="http://schemas.microsoft.com/office/drawing/2014/main" xmlns="" id="{E4C5DB66-4F87-4BD9-A79B-E120B5D9AE35}"/>
                </a:ext>
              </a:extLst>
            </p:cNvPr>
            <p:cNvSpPr txBox="1"/>
            <p:nvPr/>
          </p:nvSpPr>
          <p:spPr>
            <a:xfrm>
              <a:off x="7259285"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28</a:t>
              </a:r>
            </a:p>
          </p:txBody>
        </p:sp>
        <p:grpSp>
          <p:nvGrpSpPr>
            <p:cNvPr id="262" name="Group 261">
              <a:extLst>
                <a:ext uri="{FF2B5EF4-FFF2-40B4-BE49-F238E27FC236}">
                  <a16:creationId xmlns:a16="http://schemas.microsoft.com/office/drawing/2014/main" xmlns="" id="{BC084D7C-DAFB-43CB-B487-C6BEAD429F7F}"/>
                </a:ext>
              </a:extLst>
            </p:cNvPr>
            <p:cNvGrpSpPr/>
            <p:nvPr/>
          </p:nvGrpSpPr>
          <p:grpSpPr>
            <a:xfrm>
              <a:off x="1482539" y="4769424"/>
              <a:ext cx="6054676" cy="265499"/>
              <a:chOff x="1482539" y="4769424"/>
              <a:chExt cx="6054676" cy="265499"/>
            </a:xfrm>
          </p:grpSpPr>
          <p:sp>
            <p:nvSpPr>
              <p:cNvPr id="391" name="TextBox 54">
                <a:extLst>
                  <a:ext uri="{FF2B5EF4-FFF2-40B4-BE49-F238E27FC236}">
                    <a16:creationId xmlns:a16="http://schemas.microsoft.com/office/drawing/2014/main" xmlns="" id="{DB6AE6E1-3DD3-45B9-88D6-2E2107907D3B}"/>
                  </a:ext>
                </a:extLst>
              </p:cNvPr>
              <p:cNvSpPr txBox="1"/>
              <p:nvPr/>
            </p:nvSpPr>
            <p:spPr>
              <a:xfrm>
                <a:off x="1482539" y="4769424"/>
                <a:ext cx="733132" cy="26319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三剤併用</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392" name="TextBox 46">
                <a:extLst>
                  <a:ext uri="{FF2B5EF4-FFF2-40B4-BE49-F238E27FC236}">
                    <a16:creationId xmlns:a16="http://schemas.microsoft.com/office/drawing/2014/main" xmlns="" id="{70F29071-4565-4D90-9966-EACEC2947F6F}"/>
                  </a:ext>
                </a:extLst>
              </p:cNvPr>
              <p:cNvSpPr txBox="1"/>
              <p:nvPr/>
            </p:nvSpPr>
            <p:spPr>
              <a:xfrm>
                <a:off x="2387429" y="4769424"/>
                <a:ext cx="351626"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224</a:t>
                </a:r>
              </a:p>
            </p:txBody>
          </p:sp>
          <p:sp>
            <p:nvSpPr>
              <p:cNvPr id="393" name="TextBox 47">
                <a:extLst>
                  <a:ext uri="{FF2B5EF4-FFF2-40B4-BE49-F238E27FC236}">
                    <a16:creationId xmlns:a16="http://schemas.microsoft.com/office/drawing/2014/main" xmlns="" id="{40ED1EDC-E792-4FBC-89CA-8512301EECF8}"/>
                  </a:ext>
                </a:extLst>
              </p:cNvPr>
              <p:cNvSpPr txBox="1"/>
              <p:nvPr/>
            </p:nvSpPr>
            <p:spPr>
              <a:xfrm>
                <a:off x="2767303" y="4769424"/>
                <a:ext cx="3392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211</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394" name="TextBox 48">
                <a:extLst>
                  <a:ext uri="{FF2B5EF4-FFF2-40B4-BE49-F238E27FC236}">
                    <a16:creationId xmlns:a16="http://schemas.microsoft.com/office/drawing/2014/main" xmlns="" id="{BD29E67B-1AE2-4ECD-8A92-0FB37DC31D89}"/>
                  </a:ext>
                </a:extLst>
              </p:cNvPr>
              <p:cNvSpPr txBox="1"/>
              <p:nvPr/>
            </p:nvSpPr>
            <p:spPr>
              <a:xfrm>
                <a:off x="3074900" y="4769424"/>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191</a:t>
                </a:r>
              </a:p>
            </p:txBody>
          </p:sp>
          <p:sp>
            <p:nvSpPr>
              <p:cNvPr id="395" name="TextBox 48">
                <a:extLst>
                  <a:ext uri="{FF2B5EF4-FFF2-40B4-BE49-F238E27FC236}">
                    <a16:creationId xmlns:a16="http://schemas.microsoft.com/office/drawing/2014/main" xmlns="" id="{444AE602-2DE1-4258-AEA3-BF7A7B735343}"/>
                  </a:ext>
                </a:extLst>
              </p:cNvPr>
              <p:cNvSpPr txBox="1"/>
              <p:nvPr/>
            </p:nvSpPr>
            <p:spPr>
              <a:xfrm>
                <a:off x="3412563" y="4769424"/>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157</a:t>
                </a:r>
              </a:p>
            </p:txBody>
          </p:sp>
          <p:sp>
            <p:nvSpPr>
              <p:cNvPr id="396" name="TextBox 48">
                <a:extLst>
                  <a:ext uri="{FF2B5EF4-FFF2-40B4-BE49-F238E27FC236}">
                    <a16:creationId xmlns:a16="http://schemas.microsoft.com/office/drawing/2014/main" xmlns="" id="{D4CA70A5-1ED0-4A35-8E1A-3566941C7395}"/>
                  </a:ext>
                </a:extLst>
              </p:cNvPr>
              <p:cNvSpPr txBox="1"/>
              <p:nvPr/>
            </p:nvSpPr>
            <p:spPr>
              <a:xfrm>
                <a:off x="3749744" y="4769424"/>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109</a:t>
                </a:r>
              </a:p>
            </p:txBody>
          </p:sp>
          <p:sp>
            <p:nvSpPr>
              <p:cNvPr id="397" name="TextBox 46">
                <a:extLst>
                  <a:ext uri="{FF2B5EF4-FFF2-40B4-BE49-F238E27FC236}">
                    <a16:creationId xmlns:a16="http://schemas.microsoft.com/office/drawing/2014/main" xmlns="" id="{0A0314CE-3EFF-40DB-B276-E5410E5B31E5}"/>
                  </a:ext>
                </a:extLst>
              </p:cNvPr>
              <p:cNvSpPr txBox="1"/>
              <p:nvPr/>
            </p:nvSpPr>
            <p:spPr>
              <a:xfrm>
                <a:off x="4149496" y="4769424"/>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71</a:t>
                </a:r>
              </a:p>
            </p:txBody>
          </p:sp>
          <p:sp>
            <p:nvSpPr>
              <p:cNvPr id="398" name="TextBox 47">
                <a:extLst>
                  <a:ext uri="{FF2B5EF4-FFF2-40B4-BE49-F238E27FC236}">
                    <a16:creationId xmlns:a16="http://schemas.microsoft.com/office/drawing/2014/main" xmlns="" id="{04028155-36CB-43AD-943E-7F00CF503F58}"/>
                  </a:ext>
                </a:extLst>
              </p:cNvPr>
              <p:cNvSpPr txBox="1"/>
              <p:nvPr/>
            </p:nvSpPr>
            <p:spPr>
              <a:xfrm>
                <a:off x="4510259" y="4769424"/>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56</a:t>
                </a:r>
              </a:p>
            </p:txBody>
          </p:sp>
          <p:sp>
            <p:nvSpPr>
              <p:cNvPr id="399" name="TextBox 48">
                <a:extLst>
                  <a:ext uri="{FF2B5EF4-FFF2-40B4-BE49-F238E27FC236}">
                    <a16:creationId xmlns:a16="http://schemas.microsoft.com/office/drawing/2014/main" xmlns="" id="{0E61007A-004D-459A-98CB-A58A6D008B6B}"/>
                  </a:ext>
                </a:extLst>
              </p:cNvPr>
              <p:cNvSpPr txBox="1"/>
              <p:nvPr/>
            </p:nvSpPr>
            <p:spPr>
              <a:xfrm>
                <a:off x="4839856" y="4769424"/>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40</a:t>
                </a:r>
              </a:p>
            </p:txBody>
          </p:sp>
          <p:sp>
            <p:nvSpPr>
              <p:cNvPr id="400" name="TextBox 48">
                <a:extLst>
                  <a:ext uri="{FF2B5EF4-FFF2-40B4-BE49-F238E27FC236}">
                    <a16:creationId xmlns:a16="http://schemas.microsoft.com/office/drawing/2014/main" xmlns="" id="{4D937202-4052-456F-8D01-72210ADFA8EA}"/>
                  </a:ext>
                </a:extLst>
              </p:cNvPr>
              <p:cNvSpPr txBox="1"/>
              <p:nvPr/>
            </p:nvSpPr>
            <p:spPr>
              <a:xfrm>
                <a:off x="5174354" y="4769424"/>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27</a:t>
                </a:r>
              </a:p>
            </p:txBody>
          </p:sp>
          <p:sp>
            <p:nvSpPr>
              <p:cNvPr id="401" name="TextBox 48">
                <a:extLst>
                  <a:ext uri="{FF2B5EF4-FFF2-40B4-BE49-F238E27FC236}">
                    <a16:creationId xmlns:a16="http://schemas.microsoft.com/office/drawing/2014/main" xmlns="" id="{C0947506-A814-48A9-9E0B-91B95F183647}"/>
                  </a:ext>
                </a:extLst>
              </p:cNvPr>
              <p:cNvSpPr txBox="1"/>
              <p:nvPr/>
            </p:nvSpPr>
            <p:spPr>
              <a:xfrm>
                <a:off x="5518834" y="4769424"/>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15</a:t>
                </a:r>
              </a:p>
            </p:txBody>
          </p:sp>
          <p:sp>
            <p:nvSpPr>
              <p:cNvPr id="402" name="TextBox 46">
                <a:extLst>
                  <a:ext uri="{FF2B5EF4-FFF2-40B4-BE49-F238E27FC236}">
                    <a16:creationId xmlns:a16="http://schemas.microsoft.com/office/drawing/2014/main" xmlns="" id="{EBA7FF26-5DB8-4445-958A-854CF2BE1F24}"/>
                  </a:ext>
                </a:extLst>
              </p:cNvPr>
              <p:cNvSpPr txBox="1"/>
              <p:nvPr/>
            </p:nvSpPr>
            <p:spPr>
              <a:xfrm>
                <a:off x="5883302" y="4769424"/>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10</a:t>
                </a:r>
              </a:p>
            </p:txBody>
          </p:sp>
          <p:sp>
            <p:nvSpPr>
              <p:cNvPr id="403" name="TextBox 47">
                <a:extLst>
                  <a:ext uri="{FF2B5EF4-FFF2-40B4-BE49-F238E27FC236}">
                    <a16:creationId xmlns:a16="http://schemas.microsoft.com/office/drawing/2014/main" xmlns="" id="{4BA91FF0-FEF8-4222-8857-7DF9CEABC93D}"/>
                  </a:ext>
                </a:extLst>
              </p:cNvPr>
              <p:cNvSpPr txBox="1"/>
              <p:nvPr/>
            </p:nvSpPr>
            <p:spPr>
              <a:xfrm>
                <a:off x="6365662" y="4769424"/>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7</a:t>
                </a:r>
              </a:p>
            </p:txBody>
          </p:sp>
          <p:sp>
            <p:nvSpPr>
              <p:cNvPr id="404" name="TextBox 48">
                <a:extLst>
                  <a:ext uri="{FF2B5EF4-FFF2-40B4-BE49-F238E27FC236}">
                    <a16:creationId xmlns:a16="http://schemas.microsoft.com/office/drawing/2014/main" xmlns="" id="{7ED7D40F-2DA8-4CA3-918F-815929BEAFCA}"/>
                  </a:ext>
                </a:extLst>
              </p:cNvPr>
              <p:cNvSpPr txBox="1"/>
              <p:nvPr/>
            </p:nvSpPr>
            <p:spPr>
              <a:xfrm>
                <a:off x="6700184" y="4769424"/>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4</a:t>
                </a:r>
              </a:p>
            </p:txBody>
          </p:sp>
          <p:sp>
            <p:nvSpPr>
              <p:cNvPr id="405" name="TextBox 48">
                <a:extLst>
                  <a:ext uri="{FF2B5EF4-FFF2-40B4-BE49-F238E27FC236}">
                    <a16:creationId xmlns:a16="http://schemas.microsoft.com/office/drawing/2014/main" xmlns="" id="{C16C2EF2-B476-4F4F-9F0F-62A9565CF8F3}"/>
                  </a:ext>
                </a:extLst>
              </p:cNvPr>
              <p:cNvSpPr txBox="1"/>
              <p:nvPr/>
            </p:nvSpPr>
            <p:spPr>
              <a:xfrm>
                <a:off x="7025320" y="4769424"/>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2</a:t>
                </a:r>
              </a:p>
            </p:txBody>
          </p:sp>
          <p:sp>
            <p:nvSpPr>
              <p:cNvPr id="406" name="TextBox 48">
                <a:extLst>
                  <a:ext uri="{FF2B5EF4-FFF2-40B4-BE49-F238E27FC236}">
                    <a16:creationId xmlns:a16="http://schemas.microsoft.com/office/drawing/2014/main" xmlns="" id="{6118F43D-1C2B-4E7C-B685-BF32711C71BB}"/>
                  </a:ext>
                </a:extLst>
              </p:cNvPr>
              <p:cNvSpPr txBox="1"/>
              <p:nvPr/>
            </p:nvSpPr>
            <p:spPr>
              <a:xfrm>
                <a:off x="7371537" y="4769424"/>
                <a:ext cx="165678"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0</a:t>
                </a:r>
              </a:p>
            </p:txBody>
          </p:sp>
        </p:grpSp>
        <p:grpSp>
          <p:nvGrpSpPr>
            <p:cNvPr id="263" name="Group 262">
              <a:extLst>
                <a:ext uri="{FF2B5EF4-FFF2-40B4-BE49-F238E27FC236}">
                  <a16:creationId xmlns:a16="http://schemas.microsoft.com/office/drawing/2014/main" xmlns="" id="{2DA918A1-F3A0-4BCB-835D-18667D5AB89D}"/>
                </a:ext>
              </a:extLst>
            </p:cNvPr>
            <p:cNvGrpSpPr/>
            <p:nvPr/>
          </p:nvGrpSpPr>
          <p:grpSpPr>
            <a:xfrm>
              <a:off x="1482539" y="5005807"/>
              <a:ext cx="6054676" cy="265529"/>
              <a:chOff x="1482539" y="5005807"/>
              <a:chExt cx="6054676" cy="265529"/>
            </a:xfrm>
          </p:grpSpPr>
          <p:sp>
            <p:nvSpPr>
              <p:cNvPr id="375" name="TextBox 54">
                <a:extLst>
                  <a:ext uri="{FF2B5EF4-FFF2-40B4-BE49-F238E27FC236}">
                    <a16:creationId xmlns:a16="http://schemas.microsoft.com/office/drawing/2014/main" xmlns="" id="{1165A4E9-AA4F-43F0-8759-99AAA5E86C18}"/>
                  </a:ext>
                </a:extLst>
              </p:cNvPr>
              <p:cNvSpPr txBox="1"/>
              <p:nvPr/>
            </p:nvSpPr>
            <p:spPr>
              <a:xfrm>
                <a:off x="1482539" y="5005807"/>
                <a:ext cx="733132" cy="26319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二剤併用</a:t>
                </a:r>
                <a:endParaRPr lang="en-GB" sz="1300">
                  <a:solidFill>
                    <a:schemeClr val="accent4"/>
                  </a:solidFill>
                  <a:latin typeface="+mj-lt"/>
                  <a:ea typeface="ＭＳ Ｐゴシック" panose="020B0600070205080204" pitchFamily="50" charset="-128"/>
                  <a:cs typeface="Arial" panose="020B0604020202020204" pitchFamily="34" charset="0"/>
                </a:endParaRPr>
              </a:p>
            </p:txBody>
          </p:sp>
          <p:sp>
            <p:nvSpPr>
              <p:cNvPr id="376" name="TextBox 46">
                <a:extLst>
                  <a:ext uri="{FF2B5EF4-FFF2-40B4-BE49-F238E27FC236}">
                    <a16:creationId xmlns:a16="http://schemas.microsoft.com/office/drawing/2014/main" xmlns="" id="{D02A47C7-4BC4-4889-A3D7-6BB9158D7C43}"/>
                  </a:ext>
                </a:extLst>
              </p:cNvPr>
              <p:cNvSpPr txBox="1"/>
              <p:nvPr/>
            </p:nvSpPr>
            <p:spPr>
              <a:xfrm>
                <a:off x="2387429" y="5005837"/>
                <a:ext cx="351626"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220</a:t>
                </a:r>
              </a:p>
            </p:txBody>
          </p:sp>
          <p:sp>
            <p:nvSpPr>
              <p:cNvPr id="377" name="TextBox 47">
                <a:extLst>
                  <a:ext uri="{FF2B5EF4-FFF2-40B4-BE49-F238E27FC236}">
                    <a16:creationId xmlns:a16="http://schemas.microsoft.com/office/drawing/2014/main" xmlns="" id="{E53DA7BC-5AEE-4B23-8B0E-B4CD9C7E2EA0}"/>
                  </a:ext>
                </a:extLst>
              </p:cNvPr>
              <p:cNvSpPr txBox="1"/>
              <p:nvPr/>
            </p:nvSpPr>
            <p:spPr>
              <a:xfrm>
                <a:off x="2754928" y="5005837"/>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206</a:t>
                </a:r>
              </a:p>
            </p:txBody>
          </p:sp>
          <p:sp>
            <p:nvSpPr>
              <p:cNvPr id="378" name="TextBox 48">
                <a:extLst>
                  <a:ext uri="{FF2B5EF4-FFF2-40B4-BE49-F238E27FC236}">
                    <a16:creationId xmlns:a16="http://schemas.microsoft.com/office/drawing/2014/main" xmlns="" id="{AF5BF6E9-AD28-489E-9105-60CEFA11F48C}"/>
                  </a:ext>
                </a:extLst>
              </p:cNvPr>
              <p:cNvSpPr txBox="1"/>
              <p:nvPr/>
            </p:nvSpPr>
            <p:spPr>
              <a:xfrm>
                <a:off x="3074899" y="5005837"/>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181</a:t>
                </a:r>
              </a:p>
            </p:txBody>
          </p:sp>
          <p:sp>
            <p:nvSpPr>
              <p:cNvPr id="379" name="TextBox 48">
                <a:extLst>
                  <a:ext uri="{FF2B5EF4-FFF2-40B4-BE49-F238E27FC236}">
                    <a16:creationId xmlns:a16="http://schemas.microsoft.com/office/drawing/2014/main" xmlns="" id="{298AA1F1-153F-459E-9C92-73975B22735A}"/>
                  </a:ext>
                </a:extLst>
              </p:cNvPr>
              <p:cNvSpPr txBox="1"/>
              <p:nvPr/>
            </p:nvSpPr>
            <p:spPr>
              <a:xfrm>
                <a:off x="3412564" y="5005837"/>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143</a:t>
                </a:r>
              </a:p>
            </p:txBody>
          </p:sp>
          <p:sp>
            <p:nvSpPr>
              <p:cNvPr id="380" name="TextBox 48">
                <a:extLst>
                  <a:ext uri="{FF2B5EF4-FFF2-40B4-BE49-F238E27FC236}">
                    <a16:creationId xmlns:a16="http://schemas.microsoft.com/office/drawing/2014/main" xmlns="" id="{4255DF28-B3FD-485A-A63A-E264452E115E}"/>
                  </a:ext>
                </a:extLst>
              </p:cNvPr>
              <p:cNvSpPr txBox="1"/>
              <p:nvPr/>
            </p:nvSpPr>
            <p:spPr>
              <a:xfrm>
                <a:off x="3749744" y="5005837"/>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105</a:t>
                </a:r>
              </a:p>
            </p:txBody>
          </p:sp>
          <p:sp>
            <p:nvSpPr>
              <p:cNvPr id="381" name="TextBox 46">
                <a:extLst>
                  <a:ext uri="{FF2B5EF4-FFF2-40B4-BE49-F238E27FC236}">
                    <a16:creationId xmlns:a16="http://schemas.microsoft.com/office/drawing/2014/main" xmlns="" id="{9FC5849F-C8DF-44F2-A1FF-7AABB6175397}"/>
                  </a:ext>
                </a:extLst>
              </p:cNvPr>
              <p:cNvSpPr txBox="1"/>
              <p:nvPr/>
            </p:nvSpPr>
            <p:spPr>
              <a:xfrm>
                <a:off x="4149496" y="5005837"/>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70</a:t>
                </a:r>
              </a:p>
            </p:txBody>
          </p:sp>
          <p:sp>
            <p:nvSpPr>
              <p:cNvPr id="382" name="TextBox 47">
                <a:extLst>
                  <a:ext uri="{FF2B5EF4-FFF2-40B4-BE49-F238E27FC236}">
                    <a16:creationId xmlns:a16="http://schemas.microsoft.com/office/drawing/2014/main" xmlns="" id="{92A84FD2-FDA7-4C3E-AEC4-E23218BF10E6}"/>
                  </a:ext>
                </a:extLst>
              </p:cNvPr>
              <p:cNvSpPr txBox="1"/>
              <p:nvPr/>
            </p:nvSpPr>
            <p:spPr>
              <a:xfrm>
                <a:off x="4510259" y="5005837"/>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47</a:t>
                </a:r>
              </a:p>
            </p:txBody>
          </p:sp>
          <p:sp>
            <p:nvSpPr>
              <p:cNvPr id="383" name="TextBox 48">
                <a:extLst>
                  <a:ext uri="{FF2B5EF4-FFF2-40B4-BE49-F238E27FC236}">
                    <a16:creationId xmlns:a16="http://schemas.microsoft.com/office/drawing/2014/main" xmlns="" id="{FD1D7801-C10E-4AD7-BE7D-24701F9EC3DB}"/>
                  </a:ext>
                </a:extLst>
              </p:cNvPr>
              <p:cNvSpPr txBox="1"/>
              <p:nvPr/>
            </p:nvSpPr>
            <p:spPr>
              <a:xfrm>
                <a:off x="4839856" y="5005837"/>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33</a:t>
                </a:r>
              </a:p>
            </p:txBody>
          </p:sp>
          <p:sp>
            <p:nvSpPr>
              <p:cNvPr id="384" name="TextBox 48">
                <a:extLst>
                  <a:ext uri="{FF2B5EF4-FFF2-40B4-BE49-F238E27FC236}">
                    <a16:creationId xmlns:a16="http://schemas.microsoft.com/office/drawing/2014/main" xmlns="" id="{6E3CA016-62D6-4A7F-B659-1D31E82D3594}"/>
                  </a:ext>
                </a:extLst>
              </p:cNvPr>
              <p:cNvSpPr txBox="1"/>
              <p:nvPr/>
            </p:nvSpPr>
            <p:spPr>
              <a:xfrm>
                <a:off x="5174355" y="5005837"/>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26</a:t>
                </a:r>
              </a:p>
            </p:txBody>
          </p:sp>
          <p:sp>
            <p:nvSpPr>
              <p:cNvPr id="385" name="TextBox 48">
                <a:extLst>
                  <a:ext uri="{FF2B5EF4-FFF2-40B4-BE49-F238E27FC236}">
                    <a16:creationId xmlns:a16="http://schemas.microsoft.com/office/drawing/2014/main" xmlns="" id="{B11A6D5A-1A0C-4D37-8652-4BAC1D6F2830}"/>
                  </a:ext>
                </a:extLst>
              </p:cNvPr>
              <p:cNvSpPr txBox="1"/>
              <p:nvPr/>
            </p:nvSpPr>
            <p:spPr>
              <a:xfrm>
                <a:off x="5518834" y="5005837"/>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13</a:t>
                </a:r>
              </a:p>
            </p:txBody>
          </p:sp>
          <p:sp>
            <p:nvSpPr>
              <p:cNvPr id="386" name="TextBox 46">
                <a:extLst>
                  <a:ext uri="{FF2B5EF4-FFF2-40B4-BE49-F238E27FC236}">
                    <a16:creationId xmlns:a16="http://schemas.microsoft.com/office/drawing/2014/main" xmlns="" id="{6EE3F11E-F542-4272-84A7-AC75A8A0C264}"/>
                  </a:ext>
                </a:extLst>
              </p:cNvPr>
              <p:cNvSpPr txBox="1"/>
              <p:nvPr/>
            </p:nvSpPr>
            <p:spPr>
              <a:xfrm>
                <a:off x="5976277" y="5005837"/>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7</a:t>
                </a:r>
              </a:p>
            </p:txBody>
          </p:sp>
          <p:sp>
            <p:nvSpPr>
              <p:cNvPr id="387" name="TextBox 47">
                <a:extLst>
                  <a:ext uri="{FF2B5EF4-FFF2-40B4-BE49-F238E27FC236}">
                    <a16:creationId xmlns:a16="http://schemas.microsoft.com/office/drawing/2014/main" xmlns="" id="{F474A4D2-3BD4-4D2D-9943-3E5F6DFA3FCE}"/>
                  </a:ext>
                </a:extLst>
              </p:cNvPr>
              <p:cNvSpPr txBox="1"/>
              <p:nvPr/>
            </p:nvSpPr>
            <p:spPr>
              <a:xfrm>
                <a:off x="6365661" y="5005837"/>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5</a:t>
                </a:r>
              </a:p>
            </p:txBody>
          </p:sp>
          <p:sp>
            <p:nvSpPr>
              <p:cNvPr id="388" name="TextBox 48">
                <a:extLst>
                  <a:ext uri="{FF2B5EF4-FFF2-40B4-BE49-F238E27FC236}">
                    <a16:creationId xmlns:a16="http://schemas.microsoft.com/office/drawing/2014/main" xmlns="" id="{DF7DC19A-0678-439E-A0C2-967591D0BF3B}"/>
                  </a:ext>
                </a:extLst>
              </p:cNvPr>
              <p:cNvSpPr txBox="1"/>
              <p:nvPr/>
            </p:nvSpPr>
            <p:spPr>
              <a:xfrm>
                <a:off x="6700184" y="5005837"/>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2</a:t>
                </a:r>
              </a:p>
            </p:txBody>
          </p:sp>
          <p:sp>
            <p:nvSpPr>
              <p:cNvPr id="389" name="TextBox 48">
                <a:extLst>
                  <a:ext uri="{FF2B5EF4-FFF2-40B4-BE49-F238E27FC236}">
                    <a16:creationId xmlns:a16="http://schemas.microsoft.com/office/drawing/2014/main" xmlns="" id="{5DAF7768-7F5E-4248-AE91-146D3520963A}"/>
                  </a:ext>
                </a:extLst>
              </p:cNvPr>
              <p:cNvSpPr txBox="1"/>
              <p:nvPr/>
            </p:nvSpPr>
            <p:spPr>
              <a:xfrm>
                <a:off x="7025320" y="5005837"/>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0</a:t>
                </a:r>
              </a:p>
            </p:txBody>
          </p:sp>
          <p:sp>
            <p:nvSpPr>
              <p:cNvPr id="390" name="TextBox 48">
                <a:extLst>
                  <a:ext uri="{FF2B5EF4-FFF2-40B4-BE49-F238E27FC236}">
                    <a16:creationId xmlns:a16="http://schemas.microsoft.com/office/drawing/2014/main" xmlns="" id="{78046256-E3D8-4D76-9E1C-81098F4FFDAC}"/>
                  </a:ext>
                </a:extLst>
              </p:cNvPr>
              <p:cNvSpPr txBox="1"/>
              <p:nvPr/>
            </p:nvSpPr>
            <p:spPr>
              <a:xfrm>
                <a:off x="7371538" y="5005837"/>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FFC000"/>
                    </a:solidFill>
                    <a:effectLst/>
                    <a:latin typeface="+mj-lt"/>
                    <a:ea typeface="ＭＳ Ｐゴシック" panose="020B0600070205080204" pitchFamily="50" charset="-128"/>
                    <a:cs typeface="MS UI Gothic"/>
                  </a:rPr>
                  <a:t>0</a:t>
                </a:r>
              </a:p>
            </p:txBody>
          </p:sp>
        </p:grpSp>
        <p:grpSp>
          <p:nvGrpSpPr>
            <p:cNvPr id="264" name="Group 263">
              <a:extLst>
                <a:ext uri="{FF2B5EF4-FFF2-40B4-BE49-F238E27FC236}">
                  <a16:creationId xmlns:a16="http://schemas.microsoft.com/office/drawing/2014/main" xmlns="" id="{B2D07394-5B83-44D1-989A-30126C851267}"/>
                </a:ext>
              </a:extLst>
            </p:cNvPr>
            <p:cNvGrpSpPr/>
            <p:nvPr/>
          </p:nvGrpSpPr>
          <p:grpSpPr>
            <a:xfrm>
              <a:off x="1813070" y="5242182"/>
              <a:ext cx="5724146" cy="265499"/>
              <a:chOff x="1813070" y="5242182"/>
              <a:chExt cx="5724146" cy="265499"/>
            </a:xfrm>
          </p:grpSpPr>
          <p:sp>
            <p:nvSpPr>
              <p:cNvPr id="359" name="TextBox 54">
                <a:extLst>
                  <a:ext uri="{FF2B5EF4-FFF2-40B4-BE49-F238E27FC236}">
                    <a16:creationId xmlns:a16="http://schemas.microsoft.com/office/drawing/2014/main" xmlns="" id="{4001646F-F706-41EA-A948-CD624E5474EE}"/>
                  </a:ext>
                </a:extLst>
              </p:cNvPr>
              <p:cNvSpPr txBox="1"/>
              <p:nvPr/>
            </p:nvSpPr>
            <p:spPr>
              <a:xfrm>
                <a:off x="1813070" y="5242182"/>
                <a:ext cx="402602" cy="26319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対照</a:t>
                </a:r>
                <a:endParaRPr lang="en-GB" sz="1300">
                  <a:solidFill>
                    <a:schemeClr val="accent2"/>
                  </a:solidFill>
                  <a:latin typeface="+mj-lt"/>
                  <a:ea typeface="ＭＳ Ｐゴシック" panose="020B0600070205080204" pitchFamily="50" charset="-128"/>
                  <a:cs typeface="Arial" panose="020B0604020202020204" pitchFamily="34" charset="0"/>
                </a:endParaRPr>
              </a:p>
            </p:txBody>
          </p:sp>
          <p:sp>
            <p:nvSpPr>
              <p:cNvPr id="360" name="TextBox 46">
                <a:extLst>
                  <a:ext uri="{FF2B5EF4-FFF2-40B4-BE49-F238E27FC236}">
                    <a16:creationId xmlns:a16="http://schemas.microsoft.com/office/drawing/2014/main" xmlns="" id="{75621E42-A7A9-4869-A221-658C258FCB7B}"/>
                  </a:ext>
                </a:extLst>
              </p:cNvPr>
              <p:cNvSpPr txBox="1"/>
              <p:nvPr/>
            </p:nvSpPr>
            <p:spPr>
              <a:xfrm>
                <a:off x="2387429" y="5242182"/>
                <a:ext cx="351626"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221</a:t>
                </a:r>
              </a:p>
            </p:txBody>
          </p:sp>
          <p:sp>
            <p:nvSpPr>
              <p:cNvPr id="361" name="TextBox 47">
                <a:extLst>
                  <a:ext uri="{FF2B5EF4-FFF2-40B4-BE49-F238E27FC236}">
                    <a16:creationId xmlns:a16="http://schemas.microsoft.com/office/drawing/2014/main" xmlns="" id="{24C6B50C-73D9-4FDF-8235-DCE54CECA198}"/>
                  </a:ext>
                </a:extLst>
              </p:cNvPr>
              <p:cNvSpPr txBox="1"/>
              <p:nvPr/>
            </p:nvSpPr>
            <p:spPr>
              <a:xfrm>
                <a:off x="2754928" y="5242182"/>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183</a:t>
                </a:r>
              </a:p>
            </p:txBody>
          </p:sp>
          <p:sp>
            <p:nvSpPr>
              <p:cNvPr id="362" name="TextBox 48">
                <a:extLst>
                  <a:ext uri="{FF2B5EF4-FFF2-40B4-BE49-F238E27FC236}">
                    <a16:creationId xmlns:a16="http://schemas.microsoft.com/office/drawing/2014/main" xmlns="" id="{3E6B0031-5F13-47FC-A5AB-1292AB013B95}"/>
                  </a:ext>
                </a:extLst>
              </p:cNvPr>
              <p:cNvSpPr txBox="1"/>
              <p:nvPr/>
            </p:nvSpPr>
            <p:spPr>
              <a:xfrm>
                <a:off x="3074900" y="5242182"/>
                <a:ext cx="351626"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142</a:t>
                </a:r>
                <a:endParaRPr lang="en-GB" sz="1300">
                  <a:solidFill>
                    <a:schemeClr val="accent2"/>
                  </a:solidFill>
                  <a:latin typeface="+mj-lt"/>
                  <a:ea typeface="ＭＳ Ｐゴシック" panose="020B0600070205080204" pitchFamily="50" charset="-128"/>
                  <a:cs typeface="Arial" panose="020B0604020202020204" pitchFamily="34" charset="0"/>
                </a:endParaRPr>
              </a:p>
            </p:txBody>
          </p:sp>
          <p:sp>
            <p:nvSpPr>
              <p:cNvPr id="363" name="TextBox 48">
                <a:extLst>
                  <a:ext uri="{FF2B5EF4-FFF2-40B4-BE49-F238E27FC236}">
                    <a16:creationId xmlns:a16="http://schemas.microsoft.com/office/drawing/2014/main" xmlns="" id="{7007322A-5291-4C4F-A923-79737F9FC923}"/>
                  </a:ext>
                </a:extLst>
              </p:cNvPr>
              <p:cNvSpPr txBox="1"/>
              <p:nvPr/>
            </p:nvSpPr>
            <p:spPr>
              <a:xfrm>
                <a:off x="3505539" y="5242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98</a:t>
                </a:r>
              </a:p>
            </p:txBody>
          </p:sp>
          <p:sp>
            <p:nvSpPr>
              <p:cNvPr id="364" name="TextBox 48">
                <a:extLst>
                  <a:ext uri="{FF2B5EF4-FFF2-40B4-BE49-F238E27FC236}">
                    <a16:creationId xmlns:a16="http://schemas.microsoft.com/office/drawing/2014/main" xmlns="" id="{C0CEE419-D224-4124-B29F-D065C1870460}"/>
                  </a:ext>
                </a:extLst>
              </p:cNvPr>
              <p:cNvSpPr txBox="1"/>
              <p:nvPr/>
            </p:nvSpPr>
            <p:spPr>
              <a:xfrm>
                <a:off x="3842720" y="5242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65</a:t>
                </a:r>
              </a:p>
            </p:txBody>
          </p:sp>
          <p:sp>
            <p:nvSpPr>
              <p:cNvPr id="365" name="TextBox 46">
                <a:extLst>
                  <a:ext uri="{FF2B5EF4-FFF2-40B4-BE49-F238E27FC236}">
                    <a16:creationId xmlns:a16="http://schemas.microsoft.com/office/drawing/2014/main" xmlns="" id="{BB80528F-ADC3-4D10-9765-D253D7CA6963}"/>
                  </a:ext>
                </a:extLst>
              </p:cNvPr>
              <p:cNvSpPr txBox="1"/>
              <p:nvPr/>
            </p:nvSpPr>
            <p:spPr>
              <a:xfrm>
                <a:off x="4149497" y="5242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42</a:t>
                </a:r>
              </a:p>
            </p:txBody>
          </p:sp>
          <p:sp>
            <p:nvSpPr>
              <p:cNvPr id="366" name="TextBox 47">
                <a:extLst>
                  <a:ext uri="{FF2B5EF4-FFF2-40B4-BE49-F238E27FC236}">
                    <a16:creationId xmlns:a16="http://schemas.microsoft.com/office/drawing/2014/main" xmlns="" id="{EA0C3B41-D0D6-43D2-BDE7-E08495658DF3}"/>
                  </a:ext>
                </a:extLst>
              </p:cNvPr>
              <p:cNvSpPr txBox="1"/>
              <p:nvPr/>
            </p:nvSpPr>
            <p:spPr>
              <a:xfrm>
                <a:off x="4510260" y="5242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33</a:t>
                </a:r>
              </a:p>
            </p:txBody>
          </p:sp>
          <p:sp>
            <p:nvSpPr>
              <p:cNvPr id="367" name="TextBox 48">
                <a:extLst>
                  <a:ext uri="{FF2B5EF4-FFF2-40B4-BE49-F238E27FC236}">
                    <a16:creationId xmlns:a16="http://schemas.microsoft.com/office/drawing/2014/main" xmlns="" id="{337C2D7B-8E26-429F-A374-9957490C7994}"/>
                  </a:ext>
                </a:extLst>
              </p:cNvPr>
              <p:cNvSpPr txBox="1"/>
              <p:nvPr/>
            </p:nvSpPr>
            <p:spPr>
              <a:xfrm>
                <a:off x="4839857" y="5242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18</a:t>
                </a:r>
              </a:p>
            </p:txBody>
          </p:sp>
          <p:sp>
            <p:nvSpPr>
              <p:cNvPr id="368" name="TextBox 48">
                <a:extLst>
                  <a:ext uri="{FF2B5EF4-FFF2-40B4-BE49-F238E27FC236}">
                    <a16:creationId xmlns:a16="http://schemas.microsoft.com/office/drawing/2014/main" xmlns="" id="{5383A356-9DCB-4D6C-A798-103A09207E64}"/>
                  </a:ext>
                </a:extLst>
              </p:cNvPr>
              <p:cNvSpPr txBox="1"/>
              <p:nvPr/>
            </p:nvSpPr>
            <p:spPr>
              <a:xfrm>
                <a:off x="5174355" y="5242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13</a:t>
                </a:r>
              </a:p>
            </p:txBody>
          </p:sp>
          <p:sp>
            <p:nvSpPr>
              <p:cNvPr id="369" name="TextBox 48">
                <a:extLst>
                  <a:ext uri="{FF2B5EF4-FFF2-40B4-BE49-F238E27FC236}">
                    <a16:creationId xmlns:a16="http://schemas.microsoft.com/office/drawing/2014/main" xmlns="" id="{E0AF2028-5B90-46F8-8437-56648E9191EA}"/>
                  </a:ext>
                </a:extLst>
              </p:cNvPr>
              <p:cNvSpPr txBox="1"/>
              <p:nvPr/>
            </p:nvSpPr>
            <p:spPr>
              <a:xfrm>
                <a:off x="5611809" y="5242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6</a:t>
                </a:r>
              </a:p>
            </p:txBody>
          </p:sp>
          <p:sp>
            <p:nvSpPr>
              <p:cNvPr id="370" name="TextBox 46">
                <a:extLst>
                  <a:ext uri="{FF2B5EF4-FFF2-40B4-BE49-F238E27FC236}">
                    <a16:creationId xmlns:a16="http://schemas.microsoft.com/office/drawing/2014/main" xmlns="" id="{C93D2B51-2E19-4D4E-AE1C-F8C3D8FEC0D7}"/>
                  </a:ext>
                </a:extLst>
              </p:cNvPr>
              <p:cNvSpPr txBox="1"/>
              <p:nvPr/>
            </p:nvSpPr>
            <p:spPr>
              <a:xfrm>
                <a:off x="5976277" y="5242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4</a:t>
                </a:r>
              </a:p>
            </p:txBody>
          </p:sp>
          <p:sp>
            <p:nvSpPr>
              <p:cNvPr id="371" name="TextBox 47">
                <a:extLst>
                  <a:ext uri="{FF2B5EF4-FFF2-40B4-BE49-F238E27FC236}">
                    <a16:creationId xmlns:a16="http://schemas.microsoft.com/office/drawing/2014/main" xmlns="" id="{44827EA2-250A-47A0-8E8D-898F119C3C93}"/>
                  </a:ext>
                </a:extLst>
              </p:cNvPr>
              <p:cNvSpPr txBox="1"/>
              <p:nvPr/>
            </p:nvSpPr>
            <p:spPr>
              <a:xfrm>
                <a:off x="6365662" y="5242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a:t>
                </a:r>
              </a:p>
            </p:txBody>
          </p:sp>
          <p:sp>
            <p:nvSpPr>
              <p:cNvPr id="372" name="TextBox 48">
                <a:extLst>
                  <a:ext uri="{FF2B5EF4-FFF2-40B4-BE49-F238E27FC236}">
                    <a16:creationId xmlns:a16="http://schemas.microsoft.com/office/drawing/2014/main" xmlns="" id="{79C6E363-8D3E-4E13-9385-11E1ABA433AC}"/>
                  </a:ext>
                </a:extLst>
              </p:cNvPr>
              <p:cNvSpPr txBox="1"/>
              <p:nvPr/>
            </p:nvSpPr>
            <p:spPr>
              <a:xfrm>
                <a:off x="6700184" y="5242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0</a:t>
                </a:r>
              </a:p>
            </p:txBody>
          </p:sp>
          <p:sp>
            <p:nvSpPr>
              <p:cNvPr id="373" name="TextBox 48">
                <a:extLst>
                  <a:ext uri="{FF2B5EF4-FFF2-40B4-BE49-F238E27FC236}">
                    <a16:creationId xmlns:a16="http://schemas.microsoft.com/office/drawing/2014/main" xmlns="" id="{6AB53194-C06B-49CE-81A9-C46588962036}"/>
                  </a:ext>
                </a:extLst>
              </p:cNvPr>
              <p:cNvSpPr txBox="1"/>
              <p:nvPr/>
            </p:nvSpPr>
            <p:spPr>
              <a:xfrm>
                <a:off x="7025320" y="5242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0</a:t>
                </a:r>
              </a:p>
            </p:txBody>
          </p:sp>
          <p:sp>
            <p:nvSpPr>
              <p:cNvPr id="374" name="TextBox 48">
                <a:extLst>
                  <a:ext uri="{FF2B5EF4-FFF2-40B4-BE49-F238E27FC236}">
                    <a16:creationId xmlns:a16="http://schemas.microsoft.com/office/drawing/2014/main" xmlns="" id="{60DFA8D9-2CAF-4FC6-B13C-85E356332EBD}"/>
                  </a:ext>
                </a:extLst>
              </p:cNvPr>
              <p:cNvSpPr txBox="1"/>
              <p:nvPr/>
            </p:nvSpPr>
            <p:spPr>
              <a:xfrm>
                <a:off x="7371539" y="5242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0</a:t>
                </a:r>
              </a:p>
            </p:txBody>
          </p:sp>
        </p:grpSp>
        <p:sp>
          <p:nvSpPr>
            <p:cNvPr id="265" name="Line 21">
              <a:extLst>
                <a:ext uri="{FF2B5EF4-FFF2-40B4-BE49-F238E27FC236}">
                  <a16:creationId xmlns:a16="http://schemas.microsoft.com/office/drawing/2014/main" xmlns="" id="{0A30924A-BDC1-44F5-9F54-2E1946666F10}"/>
                </a:ext>
              </a:extLst>
            </p:cNvPr>
            <p:cNvSpPr>
              <a:spLocks noChangeShapeType="1"/>
            </p:cNvSpPr>
            <p:nvPr/>
          </p:nvSpPr>
          <p:spPr bwMode="auto">
            <a:xfrm flipH="1">
              <a:off x="6717258" y="4398216"/>
              <a:ext cx="0" cy="6611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grpSp>
          <p:nvGrpSpPr>
            <p:cNvPr id="266" name="Group 265">
              <a:extLst>
                <a:ext uri="{FF2B5EF4-FFF2-40B4-BE49-F238E27FC236}">
                  <a16:creationId xmlns:a16="http://schemas.microsoft.com/office/drawing/2014/main" xmlns="" id="{9CE1451E-F65A-441C-80BA-F6A58AEE84F9}"/>
                </a:ext>
              </a:extLst>
            </p:cNvPr>
            <p:cNvGrpSpPr/>
            <p:nvPr/>
          </p:nvGrpSpPr>
          <p:grpSpPr>
            <a:xfrm>
              <a:off x="2622466" y="1692370"/>
              <a:ext cx="4526868" cy="2216760"/>
              <a:chOff x="9480446" y="2574287"/>
              <a:chExt cx="7038975" cy="3452594"/>
            </a:xfrm>
          </p:grpSpPr>
          <p:sp>
            <p:nvSpPr>
              <p:cNvPr id="332" name="Freeform: Shape 66">
                <a:extLst>
                  <a:ext uri="{FF2B5EF4-FFF2-40B4-BE49-F238E27FC236}">
                    <a16:creationId xmlns:a16="http://schemas.microsoft.com/office/drawing/2014/main" xmlns="" id="{1F615A74-2F4C-4B4D-A4C1-9B18AD068052}"/>
                  </a:ext>
                </a:extLst>
              </p:cNvPr>
              <p:cNvSpPr/>
              <p:nvPr/>
            </p:nvSpPr>
            <p:spPr>
              <a:xfrm>
                <a:off x="9480446" y="2620451"/>
                <a:ext cx="7038975" cy="3362325"/>
              </a:xfrm>
              <a:custGeom>
                <a:avLst/>
                <a:gdLst>
                  <a:gd name="connsiteX0" fmla="*/ 7042078 w 7038975"/>
                  <a:gd name="connsiteY0" fmla="*/ 3364072 h 3362325"/>
                  <a:gd name="connsiteX1" fmla="*/ 6011092 w 7038975"/>
                  <a:gd name="connsiteY1" fmla="*/ 3364072 h 3362325"/>
                  <a:gd name="connsiteX2" fmla="*/ 6011092 w 7038975"/>
                  <a:gd name="connsiteY2" fmla="*/ 3217806 h 3362325"/>
                  <a:gd name="connsiteX3" fmla="*/ 5211992 w 7038975"/>
                  <a:gd name="connsiteY3" fmla="*/ 3217806 h 3362325"/>
                  <a:gd name="connsiteX4" fmla="*/ 5211992 w 7038975"/>
                  <a:gd name="connsiteY4" fmla="*/ 3128624 h 3362325"/>
                  <a:gd name="connsiteX5" fmla="*/ 4701852 w 7038975"/>
                  <a:gd name="connsiteY5" fmla="*/ 3128624 h 3362325"/>
                  <a:gd name="connsiteX6" fmla="*/ 4701852 w 7038975"/>
                  <a:gd name="connsiteY6" fmla="*/ 3064406 h 3362325"/>
                  <a:gd name="connsiteX7" fmla="*/ 4648341 w 7038975"/>
                  <a:gd name="connsiteY7" fmla="*/ 3064406 h 3362325"/>
                  <a:gd name="connsiteX8" fmla="*/ 4648341 w 7038975"/>
                  <a:gd name="connsiteY8" fmla="*/ 2978795 h 3362325"/>
                  <a:gd name="connsiteX9" fmla="*/ 4359381 w 7038975"/>
                  <a:gd name="connsiteY9" fmla="*/ 2978795 h 3362325"/>
                  <a:gd name="connsiteX10" fmla="*/ 4359381 w 7038975"/>
                  <a:gd name="connsiteY10" fmla="*/ 2939553 h 3362325"/>
                  <a:gd name="connsiteX11" fmla="*/ 4280895 w 7038975"/>
                  <a:gd name="connsiteY11" fmla="*/ 2939553 h 3362325"/>
                  <a:gd name="connsiteX12" fmla="*/ 4280895 w 7038975"/>
                  <a:gd name="connsiteY12" fmla="*/ 2871773 h 3362325"/>
                  <a:gd name="connsiteX13" fmla="*/ 4027615 w 7038975"/>
                  <a:gd name="connsiteY13" fmla="*/ 2871773 h 3362325"/>
                  <a:gd name="connsiteX14" fmla="*/ 4027615 w 7038975"/>
                  <a:gd name="connsiteY14" fmla="*/ 2803993 h 3362325"/>
                  <a:gd name="connsiteX15" fmla="*/ 3977666 w 7038975"/>
                  <a:gd name="connsiteY15" fmla="*/ 2803993 h 3362325"/>
                  <a:gd name="connsiteX16" fmla="*/ 3977666 w 7038975"/>
                  <a:gd name="connsiteY16" fmla="*/ 2757615 h 3362325"/>
                  <a:gd name="connsiteX17" fmla="*/ 3917020 w 7038975"/>
                  <a:gd name="connsiteY17" fmla="*/ 2757615 h 3362325"/>
                  <a:gd name="connsiteX18" fmla="*/ 3917020 w 7038975"/>
                  <a:gd name="connsiteY18" fmla="*/ 2714801 h 3362325"/>
                  <a:gd name="connsiteX19" fmla="*/ 3877777 w 7038975"/>
                  <a:gd name="connsiteY19" fmla="*/ 2714801 h 3362325"/>
                  <a:gd name="connsiteX20" fmla="*/ 3877777 w 7038975"/>
                  <a:gd name="connsiteY20" fmla="*/ 2668423 h 3362325"/>
                  <a:gd name="connsiteX21" fmla="*/ 3720815 w 7038975"/>
                  <a:gd name="connsiteY21" fmla="*/ 2668423 h 3362325"/>
                  <a:gd name="connsiteX22" fmla="*/ 3720815 w 7038975"/>
                  <a:gd name="connsiteY22" fmla="*/ 2654155 h 3362325"/>
                  <a:gd name="connsiteX23" fmla="*/ 3638767 w 7038975"/>
                  <a:gd name="connsiteY23" fmla="*/ 2654155 h 3362325"/>
                  <a:gd name="connsiteX24" fmla="*/ 3638767 w 7038975"/>
                  <a:gd name="connsiteY24" fmla="*/ 2604215 h 3362325"/>
                  <a:gd name="connsiteX25" fmla="*/ 3531744 w 7038975"/>
                  <a:gd name="connsiteY25" fmla="*/ 2604215 h 3362325"/>
                  <a:gd name="connsiteX26" fmla="*/ 3531744 w 7038975"/>
                  <a:gd name="connsiteY26" fmla="*/ 2579241 h 3362325"/>
                  <a:gd name="connsiteX27" fmla="*/ 3453258 w 7038975"/>
                  <a:gd name="connsiteY27" fmla="*/ 2579241 h 3362325"/>
                  <a:gd name="connsiteX28" fmla="*/ 3453258 w 7038975"/>
                  <a:gd name="connsiteY28" fmla="*/ 2539998 h 3362325"/>
                  <a:gd name="connsiteX29" fmla="*/ 3299857 w 7038975"/>
                  <a:gd name="connsiteY29" fmla="*/ 2539998 h 3362325"/>
                  <a:gd name="connsiteX30" fmla="*/ 3299857 w 7038975"/>
                  <a:gd name="connsiteY30" fmla="*/ 2497192 h 3362325"/>
                  <a:gd name="connsiteX31" fmla="*/ 3264186 w 7038975"/>
                  <a:gd name="connsiteY31" fmla="*/ 2497192 h 3362325"/>
                  <a:gd name="connsiteX32" fmla="*/ 3264186 w 7038975"/>
                  <a:gd name="connsiteY32" fmla="*/ 2457949 h 3362325"/>
                  <a:gd name="connsiteX33" fmla="*/ 3214237 w 7038975"/>
                  <a:gd name="connsiteY33" fmla="*/ 2457949 h 3362325"/>
                  <a:gd name="connsiteX34" fmla="*/ 3214237 w 7038975"/>
                  <a:gd name="connsiteY34" fmla="*/ 2390169 h 3362325"/>
                  <a:gd name="connsiteX35" fmla="*/ 3096518 w 7038975"/>
                  <a:gd name="connsiteY35" fmla="*/ 2390169 h 3362325"/>
                  <a:gd name="connsiteX36" fmla="*/ 3096518 w 7038975"/>
                  <a:gd name="connsiteY36" fmla="*/ 2361633 h 3362325"/>
                  <a:gd name="connsiteX37" fmla="*/ 2843229 w 7038975"/>
                  <a:gd name="connsiteY37" fmla="*/ 2361633 h 3362325"/>
                  <a:gd name="connsiteX38" fmla="*/ 2843229 w 7038975"/>
                  <a:gd name="connsiteY38" fmla="*/ 2318818 h 3362325"/>
                  <a:gd name="connsiteX39" fmla="*/ 2714804 w 7038975"/>
                  <a:gd name="connsiteY39" fmla="*/ 2318818 h 3362325"/>
                  <a:gd name="connsiteX40" fmla="*/ 2714804 w 7038975"/>
                  <a:gd name="connsiteY40" fmla="*/ 2286709 h 3362325"/>
                  <a:gd name="connsiteX41" fmla="*/ 2604218 w 7038975"/>
                  <a:gd name="connsiteY41" fmla="*/ 2286709 h 3362325"/>
                  <a:gd name="connsiteX42" fmla="*/ 2604218 w 7038975"/>
                  <a:gd name="connsiteY42" fmla="*/ 2151149 h 3362325"/>
                  <a:gd name="connsiteX43" fmla="*/ 2518598 w 7038975"/>
                  <a:gd name="connsiteY43" fmla="*/ 2151149 h 3362325"/>
                  <a:gd name="connsiteX44" fmla="*/ 2518598 w 7038975"/>
                  <a:gd name="connsiteY44" fmla="*/ 2090503 h 3362325"/>
                  <a:gd name="connsiteX45" fmla="*/ 2468649 w 7038975"/>
                  <a:gd name="connsiteY45" fmla="*/ 2090503 h 3362325"/>
                  <a:gd name="connsiteX46" fmla="*/ 2468649 w 7038975"/>
                  <a:gd name="connsiteY46" fmla="*/ 2051260 h 3362325"/>
                  <a:gd name="connsiteX47" fmla="*/ 2422272 w 7038975"/>
                  <a:gd name="connsiteY47" fmla="*/ 2051260 h 3362325"/>
                  <a:gd name="connsiteX48" fmla="*/ 2422272 w 7038975"/>
                  <a:gd name="connsiteY48" fmla="*/ 2026295 h 3362325"/>
                  <a:gd name="connsiteX49" fmla="*/ 2379466 w 7038975"/>
                  <a:gd name="connsiteY49" fmla="*/ 2026295 h 3362325"/>
                  <a:gd name="connsiteX50" fmla="*/ 2379466 w 7038975"/>
                  <a:gd name="connsiteY50" fmla="*/ 1987052 h 3362325"/>
                  <a:gd name="connsiteX51" fmla="*/ 2325955 w 7038975"/>
                  <a:gd name="connsiteY51" fmla="*/ 1987052 h 3362325"/>
                  <a:gd name="connsiteX52" fmla="*/ 2325955 w 7038975"/>
                  <a:gd name="connsiteY52" fmla="*/ 1919273 h 3362325"/>
                  <a:gd name="connsiteX53" fmla="*/ 2243907 w 7038975"/>
                  <a:gd name="connsiteY53" fmla="*/ 1919273 h 3362325"/>
                  <a:gd name="connsiteX54" fmla="*/ 2243907 w 7038975"/>
                  <a:gd name="connsiteY54" fmla="*/ 1872895 h 3362325"/>
                  <a:gd name="connsiteX55" fmla="*/ 2201092 w 7038975"/>
                  <a:gd name="connsiteY55" fmla="*/ 1872895 h 3362325"/>
                  <a:gd name="connsiteX56" fmla="*/ 2201092 w 7038975"/>
                  <a:gd name="connsiteY56" fmla="*/ 1815812 h 3362325"/>
                  <a:gd name="connsiteX57" fmla="*/ 2190395 w 7038975"/>
                  <a:gd name="connsiteY57" fmla="*/ 1815812 h 3362325"/>
                  <a:gd name="connsiteX58" fmla="*/ 2190395 w 7038975"/>
                  <a:gd name="connsiteY58" fmla="*/ 1744470 h 3362325"/>
                  <a:gd name="connsiteX59" fmla="*/ 2122615 w 7038975"/>
                  <a:gd name="connsiteY59" fmla="*/ 1744470 h 3362325"/>
                  <a:gd name="connsiteX60" fmla="*/ 2122615 w 7038975"/>
                  <a:gd name="connsiteY60" fmla="*/ 1662412 h 3362325"/>
                  <a:gd name="connsiteX61" fmla="*/ 2083372 w 7038975"/>
                  <a:gd name="connsiteY61" fmla="*/ 1662412 h 3362325"/>
                  <a:gd name="connsiteX62" fmla="*/ 2083372 w 7038975"/>
                  <a:gd name="connsiteY62" fmla="*/ 1616035 h 3362325"/>
                  <a:gd name="connsiteX63" fmla="*/ 2047701 w 7038975"/>
                  <a:gd name="connsiteY63" fmla="*/ 1616035 h 3362325"/>
                  <a:gd name="connsiteX64" fmla="*/ 2047701 w 7038975"/>
                  <a:gd name="connsiteY64" fmla="*/ 1566095 h 3362325"/>
                  <a:gd name="connsiteX65" fmla="*/ 1972777 w 7038975"/>
                  <a:gd name="connsiteY65" fmla="*/ 1566095 h 3362325"/>
                  <a:gd name="connsiteX66" fmla="*/ 1972777 w 7038975"/>
                  <a:gd name="connsiteY66" fmla="*/ 1437669 h 3362325"/>
                  <a:gd name="connsiteX67" fmla="*/ 1915704 w 7038975"/>
                  <a:gd name="connsiteY67" fmla="*/ 1437669 h 3362325"/>
                  <a:gd name="connsiteX68" fmla="*/ 1915704 w 7038975"/>
                  <a:gd name="connsiteY68" fmla="*/ 1401998 h 3362325"/>
                  <a:gd name="connsiteX69" fmla="*/ 1855058 w 7038975"/>
                  <a:gd name="connsiteY69" fmla="*/ 1401998 h 3362325"/>
                  <a:gd name="connsiteX70" fmla="*/ 1855058 w 7038975"/>
                  <a:gd name="connsiteY70" fmla="*/ 1337781 h 3362325"/>
                  <a:gd name="connsiteX71" fmla="*/ 1773010 w 7038975"/>
                  <a:gd name="connsiteY71" fmla="*/ 1337781 h 3362325"/>
                  <a:gd name="connsiteX72" fmla="*/ 1773010 w 7038975"/>
                  <a:gd name="connsiteY72" fmla="*/ 1280707 h 3362325"/>
                  <a:gd name="connsiteX73" fmla="*/ 1705220 w 7038975"/>
                  <a:gd name="connsiteY73" fmla="*/ 1280707 h 3362325"/>
                  <a:gd name="connsiteX74" fmla="*/ 1705220 w 7038975"/>
                  <a:gd name="connsiteY74" fmla="*/ 1212918 h 3362325"/>
                  <a:gd name="connsiteX75" fmla="*/ 1644574 w 7038975"/>
                  <a:gd name="connsiteY75" fmla="*/ 1212918 h 3362325"/>
                  <a:gd name="connsiteX76" fmla="*/ 1644574 w 7038975"/>
                  <a:gd name="connsiteY76" fmla="*/ 1162978 h 3362325"/>
                  <a:gd name="connsiteX77" fmla="*/ 1580366 w 7038975"/>
                  <a:gd name="connsiteY77" fmla="*/ 1162978 h 3362325"/>
                  <a:gd name="connsiteX78" fmla="*/ 1580366 w 7038975"/>
                  <a:gd name="connsiteY78" fmla="*/ 1098760 h 3362325"/>
                  <a:gd name="connsiteX79" fmla="*/ 1491184 w 7038975"/>
                  <a:gd name="connsiteY79" fmla="*/ 1098760 h 3362325"/>
                  <a:gd name="connsiteX80" fmla="*/ 1491184 w 7038975"/>
                  <a:gd name="connsiteY80" fmla="*/ 995309 h 3362325"/>
                  <a:gd name="connsiteX81" fmla="*/ 1462637 w 7038975"/>
                  <a:gd name="connsiteY81" fmla="*/ 995309 h 3362325"/>
                  <a:gd name="connsiteX82" fmla="*/ 1462637 w 7038975"/>
                  <a:gd name="connsiteY82" fmla="*/ 881151 h 3362325"/>
                  <a:gd name="connsiteX83" fmla="*/ 1448369 w 7038975"/>
                  <a:gd name="connsiteY83" fmla="*/ 881151 h 3362325"/>
                  <a:gd name="connsiteX84" fmla="*/ 1448369 w 7038975"/>
                  <a:gd name="connsiteY84" fmla="*/ 856180 h 3362325"/>
                  <a:gd name="connsiteX85" fmla="*/ 1380589 w 7038975"/>
                  <a:gd name="connsiteY85" fmla="*/ 856180 h 3362325"/>
                  <a:gd name="connsiteX86" fmla="*/ 1380589 w 7038975"/>
                  <a:gd name="connsiteY86" fmla="*/ 788399 h 3362325"/>
                  <a:gd name="connsiteX87" fmla="*/ 1291406 w 7038975"/>
                  <a:gd name="connsiteY87" fmla="*/ 788399 h 3362325"/>
                  <a:gd name="connsiteX88" fmla="*/ 1291406 w 7038975"/>
                  <a:gd name="connsiteY88" fmla="*/ 731320 h 3362325"/>
                  <a:gd name="connsiteX89" fmla="*/ 1227189 w 7038975"/>
                  <a:gd name="connsiteY89" fmla="*/ 731320 h 3362325"/>
                  <a:gd name="connsiteX90" fmla="*/ 1227189 w 7038975"/>
                  <a:gd name="connsiteY90" fmla="*/ 667106 h 3362325"/>
                  <a:gd name="connsiteX91" fmla="*/ 1209358 w 7038975"/>
                  <a:gd name="connsiteY91" fmla="*/ 667106 h 3362325"/>
                  <a:gd name="connsiteX92" fmla="*/ 1209358 w 7038975"/>
                  <a:gd name="connsiteY92" fmla="*/ 620730 h 3362325"/>
                  <a:gd name="connsiteX93" fmla="*/ 1105898 w 7038975"/>
                  <a:gd name="connsiteY93" fmla="*/ 620730 h 3362325"/>
                  <a:gd name="connsiteX94" fmla="*/ 1105898 w 7038975"/>
                  <a:gd name="connsiteY94" fmla="*/ 570787 h 3362325"/>
                  <a:gd name="connsiteX95" fmla="*/ 1055958 w 7038975"/>
                  <a:gd name="connsiteY95" fmla="*/ 570787 h 3362325"/>
                  <a:gd name="connsiteX96" fmla="*/ 1055958 w 7038975"/>
                  <a:gd name="connsiteY96" fmla="*/ 524411 h 3362325"/>
                  <a:gd name="connsiteX97" fmla="*/ 1006009 w 7038975"/>
                  <a:gd name="connsiteY97" fmla="*/ 524411 h 3362325"/>
                  <a:gd name="connsiteX98" fmla="*/ 1006009 w 7038975"/>
                  <a:gd name="connsiteY98" fmla="*/ 527978 h 3362325"/>
                  <a:gd name="connsiteX99" fmla="*/ 1006009 w 7038975"/>
                  <a:gd name="connsiteY99" fmla="*/ 527978 h 3362325"/>
                  <a:gd name="connsiteX100" fmla="*/ 1006009 w 7038975"/>
                  <a:gd name="connsiteY100" fmla="*/ 488736 h 3362325"/>
                  <a:gd name="connsiteX101" fmla="*/ 948932 w 7038975"/>
                  <a:gd name="connsiteY101" fmla="*/ 488736 h 3362325"/>
                  <a:gd name="connsiteX102" fmla="*/ 948932 w 7038975"/>
                  <a:gd name="connsiteY102" fmla="*/ 445926 h 3362325"/>
                  <a:gd name="connsiteX103" fmla="*/ 774130 w 7038975"/>
                  <a:gd name="connsiteY103" fmla="*/ 445926 h 3362325"/>
                  <a:gd name="connsiteX104" fmla="*/ 774130 w 7038975"/>
                  <a:gd name="connsiteY104" fmla="*/ 392416 h 3362325"/>
                  <a:gd name="connsiteX105" fmla="*/ 688511 w 7038975"/>
                  <a:gd name="connsiteY105" fmla="*/ 392416 h 3362325"/>
                  <a:gd name="connsiteX106" fmla="*/ 688511 w 7038975"/>
                  <a:gd name="connsiteY106" fmla="*/ 342472 h 3362325"/>
                  <a:gd name="connsiteX107" fmla="*/ 663539 w 7038975"/>
                  <a:gd name="connsiteY107" fmla="*/ 342472 h 3362325"/>
                  <a:gd name="connsiteX108" fmla="*/ 663539 w 7038975"/>
                  <a:gd name="connsiteY108" fmla="*/ 278259 h 3362325"/>
                  <a:gd name="connsiteX109" fmla="*/ 617163 w 7038975"/>
                  <a:gd name="connsiteY109" fmla="*/ 278259 h 3362325"/>
                  <a:gd name="connsiteX110" fmla="*/ 617163 w 7038975"/>
                  <a:gd name="connsiteY110" fmla="*/ 239017 h 3362325"/>
                  <a:gd name="connsiteX111" fmla="*/ 574354 w 7038975"/>
                  <a:gd name="connsiteY111" fmla="*/ 239017 h 3362325"/>
                  <a:gd name="connsiteX112" fmla="*/ 574354 w 7038975"/>
                  <a:gd name="connsiteY112" fmla="*/ 214045 h 3362325"/>
                  <a:gd name="connsiteX113" fmla="*/ 538680 w 7038975"/>
                  <a:gd name="connsiteY113" fmla="*/ 214045 h 3362325"/>
                  <a:gd name="connsiteX114" fmla="*/ 538680 w 7038975"/>
                  <a:gd name="connsiteY114" fmla="*/ 181938 h 3362325"/>
                  <a:gd name="connsiteX115" fmla="*/ 413821 w 7038975"/>
                  <a:gd name="connsiteY115" fmla="*/ 181938 h 3362325"/>
                  <a:gd name="connsiteX116" fmla="*/ 413821 w 7038975"/>
                  <a:gd name="connsiteY116" fmla="*/ 124860 h 3362325"/>
                  <a:gd name="connsiteX117" fmla="*/ 335337 w 7038975"/>
                  <a:gd name="connsiteY117" fmla="*/ 124860 h 3362325"/>
                  <a:gd name="connsiteX118" fmla="*/ 335337 w 7038975"/>
                  <a:gd name="connsiteY118" fmla="*/ 92753 h 3362325"/>
                  <a:gd name="connsiteX119" fmla="*/ 299663 w 7038975"/>
                  <a:gd name="connsiteY119" fmla="*/ 92753 h 3362325"/>
                  <a:gd name="connsiteX120" fmla="*/ 299663 w 7038975"/>
                  <a:gd name="connsiteY120" fmla="*/ 49944 h 3362325"/>
                  <a:gd name="connsiteX121" fmla="*/ 164101 w 7038975"/>
                  <a:gd name="connsiteY121" fmla="*/ 49944 h 3362325"/>
                  <a:gd name="connsiteX122" fmla="*/ 164101 w 7038975"/>
                  <a:gd name="connsiteY122" fmla="*/ 0 h 3362325"/>
                  <a:gd name="connsiteX123" fmla="*/ 0 w 7038975"/>
                  <a:gd name="connsiteY123"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038975" h="3362325">
                    <a:moveTo>
                      <a:pt x="7042078" y="3364072"/>
                    </a:moveTo>
                    <a:lnTo>
                      <a:pt x="6011092" y="3364072"/>
                    </a:lnTo>
                    <a:lnTo>
                      <a:pt x="6011092" y="3217806"/>
                    </a:lnTo>
                    <a:lnTo>
                      <a:pt x="5211992" y="3217806"/>
                    </a:lnTo>
                    <a:lnTo>
                      <a:pt x="5211992" y="3128624"/>
                    </a:lnTo>
                    <a:lnTo>
                      <a:pt x="4701852" y="3128624"/>
                    </a:lnTo>
                    <a:lnTo>
                      <a:pt x="4701852" y="3064406"/>
                    </a:lnTo>
                    <a:lnTo>
                      <a:pt x="4648341" y="3064406"/>
                    </a:lnTo>
                    <a:lnTo>
                      <a:pt x="4648341" y="2978795"/>
                    </a:lnTo>
                    <a:lnTo>
                      <a:pt x="4359381" y="2978795"/>
                    </a:lnTo>
                    <a:lnTo>
                      <a:pt x="4359381" y="2939553"/>
                    </a:lnTo>
                    <a:lnTo>
                      <a:pt x="4280895" y="2939553"/>
                    </a:lnTo>
                    <a:lnTo>
                      <a:pt x="4280895" y="2871773"/>
                    </a:lnTo>
                    <a:lnTo>
                      <a:pt x="4027615" y="2871773"/>
                    </a:lnTo>
                    <a:lnTo>
                      <a:pt x="4027615" y="2803993"/>
                    </a:lnTo>
                    <a:lnTo>
                      <a:pt x="3977666" y="2803993"/>
                    </a:lnTo>
                    <a:lnTo>
                      <a:pt x="3977666" y="2757615"/>
                    </a:lnTo>
                    <a:lnTo>
                      <a:pt x="3917020" y="2757615"/>
                    </a:lnTo>
                    <a:lnTo>
                      <a:pt x="3917020" y="2714801"/>
                    </a:lnTo>
                    <a:lnTo>
                      <a:pt x="3877777" y="2714801"/>
                    </a:lnTo>
                    <a:lnTo>
                      <a:pt x="3877777" y="2668423"/>
                    </a:lnTo>
                    <a:lnTo>
                      <a:pt x="3720815" y="2668423"/>
                    </a:lnTo>
                    <a:lnTo>
                      <a:pt x="3720815" y="2654155"/>
                    </a:lnTo>
                    <a:lnTo>
                      <a:pt x="3638767" y="2654155"/>
                    </a:lnTo>
                    <a:lnTo>
                      <a:pt x="3638767" y="2604215"/>
                    </a:lnTo>
                    <a:lnTo>
                      <a:pt x="3531744" y="2604215"/>
                    </a:lnTo>
                    <a:lnTo>
                      <a:pt x="3531744" y="2579241"/>
                    </a:lnTo>
                    <a:lnTo>
                      <a:pt x="3453258" y="2579241"/>
                    </a:lnTo>
                    <a:lnTo>
                      <a:pt x="3453258" y="2539998"/>
                    </a:lnTo>
                    <a:lnTo>
                      <a:pt x="3299857" y="2539998"/>
                    </a:lnTo>
                    <a:lnTo>
                      <a:pt x="3299857" y="2497192"/>
                    </a:lnTo>
                    <a:lnTo>
                      <a:pt x="3264186" y="2497192"/>
                    </a:lnTo>
                    <a:lnTo>
                      <a:pt x="3264186" y="2457949"/>
                    </a:lnTo>
                    <a:lnTo>
                      <a:pt x="3214237" y="2457949"/>
                    </a:lnTo>
                    <a:lnTo>
                      <a:pt x="3214237" y="2390169"/>
                    </a:lnTo>
                    <a:lnTo>
                      <a:pt x="3096518" y="2390169"/>
                    </a:lnTo>
                    <a:lnTo>
                      <a:pt x="3096518" y="2361633"/>
                    </a:lnTo>
                    <a:lnTo>
                      <a:pt x="2843229" y="2361633"/>
                    </a:lnTo>
                    <a:lnTo>
                      <a:pt x="2843229" y="2318818"/>
                    </a:lnTo>
                    <a:lnTo>
                      <a:pt x="2714804" y="2318818"/>
                    </a:lnTo>
                    <a:lnTo>
                      <a:pt x="2714804" y="2286709"/>
                    </a:lnTo>
                    <a:lnTo>
                      <a:pt x="2604218" y="2286709"/>
                    </a:lnTo>
                    <a:lnTo>
                      <a:pt x="2604218" y="2151149"/>
                    </a:lnTo>
                    <a:lnTo>
                      <a:pt x="2518598" y="2151149"/>
                    </a:lnTo>
                    <a:lnTo>
                      <a:pt x="2518598" y="2090503"/>
                    </a:lnTo>
                    <a:lnTo>
                      <a:pt x="2468649" y="2090503"/>
                    </a:lnTo>
                    <a:lnTo>
                      <a:pt x="2468649" y="2051260"/>
                    </a:lnTo>
                    <a:lnTo>
                      <a:pt x="2422272" y="2051260"/>
                    </a:lnTo>
                    <a:lnTo>
                      <a:pt x="2422272" y="2026295"/>
                    </a:lnTo>
                    <a:lnTo>
                      <a:pt x="2379466" y="2026295"/>
                    </a:lnTo>
                    <a:lnTo>
                      <a:pt x="2379466" y="1987052"/>
                    </a:lnTo>
                    <a:lnTo>
                      <a:pt x="2325955" y="1987052"/>
                    </a:lnTo>
                    <a:lnTo>
                      <a:pt x="2325955" y="1919273"/>
                    </a:lnTo>
                    <a:lnTo>
                      <a:pt x="2243907" y="1919273"/>
                    </a:lnTo>
                    <a:lnTo>
                      <a:pt x="2243907" y="1872895"/>
                    </a:lnTo>
                    <a:lnTo>
                      <a:pt x="2201092" y="1872895"/>
                    </a:lnTo>
                    <a:lnTo>
                      <a:pt x="2201092" y="1815812"/>
                    </a:lnTo>
                    <a:lnTo>
                      <a:pt x="2190395" y="1815812"/>
                    </a:lnTo>
                    <a:lnTo>
                      <a:pt x="2190395" y="1744470"/>
                    </a:lnTo>
                    <a:lnTo>
                      <a:pt x="2122615" y="1744470"/>
                    </a:lnTo>
                    <a:lnTo>
                      <a:pt x="2122615" y="1662412"/>
                    </a:lnTo>
                    <a:lnTo>
                      <a:pt x="2083372" y="1662412"/>
                    </a:lnTo>
                    <a:lnTo>
                      <a:pt x="2083372" y="1616035"/>
                    </a:lnTo>
                    <a:lnTo>
                      <a:pt x="2047701" y="1616035"/>
                    </a:lnTo>
                    <a:lnTo>
                      <a:pt x="2047701" y="1566095"/>
                    </a:lnTo>
                    <a:lnTo>
                      <a:pt x="1972777" y="1566095"/>
                    </a:lnTo>
                    <a:lnTo>
                      <a:pt x="1972777" y="1437669"/>
                    </a:lnTo>
                    <a:lnTo>
                      <a:pt x="1915704" y="1437669"/>
                    </a:lnTo>
                    <a:lnTo>
                      <a:pt x="1915704" y="1401998"/>
                    </a:lnTo>
                    <a:lnTo>
                      <a:pt x="1855058" y="1401998"/>
                    </a:lnTo>
                    <a:lnTo>
                      <a:pt x="1855058" y="1337781"/>
                    </a:lnTo>
                    <a:lnTo>
                      <a:pt x="1773010" y="1337781"/>
                    </a:lnTo>
                    <a:lnTo>
                      <a:pt x="1773010" y="1280707"/>
                    </a:lnTo>
                    <a:lnTo>
                      <a:pt x="1705220" y="1280707"/>
                    </a:lnTo>
                    <a:lnTo>
                      <a:pt x="1705220" y="1212918"/>
                    </a:lnTo>
                    <a:lnTo>
                      <a:pt x="1644574" y="1212918"/>
                    </a:lnTo>
                    <a:lnTo>
                      <a:pt x="1644574" y="1162978"/>
                    </a:lnTo>
                    <a:lnTo>
                      <a:pt x="1580366" y="1162978"/>
                    </a:lnTo>
                    <a:lnTo>
                      <a:pt x="1580366" y="1098760"/>
                    </a:lnTo>
                    <a:lnTo>
                      <a:pt x="1491184" y="1098760"/>
                    </a:lnTo>
                    <a:lnTo>
                      <a:pt x="1491184" y="995309"/>
                    </a:lnTo>
                    <a:lnTo>
                      <a:pt x="1462637" y="995309"/>
                    </a:lnTo>
                    <a:lnTo>
                      <a:pt x="1462637" y="881151"/>
                    </a:lnTo>
                    <a:lnTo>
                      <a:pt x="1448369" y="881151"/>
                    </a:lnTo>
                    <a:lnTo>
                      <a:pt x="1448369" y="856180"/>
                    </a:lnTo>
                    <a:lnTo>
                      <a:pt x="1380589" y="856180"/>
                    </a:lnTo>
                    <a:lnTo>
                      <a:pt x="1380589" y="788399"/>
                    </a:lnTo>
                    <a:lnTo>
                      <a:pt x="1291406" y="788399"/>
                    </a:lnTo>
                    <a:lnTo>
                      <a:pt x="1291406" y="731320"/>
                    </a:lnTo>
                    <a:lnTo>
                      <a:pt x="1227189" y="731320"/>
                    </a:lnTo>
                    <a:lnTo>
                      <a:pt x="1227189" y="667106"/>
                    </a:lnTo>
                    <a:lnTo>
                      <a:pt x="1209358" y="667106"/>
                    </a:lnTo>
                    <a:lnTo>
                      <a:pt x="1209358" y="620730"/>
                    </a:lnTo>
                    <a:lnTo>
                      <a:pt x="1105898" y="620730"/>
                    </a:lnTo>
                    <a:lnTo>
                      <a:pt x="1105898" y="570787"/>
                    </a:lnTo>
                    <a:lnTo>
                      <a:pt x="1055958" y="570787"/>
                    </a:lnTo>
                    <a:lnTo>
                      <a:pt x="1055958" y="524411"/>
                    </a:lnTo>
                    <a:lnTo>
                      <a:pt x="1006009" y="524411"/>
                    </a:lnTo>
                    <a:lnTo>
                      <a:pt x="1006009" y="527978"/>
                    </a:lnTo>
                    <a:lnTo>
                      <a:pt x="1006009" y="527978"/>
                    </a:lnTo>
                    <a:lnTo>
                      <a:pt x="1006009" y="488736"/>
                    </a:lnTo>
                    <a:lnTo>
                      <a:pt x="948932" y="488736"/>
                    </a:lnTo>
                    <a:lnTo>
                      <a:pt x="948932" y="445926"/>
                    </a:lnTo>
                    <a:lnTo>
                      <a:pt x="774130" y="445926"/>
                    </a:lnTo>
                    <a:lnTo>
                      <a:pt x="774130" y="392416"/>
                    </a:lnTo>
                    <a:lnTo>
                      <a:pt x="688511" y="392416"/>
                    </a:lnTo>
                    <a:lnTo>
                      <a:pt x="688511" y="342472"/>
                    </a:lnTo>
                    <a:lnTo>
                      <a:pt x="663539" y="342472"/>
                    </a:lnTo>
                    <a:lnTo>
                      <a:pt x="663539" y="278259"/>
                    </a:lnTo>
                    <a:lnTo>
                      <a:pt x="617163" y="278259"/>
                    </a:lnTo>
                    <a:lnTo>
                      <a:pt x="617163" y="239017"/>
                    </a:lnTo>
                    <a:lnTo>
                      <a:pt x="574354" y="239017"/>
                    </a:lnTo>
                    <a:lnTo>
                      <a:pt x="574354" y="214045"/>
                    </a:lnTo>
                    <a:lnTo>
                      <a:pt x="538680" y="214045"/>
                    </a:lnTo>
                    <a:lnTo>
                      <a:pt x="538680" y="181938"/>
                    </a:lnTo>
                    <a:lnTo>
                      <a:pt x="413821" y="181938"/>
                    </a:lnTo>
                    <a:lnTo>
                      <a:pt x="413821" y="124860"/>
                    </a:lnTo>
                    <a:lnTo>
                      <a:pt x="335337" y="124860"/>
                    </a:lnTo>
                    <a:lnTo>
                      <a:pt x="335337" y="92753"/>
                    </a:lnTo>
                    <a:lnTo>
                      <a:pt x="299663" y="92753"/>
                    </a:lnTo>
                    <a:lnTo>
                      <a:pt x="299663" y="49944"/>
                    </a:lnTo>
                    <a:lnTo>
                      <a:pt x="164101" y="49944"/>
                    </a:lnTo>
                    <a:lnTo>
                      <a:pt x="164101" y="0"/>
                    </a:lnTo>
                    <a:lnTo>
                      <a:pt x="0" y="0"/>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3" name="Freeform: Shape 67">
                <a:extLst>
                  <a:ext uri="{FF2B5EF4-FFF2-40B4-BE49-F238E27FC236}">
                    <a16:creationId xmlns:a16="http://schemas.microsoft.com/office/drawing/2014/main" xmlns="" id="{B3F6F1A4-1DCE-4B93-ADE2-940FAAC03600}"/>
                  </a:ext>
                </a:extLst>
              </p:cNvPr>
              <p:cNvSpPr/>
              <p:nvPr/>
            </p:nvSpPr>
            <p:spPr>
              <a:xfrm>
                <a:off x="9480446" y="2574287"/>
                <a:ext cx="9526" cy="104774"/>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4" name="Freeform: Shape 68">
                <a:extLst>
                  <a:ext uri="{FF2B5EF4-FFF2-40B4-BE49-F238E27FC236}">
                    <a16:creationId xmlns:a16="http://schemas.microsoft.com/office/drawing/2014/main" xmlns="" id="{F573EFF9-677F-4217-873C-8EAA00C31993}"/>
                  </a:ext>
                </a:extLst>
              </p:cNvPr>
              <p:cNvSpPr/>
              <p:nvPr/>
            </p:nvSpPr>
            <p:spPr>
              <a:xfrm>
                <a:off x="11762453" y="449334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5" name="Freeform: Shape 69">
                <a:extLst>
                  <a:ext uri="{FF2B5EF4-FFF2-40B4-BE49-F238E27FC236}">
                    <a16:creationId xmlns:a16="http://schemas.microsoft.com/office/drawing/2014/main" xmlns="" id="{6D089F5D-AECB-449E-8C40-BC4DEA133712}"/>
                  </a:ext>
                </a:extLst>
              </p:cNvPr>
              <p:cNvSpPr/>
              <p:nvPr/>
            </p:nvSpPr>
            <p:spPr>
              <a:xfrm>
                <a:off x="12219653" y="4874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6" name="Freeform: Shape 70">
                <a:extLst>
                  <a:ext uri="{FF2B5EF4-FFF2-40B4-BE49-F238E27FC236}">
                    <a16:creationId xmlns:a16="http://schemas.microsoft.com/office/drawing/2014/main" xmlns="" id="{B9DA815C-2C17-453E-B5F6-D6494D89CE76}"/>
                  </a:ext>
                </a:extLst>
              </p:cNvPr>
              <p:cNvSpPr/>
              <p:nvPr/>
            </p:nvSpPr>
            <p:spPr>
              <a:xfrm>
                <a:off x="12276803" y="4874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7" name="Freeform: Shape 71">
                <a:extLst>
                  <a:ext uri="{FF2B5EF4-FFF2-40B4-BE49-F238E27FC236}">
                    <a16:creationId xmlns:a16="http://schemas.microsoft.com/office/drawing/2014/main" xmlns="" id="{693ABF36-127A-446A-9AB9-AA047DD7A77C}"/>
                  </a:ext>
                </a:extLst>
              </p:cNvPr>
              <p:cNvSpPr/>
              <p:nvPr/>
            </p:nvSpPr>
            <p:spPr>
              <a:xfrm>
                <a:off x="12410153" y="49314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8" name="Freeform: Shape 72">
                <a:extLst>
                  <a:ext uri="{FF2B5EF4-FFF2-40B4-BE49-F238E27FC236}">
                    <a16:creationId xmlns:a16="http://schemas.microsoft.com/office/drawing/2014/main" xmlns="" id="{C8520341-8C39-4D63-8E5A-DBD0F1618C34}"/>
                  </a:ext>
                </a:extLst>
              </p:cNvPr>
              <p:cNvSpPr/>
              <p:nvPr/>
            </p:nvSpPr>
            <p:spPr>
              <a:xfrm>
                <a:off x="12829253" y="51029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39" name="Freeform: Shape 73">
                <a:extLst>
                  <a:ext uri="{FF2B5EF4-FFF2-40B4-BE49-F238E27FC236}">
                    <a16:creationId xmlns:a16="http://schemas.microsoft.com/office/drawing/2014/main" xmlns="" id="{5F45D55B-F4BC-4B31-9574-8DF2276C3D8F}"/>
                  </a:ext>
                </a:extLst>
              </p:cNvPr>
              <p:cNvSpPr/>
              <p:nvPr/>
            </p:nvSpPr>
            <p:spPr>
              <a:xfrm>
                <a:off x="12886403" y="51029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0" name="Freeform: Shape 74">
                <a:extLst>
                  <a:ext uri="{FF2B5EF4-FFF2-40B4-BE49-F238E27FC236}">
                    <a16:creationId xmlns:a16="http://schemas.microsoft.com/office/drawing/2014/main" xmlns="" id="{F7697F58-7287-407B-993F-162FCCF854C2}"/>
                  </a:ext>
                </a:extLst>
              </p:cNvPr>
              <p:cNvSpPr/>
              <p:nvPr/>
            </p:nvSpPr>
            <p:spPr>
              <a:xfrm>
                <a:off x="13076903" y="519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1" name="Freeform: Shape 75">
                <a:extLst>
                  <a:ext uri="{FF2B5EF4-FFF2-40B4-BE49-F238E27FC236}">
                    <a16:creationId xmlns:a16="http://schemas.microsoft.com/office/drawing/2014/main" xmlns="" id="{A10C070C-5724-4F41-886A-DE97E4628F5A}"/>
                  </a:ext>
                </a:extLst>
              </p:cNvPr>
              <p:cNvSpPr/>
              <p:nvPr/>
            </p:nvSpPr>
            <p:spPr>
              <a:xfrm>
                <a:off x="13286453" y="5236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2" name="Freeform: Shape 76">
                <a:extLst>
                  <a:ext uri="{FF2B5EF4-FFF2-40B4-BE49-F238E27FC236}">
                    <a16:creationId xmlns:a16="http://schemas.microsoft.com/office/drawing/2014/main" xmlns="" id="{32DFE4AD-BAA5-427B-8782-DBA388B68DBB}"/>
                  </a:ext>
                </a:extLst>
              </p:cNvPr>
              <p:cNvSpPr/>
              <p:nvPr/>
            </p:nvSpPr>
            <p:spPr>
              <a:xfrm>
                <a:off x="135150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3" name="Freeform: Shape 93">
                <a:extLst>
                  <a:ext uri="{FF2B5EF4-FFF2-40B4-BE49-F238E27FC236}">
                    <a16:creationId xmlns:a16="http://schemas.microsoft.com/office/drawing/2014/main" xmlns="" id="{6CA29F36-8661-4BB0-818D-E815A6FE94F9}"/>
                  </a:ext>
                </a:extLst>
              </p:cNvPr>
              <p:cNvSpPr/>
              <p:nvPr/>
            </p:nvSpPr>
            <p:spPr>
              <a:xfrm>
                <a:off x="135912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4" name="Freeform: Shape 94">
                <a:extLst>
                  <a:ext uri="{FF2B5EF4-FFF2-40B4-BE49-F238E27FC236}">
                    <a16:creationId xmlns:a16="http://schemas.microsoft.com/office/drawing/2014/main" xmlns="" id="{7A430001-AEC5-4E35-A324-B792E9D43926}"/>
                  </a:ext>
                </a:extLst>
              </p:cNvPr>
              <p:cNvSpPr/>
              <p:nvPr/>
            </p:nvSpPr>
            <p:spPr>
              <a:xfrm>
                <a:off x="136293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5" name="Freeform: Shape 95">
                <a:extLst>
                  <a:ext uri="{FF2B5EF4-FFF2-40B4-BE49-F238E27FC236}">
                    <a16:creationId xmlns:a16="http://schemas.microsoft.com/office/drawing/2014/main" xmlns="" id="{F308DFFD-C052-4AEE-B851-939E6C96C527}"/>
                  </a:ext>
                </a:extLst>
              </p:cNvPr>
              <p:cNvSpPr/>
              <p:nvPr/>
            </p:nvSpPr>
            <p:spPr>
              <a:xfrm>
                <a:off x="137055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6" name="Freeform: Shape 96">
                <a:extLst>
                  <a:ext uri="{FF2B5EF4-FFF2-40B4-BE49-F238E27FC236}">
                    <a16:creationId xmlns:a16="http://schemas.microsoft.com/office/drawing/2014/main" xmlns="" id="{E50FE1E7-619B-4A35-8C12-6C49D135AD9C}"/>
                  </a:ext>
                </a:extLst>
              </p:cNvPr>
              <p:cNvSpPr/>
              <p:nvPr/>
            </p:nvSpPr>
            <p:spPr>
              <a:xfrm>
                <a:off x="13877003" y="5541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7" name="Freeform: Shape 97">
                <a:extLst>
                  <a:ext uri="{FF2B5EF4-FFF2-40B4-BE49-F238E27FC236}">
                    <a16:creationId xmlns:a16="http://schemas.microsoft.com/office/drawing/2014/main" xmlns="" id="{7945A377-51D4-4B70-A138-443FF8CA1960}"/>
                  </a:ext>
                </a:extLst>
              </p:cNvPr>
              <p:cNvSpPr/>
              <p:nvPr/>
            </p:nvSpPr>
            <p:spPr>
              <a:xfrm>
                <a:off x="13934153" y="5541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8" name="Freeform: Shape 98">
                <a:extLst>
                  <a:ext uri="{FF2B5EF4-FFF2-40B4-BE49-F238E27FC236}">
                    <a16:creationId xmlns:a16="http://schemas.microsoft.com/office/drawing/2014/main" xmlns="" id="{0060FA7E-1E63-442F-BE44-6D494126B28F}"/>
                  </a:ext>
                </a:extLst>
              </p:cNvPr>
              <p:cNvSpPr/>
              <p:nvPr/>
            </p:nvSpPr>
            <p:spPr>
              <a:xfrm>
                <a:off x="142199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49" name="Freeform: Shape 99">
                <a:extLst>
                  <a:ext uri="{FF2B5EF4-FFF2-40B4-BE49-F238E27FC236}">
                    <a16:creationId xmlns:a16="http://schemas.microsoft.com/office/drawing/2014/main" xmlns="" id="{F7411CB1-DA7C-4C6B-A726-3D23C00393E6}"/>
                  </a:ext>
                </a:extLst>
              </p:cNvPr>
              <p:cNvSpPr/>
              <p:nvPr/>
            </p:nvSpPr>
            <p:spPr>
              <a:xfrm>
                <a:off x="1427705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0" name="Freeform: Shape 100">
                <a:extLst>
                  <a:ext uri="{FF2B5EF4-FFF2-40B4-BE49-F238E27FC236}">
                    <a16:creationId xmlns:a16="http://schemas.microsoft.com/office/drawing/2014/main" xmlns="" id="{FDBA0BF0-85A0-4010-A2E5-9C348992FDB2}"/>
                  </a:ext>
                </a:extLst>
              </p:cNvPr>
              <p:cNvSpPr/>
              <p:nvPr/>
            </p:nvSpPr>
            <p:spPr>
              <a:xfrm>
                <a:off x="144485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1" name="Freeform: Shape 101">
                <a:extLst>
                  <a:ext uri="{FF2B5EF4-FFF2-40B4-BE49-F238E27FC236}">
                    <a16:creationId xmlns:a16="http://schemas.microsoft.com/office/drawing/2014/main" xmlns="" id="{40D99A68-AA57-42E3-967C-AB7408F08CED}"/>
                  </a:ext>
                </a:extLst>
              </p:cNvPr>
              <p:cNvSpPr/>
              <p:nvPr/>
            </p:nvSpPr>
            <p:spPr>
              <a:xfrm>
                <a:off x="1450565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2" name="Freeform: Shape 168">
                <a:extLst>
                  <a:ext uri="{FF2B5EF4-FFF2-40B4-BE49-F238E27FC236}">
                    <a16:creationId xmlns:a16="http://schemas.microsoft.com/office/drawing/2014/main" xmlns="" id="{BC5A7461-646A-4CC1-87CF-AE3D1546ECE5}"/>
                  </a:ext>
                </a:extLst>
              </p:cNvPr>
              <p:cNvSpPr/>
              <p:nvPr/>
            </p:nvSpPr>
            <p:spPr>
              <a:xfrm>
                <a:off x="146009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3" name="Freeform: Shape 169">
                <a:extLst>
                  <a:ext uri="{FF2B5EF4-FFF2-40B4-BE49-F238E27FC236}">
                    <a16:creationId xmlns:a16="http://schemas.microsoft.com/office/drawing/2014/main" xmlns="" id="{AC6C4AC2-10D0-42F6-8778-5FF99A59A36D}"/>
                  </a:ext>
                </a:extLst>
              </p:cNvPr>
              <p:cNvSpPr/>
              <p:nvPr/>
            </p:nvSpPr>
            <p:spPr>
              <a:xfrm>
                <a:off x="14886662" y="578875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4" name="Freeform: Shape 170">
                <a:extLst>
                  <a:ext uri="{FF2B5EF4-FFF2-40B4-BE49-F238E27FC236}">
                    <a16:creationId xmlns:a16="http://schemas.microsoft.com/office/drawing/2014/main" xmlns="" id="{551B77F5-F311-43B8-9DCF-15C698E4FE5E}"/>
                  </a:ext>
                </a:extLst>
              </p:cNvPr>
              <p:cNvSpPr/>
              <p:nvPr/>
            </p:nvSpPr>
            <p:spPr>
              <a:xfrm>
                <a:off x="15381962" y="578875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5" name="Freeform: Shape 171">
                <a:extLst>
                  <a:ext uri="{FF2B5EF4-FFF2-40B4-BE49-F238E27FC236}">
                    <a16:creationId xmlns:a16="http://schemas.microsoft.com/office/drawing/2014/main" xmlns="" id="{E4DAEEC9-7421-449A-9AF8-2A424863B894}"/>
                  </a:ext>
                </a:extLst>
              </p:cNvPr>
              <p:cNvSpPr/>
              <p:nvPr/>
            </p:nvSpPr>
            <p:spPr>
              <a:xfrm>
                <a:off x="1578201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6" name="Freeform: Shape 172">
                <a:extLst>
                  <a:ext uri="{FF2B5EF4-FFF2-40B4-BE49-F238E27FC236}">
                    <a16:creationId xmlns:a16="http://schemas.microsoft.com/office/drawing/2014/main" xmlns="" id="{A949916F-BB89-4A29-8070-B49335ADA796}"/>
                  </a:ext>
                </a:extLst>
              </p:cNvPr>
              <p:cNvSpPr/>
              <p:nvPr/>
            </p:nvSpPr>
            <p:spPr>
              <a:xfrm>
                <a:off x="1612491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7" name="Freeform: Shape 173">
                <a:extLst>
                  <a:ext uri="{FF2B5EF4-FFF2-40B4-BE49-F238E27FC236}">
                    <a16:creationId xmlns:a16="http://schemas.microsoft.com/office/drawing/2014/main" xmlns="" id="{F7F2F7F3-48A2-4211-A87D-7FB1A6BF0E54}"/>
                  </a:ext>
                </a:extLst>
              </p:cNvPr>
              <p:cNvSpPr/>
              <p:nvPr/>
            </p:nvSpPr>
            <p:spPr>
              <a:xfrm>
                <a:off x="16372573"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358" name="Freeform: Shape 174">
                <a:extLst>
                  <a:ext uri="{FF2B5EF4-FFF2-40B4-BE49-F238E27FC236}">
                    <a16:creationId xmlns:a16="http://schemas.microsoft.com/office/drawing/2014/main" xmlns="" id="{35E39F00-30F3-4CEF-9E49-696417385B92}"/>
                  </a:ext>
                </a:extLst>
              </p:cNvPr>
              <p:cNvSpPr/>
              <p:nvPr/>
            </p:nvSpPr>
            <p:spPr>
              <a:xfrm>
                <a:off x="16505923"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grpSp>
        <p:grpSp>
          <p:nvGrpSpPr>
            <p:cNvPr id="267" name="Group 266">
              <a:extLst>
                <a:ext uri="{FF2B5EF4-FFF2-40B4-BE49-F238E27FC236}">
                  <a16:creationId xmlns:a16="http://schemas.microsoft.com/office/drawing/2014/main" xmlns="" id="{B2A2A728-3D1D-4A5D-8FA9-B8A91F0B7CD0}"/>
                </a:ext>
              </a:extLst>
            </p:cNvPr>
            <p:cNvGrpSpPr/>
            <p:nvPr/>
          </p:nvGrpSpPr>
          <p:grpSpPr>
            <a:xfrm>
              <a:off x="2622467" y="1709956"/>
              <a:ext cx="4359416" cy="2170856"/>
              <a:chOff x="8809503" y="3097787"/>
              <a:chExt cx="6794049" cy="3344970"/>
            </a:xfrm>
          </p:grpSpPr>
          <p:sp>
            <p:nvSpPr>
              <p:cNvPr id="298" name="Freeform: Shape 178">
                <a:extLst>
                  <a:ext uri="{FF2B5EF4-FFF2-40B4-BE49-F238E27FC236}">
                    <a16:creationId xmlns:a16="http://schemas.microsoft.com/office/drawing/2014/main" xmlns="" id="{BF36B815-D62E-40BA-9AA9-DB9300A18CAE}"/>
                  </a:ext>
                </a:extLst>
              </p:cNvPr>
              <p:cNvSpPr/>
              <p:nvPr/>
            </p:nvSpPr>
            <p:spPr>
              <a:xfrm>
                <a:off x="8809503" y="3097787"/>
                <a:ext cx="6781800" cy="3295650"/>
              </a:xfrm>
              <a:custGeom>
                <a:avLst/>
                <a:gdLst>
                  <a:gd name="connsiteX0" fmla="*/ 6784429 w 6781800"/>
                  <a:gd name="connsiteY0" fmla="*/ 3302184 h 3295650"/>
                  <a:gd name="connsiteX1" fmla="*/ 6029316 w 6781800"/>
                  <a:gd name="connsiteY1" fmla="*/ 3302184 h 3295650"/>
                  <a:gd name="connsiteX2" fmla="*/ 6029316 w 6781800"/>
                  <a:gd name="connsiteY2" fmla="*/ 3098883 h 3295650"/>
                  <a:gd name="connsiteX3" fmla="*/ 4972155 w 6781800"/>
                  <a:gd name="connsiteY3" fmla="*/ 3098883 h 3295650"/>
                  <a:gd name="connsiteX4" fmla="*/ 4972155 w 6781800"/>
                  <a:gd name="connsiteY4" fmla="*/ 3003042 h 3295650"/>
                  <a:gd name="connsiteX5" fmla="*/ 4649772 w 6781800"/>
                  <a:gd name="connsiteY5" fmla="*/ 3003042 h 3295650"/>
                  <a:gd name="connsiteX6" fmla="*/ 4649772 w 6781800"/>
                  <a:gd name="connsiteY6" fmla="*/ 2918813 h 3295650"/>
                  <a:gd name="connsiteX7" fmla="*/ 4585878 w 6781800"/>
                  <a:gd name="connsiteY7" fmla="*/ 2918813 h 3295650"/>
                  <a:gd name="connsiteX8" fmla="*/ 4585878 w 6781800"/>
                  <a:gd name="connsiteY8" fmla="*/ 2846213 h 3295650"/>
                  <a:gd name="connsiteX9" fmla="*/ 4524889 w 6781800"/>
                  <a:gd name="connsiteY9" fmla="*/ 2846213 h 3295650"/>
                  <a:gd name="connsiteX10" fmla="*/ 4524889 w 6781800"/>
                  <a:gd name="connsiteY10" fmla="*/ 2756173 h 3295650"/>
                  <a:gd name="connsiteX11" fmla="*/ 4333208 w 6781800"/>
                  <a:gd name="connsiteY11" fmla="*/ 2756173 h 3295650"/>
                  <a:gd name="connsiteX12" fmla="*/ 4333208 w 6781800"/>
                  <a:gd name="connsiteY12" fmla="*/ 2695185 h 3295650"/>
                  <a:gd name="connsiteX13" fmla="*/ 3819144 w 6781800"/>
                  <a:gd name="connsiteY13" fmla="*/ 2695185 h 3295650"/>
                  <a:gd name="connsiteX14" fmla="*/ 3819144 w 6781800"/>
                  <a:gd name="connsiteY14" fmla="*/ 2671953 h 3295650"/>
                  <a:gd name="connsiteX15" fmla="*/ 3705882 w 6781800"/>
                  <a:gd name="connsiteY15" fmla="*/ 2671953 h 3295650"/>
                  <a:gd name="connsiteX16" fmla="*/ 3705882 w 6781800"/>
                  <a:gd name="connsiteY16" fmla="*/ 2608060 h 3295650"/>
                  <a:gd name="connsiteX17" fmla="*/ 3676841 w 6781800"/>
                  <a:gd name="connsiteY17" fmla="*/ 2608060 h 3295650"/>
                  <a:gd name="connsiteX18" fmla="*/ 3676841 w 6781800"/>
                  <a:gd name="connsiteY18" fmla="*/ 2549967 h 3295650"/>
                  <a:gd name="connsiteX19" fmla="*/ 3615842 w 6781800"/>
                  <a:gd name="connsiteY19" fmla="*/ 2549967 h 3295650"/>
                  <a:gd name="connsiteX20" fmla="*/ 3615842 w 6781800"/>
                  <a:gd name="connsiteY20" fmla="*/ 2506409 h 3295650"/>
                  <a:gd name="connsiteX21" fmla="*/ 3307994 w 6781800"/>
                  <a:gd name="connsiteY21" fmla="*/ 2506409 h 3295650"/>
                  <a:gd name="connsiteX22" fmla="*/ 3307994 w 6781800"/>
                  <a:gd name="connsiteY22" fmla="*/ 2465746 h 3295650"/>
                  <a:gd name="connsiteX23" fmla="*/ 3151156 w 6781800"/>
                  <a:gd name="connsiteY23" fmla="*/ 2465746 h 3295650"/>
                  <a:gd name="connsiteX24" fmla="*/ 3151156 w 6781800"/>
                  <a:gd name="connsiteY24" fmla="*/ 2433800 h 3295650"/>
                  <a:gd name="connsiteX25" fmla="*/ 3078547 w 6781800"/>
                  <a:gd name="connsiteY25" fmla="*/ 2433800 h 3295650"/>
                  <a:gd name="connsiteX26" fmla="*/ 3078547 w 6781800"/>
                  <a:gd name="connsiteY26" fmla="*/ 2404758 h 3295650"/>
                  <a:gd name="connsiteX27" fmla="*/ 2965285 w 6781800"/>
                  <a:gd name="connsiteY27" fmla="*/ 2404758 h 3295650"/>
                  <a:gd name="connsiteX28" fmla="*/ 2965285 w 6781800"/>
                  <a:gd name="connsiteY28" fmla="*/ 2311822 h 3295650"/>
                  <a:gd name="connsiteX29" fmla="*/ 2881055 w 6781800"/>
                  <a:gd name="connsiteY29" fmla="*/ 2311822 h 3295650"/>
                  <a:gd name="connsiteX30" fmla="*/ 2881055 w 6781800"/>
                  <a:gd name="connsiteY30" fmla="*/ 2253729 h 3295650"/>
                  <a:gd name="connsiteX31" fmla="*/ 2767794 w 6781800"/>
                  <a:gd name="connsiteY31" fmla="*/ 2253729 h 3295650"/>
                  <a:gd name="connsiteX32" fmla="*/ 2767794 w 6781800"/>
                  <a:gd name="connsiteY32" fmla="*/ 2201456 h 3295650"/>
                  <a:gd name="connsiteX33" fmla="*/ 2622576 w 6781800"/>
                  <a:gd name="connsiteY33" fmla="*/ 2201456 h 3295650"/>
                  <a:gd name="connsiteX34" fmla="*/ 2622576 w 6781800"/>
                  <a:gd name="connsiteY34" fmla="*/ 2149173 h 3295650"/>
                  <a:gd name="connsiteX35" fmla="*/ 2477367 w 6781800"/>
                  <a:gd name="connsiteY35" fmla="*/ 2149173 h 3295650"/>
                  <a:gd name="connsiteX36" fmla="*/ 2477367 w 6781800"/>
                  <a:gd name="connsiteY36" fmla="*/ 2108521 h 3295650"/>
                  <a:gd name="connsiteX37" fmla="*/ 2457031 w 6781800"/>
                  <a:gd name="connsiteY37" fmla="*/ 2108521 h 3295650"/>
                  <a:gd name="connsiteX38" fmla="*/ 2457031 w 6781800"/>
                  <a:gd name="connsiteY38" fmla="*/ 2073669 h 3295650"/>
                  <a:gd name="connsiteX39" fmla="*/ 2448316 w 6781800"/>
                  <a:gd name="connsiteY39" fmla="*/ 2073669 h 3295650"/>
                  <a:gd name="connsiteX40" fmla="*/ 2448316 w 6781800"/>
                  <a:gd name="connsiteY40" fmla="*/ 2059143 h 3295650"/>
                  <a:gd name="connsiteX41" fmla="*/ 2381517 w 6781800"/>
                  <a:gd name="connsiteY41" fmla="*/ 2059143 h 3295650"/>
                  <a:gd name="connsiteX42" fmla="*/ 2381517 w 6781800"/>
                  <a:gd name="connsiteY42" fmla="*/ 2006870 h 3295650"/>
                  <a:gd name="connsiteX43" fmla="*/ 2317623 w 6781800"/>
                  <a:gd name="connsiteY43" fmla="*/ 2006870 h 3295650"/>
                  <a:gd name="connsiteX44" fmla="*/ 2317623 w 6781800"/>
                  <a:gd name="connsiteY44" fmla="*/ 1940071 h 3295650"/>
                  <a:gd name="connsiteX45" fmla="*/ 2233403 w 6781800"/>
                  <a:gd name="connsiteY45" fmla="*/ 1940071 h 3295650"/>
                  <a:gd name="connsiteX46" fmla="*/ 2233403 w 6781800"/>
                  <a:gd name="connsiteY46" fmla="*/ 1887788 h 3295650"/>
                  <a:gd name="connsiteX47" fmla="*/ 2204361 w 6781800"/>
                  <a:gd name="connsiteY47" fmla="*/ 1887788 h 3295650"/>
                  <a:gd name="connsiteX48" fmla="*/ 2204361 w 6781800"/>
                  <a:gd name="connsiteY48" fmla="*/ 1818084 h 3295650"/>
                  <a:gd name="connsiteX49" fmla="*/ 2152079 w 6781800"/>
                  <a:gd name="connsiteY49" fmla="*/ 1818084 h 3295650"/>
                  <a:gd name="connsiteX50" fmla="*/ 2152079 w 6781800"/>
                  <a:gd name="connsiteY50" fmla="*/ 1754191 h 3295650"/>
                  <a:gd name="connsiteX51" fmla="*/ 2102711 w 6781800"/>
                  <a:gd name="connsiteY51" fmla="*/ 1754191 h 3295650"/>
                  <a:gd name="connsiteX52" fmla="*/ 2102711 w 6781800"/>
                  <a:gd name="connsiteY52" fmla="*/ 1681582 h 3295650"/>
                  <a:gd name="connsiteX53" fmla="*/ 1983629 w 6781800"/>
                  <a:gd name="connsiteY53" fmla="*/ 1681582 h 3295650"/>
                  <a:gd name="connsiteX54" fmla="*/ 1983629 w 6781800"/>
                  <a:gd name="connsiteY54" fmla="*/ 1629308 h 3295650"/>
                  <a:gd name="connsiteX55" fmla="*/ 1954587 w 6781800"/>
                  <a:gd name="connsiteY55" fmla="*/ 1629308 h 3295650"/>
                  <a:gd name="connsiteX56" fmla="*/ 1954587 w 6781800"/>
                  <a:gd name="connsiteY56" fmla="*/ 1594457 h 3295650"/>
                  <a:gd name="connsiteX57" fmla="*/ 1911029 w 6781800"/>
                  <a:gd name="connsiteY57" fmla="*/ 1594457 h 3295650"/>
                  <a:gd name="connsiteX58" fmla="*/ 1911029 w 6781800"/>
                  <a:gd name="connsiteY58" fmla="*/ 1539278 h 3295650"/>
                  <a:gd name="connsiteX59" fmla="*/ 1739675 w 6781800"/>
                  <a:gd name="connsiteY59" fmla="*/ 1539278 h 3295650"/>
                  <a:gd name="connsiteX60" fmla="*/ 1739675 w 6781800"/>
                  <a:gd name="connsiteY60" fmla="*/ 1484090 h 3295650"/>
                  <a:gd name="connsiteX61" fmla="*/ 1678686 w 6781800"/>
                  <a:gd name="connsiteY61" fmla="*/ 1484090 h 3295650"/>
                  <a:gd name="connsiteX62" fmla="*/ 1678686 w 6781800"/>
                  <a:gd name="connsiteY62" fmla="*/ 1423102 h 3295650"/>
                  <a:gd name="connsiteX63" fmla="*/ 1629308 w 6781800"/>
                  <a:gd name="connsiteY63" fmla="*/ 1423102 h 3295650"/>
                  <a:gd name="connsiteX64" fmla="*/ 1629308 w 6781800"/>
                  <a:gd name="connsiteY64" fmla="*/ 1382440 h 3295650"/>
                  <a:gd name="connsiteX65" fmla="*/ 1585741 w 6781800"/>
                  <a:gd name="connsiteY65" fmla="*/ 1382440 h 3295650"/>
                  <a:gd name="connsiteX66" fmla="*/ 1585741 w 6781800"/>
                  <a:gd name="connsiteY66" fmla="*/ 1283694 h 3295650"/>
                  <a:gd name="connsiteX67" fmla="*/ 1513142 w 6781800"/>
                  <a:gd name="connsiteY67" fmla="*/ 1283694 h 3295650"/>
                  <a:gd name="connsiteX68" fmla="*/ 1513142 w 6781800"/>
                  <a:gd name="connsiteY68" fmla="*/ 1251747 h 3295650"/>
                  <a:gd name="connsiteX69" fmla="*/ 1460859 w 6781800"/>
                  <a:gd name="connsiteY69" fmla="*/ 1251747 h 3295650"/>
                  <a:gd name="connsiteX70" fmla="*/ 1460859 w 6781800"/>
                  <a:gd name="connsiteY70" fmla="*/ 1182043 h 3295650"/>
                  <a:gd name="connsiteX71" fmla="*/ 1399870 w 6781800"/>
                  <a:gd name="connsiteY71" fmla="*/ 1182043 h 3295650"/>
                  <a:gd name="connsiteX72" fmla="*/ 1399870 w 6781800"/>
                  <a:gd name="connsiteY72" fmla="*/ 1094918 h 3295650"/>
                  <a:gd name="connsiteX73" fmla="*/ 1309840 w 6781800"/>
                  <a:gd name="connsiteY73" fmla="*/ 1094918 h 3295650"/>
                  <a:gd name="connsiteX74" fmla="*/ 1309840 w 6781800"/>
                  <a:gd name="connsiteY74" fmla="*/ 1039739 h 3295650"/>
                  <a:gd name="connsiteX75" fmla="*/ 1211094 w 6781800"/>
                  <a:gd name="connsiteY75" fmla="*/ 1039739 h 3295650"/>
                  <a:gd name="connsiteX76" fmla="*/ 1211094 w 6781800"/>
                  <a:gd name="connsiteY76" fmla="*/ 964225 h 3295650"/>
                  <a:gd name="connsiteX77" fmla="*/ 1170432 w 6781800"/>
                  <a:gd name="connsiteY77" fmla="*/ 964225 h 3295650"/>
                  <a:gd name="connsiteX78" fmla="*/ 1170432 w 6781800"/>
                  <a:gd name="connsiteY78" fmla="*/ 894522 h 3295650"/>
                  <a:gd name="connsiteX79" fmla="*/ 1132675 w 6781800"/>
                  <a:gd name="connsiteY79" fmla="*/ 894522 h 3295650"/>
                  <a:gd name="connsiteX80" fmla="*/ 1132675 w 6781800"/>
                  <a:gd name="connsiteY80" fmla="*/ 789968 h 3295650"/>
                  <a:gd name="connsiteX81" fmla="*/ 1100728 w 6781800"/>
                  <a:gd name="connsiteY81" fmla="*/ 789968 h 3295650"/>
                  <a:gd name="connsiteX82" fmla="*/ 1100728 w 6781800"/>
                  <a:gd name="connsiteY82" fmla="*/ 699935 h 3295650"/>
                  <a:gd name="connsiteX83" fmla="*/ 1054256 w 6781800"/>
                  <a:gd name="connsiteY83" fmla="*/ 699935 h 3295650"/>
                  <a:gd name="connsiteX84" fmla="*/ 1054256 w 6781800"/>
                  <a:gd name="connsiteY84" fmla="*/ 621519 h 3295650"/>
                  <a:gd name="connsiteX85" fmla="*/ 932278 w 6781800"/>
                  <a:gd name="connsiteY85" fmla="*/ 621519 h 3295650"/>
                  <a:gd name="connsiteX86" fmla="*/ 932278 w 6781800"/>
                  <a:gd name="connsiteY86" fmla="*/ 548912 h 3295650"/>
                  <a:gd name="connsiteX87" fmla="*/ 885810 w 6781800"/>
                  <a:gd name="connsiteY87" fmla="*/ 548912 h 3295650"/>
                  <a:gd name="connsiteX88" fmla="*/ 885810 w 6781800"/>
                  <a:gd name="connsiteY88" fmla="*/ 455974 h 3295650"/>
                  <a:gd name="connsiteX89" fmla="*/ 816107 w 6781800"/>
                  <a:gd name="connsiteY89" fmla="*/ 455974 h 3295650"/>
                  <a:gd name="connsiteX90" fmla="*/ 816107 w 6781800"/>
                  <a:gd name="connsiteY90" fmla="*/ 357228 h 3295650"/>
                  <a:gd name="connsiteX91" fmla="*/ 766734 w 6781800"/>
                  <a:gd name="connsiteY91" fmla="*/ 357228 h 3295650"/>
                  <a:gd name="connsiteX92" fmla="*/ 766734 w 6781800"/>
                  <a:gd name="connsiteY92" fmla="*/ 267195 h 3295650"/>
                  <a:gd name="connsiteX93" fmla="*/ 575050 w 6781800"/>
                  <a:gd name="connsiteY93" fmla="*/ 267195 h 3295650"/>
                  <a:gd name="connsiteX94" fmla="*/ 575050 w 6781800"/>
                  <a:gd name="connsiteY94" fmla="*/ 206205 h 3295650"/>
                  <a:gd name="connsiteX95" fmla="*/ 537295 w 6781800"/>
                  <a:gd name="connsiteY95" fmla="*/ 206205 h 3295650"/>
                  <a:gd name="connsiteX96" fmla="*/ 537295 w 6781800"/>
                  <a:gd name="connsiteY96" fmla="*/ 177162 h 3295650"/>
                  <a:gd name="connsiteX97" fmla="*/ 447262 w 6781800"/>
                  <a:gd name="connsiteY97" fmla="*/ 177162 h 3295650"/>
                  <a:gd name="connsiteX98" fmla="*/ 447262 w 6781800"/>
                  <a:gd name="connsiteY98" fmla="*/ 133598 h 3295650"/>
                  <a:gd name="connsiteX99" fmla="*/ 278812 w 6781800"/>
                  <a:gd name="connsiteY99" fmla="*/ 133598 h 3295650"/>
                  <a:gd name="connsiteX100" fmla="*/ 278812 w 6781800"/>
                  <a:gd name="connsiteY100" fmla="*/ 58086 h 3295650"/>
                  <a:gd name="connsiteX101" fmla="*/ 156832 w 6781800"/>
                  <a:gd name="connsiteY101" fmla="*/ 58086 h 3295650"/>
                  <a:gd name="connsiteX102" fmla="*/ 156832 w 6781800"/>
                  <a:gd name="connsiteY102" fmla="*/ 0 h 3295650"/>
                  <a:gd name="connsiteX103" fmla="*/ 0 w 6781800"/>
                  <a:gd name="connsiteY103" fmla="*/ 0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781800" h="3295650">
                    <a:moveTo>
                      <a:pt x="6784429" y="3302184"/>
                    </a:moveTo>
                    <a:lnTo>
                      <a:pt x="6029316" y="3302184"/>
                    </a:lnTo>
                    <a:lnTo>
                      <a:pt x="6029316" y="3098883"/>
                    </a:lnTo>
                    <a:lnTo>
                      <a:pt x="4972155" y="3098883"/>
                    </a:lnTo>
                    <a:lnTo>
                      <a:pt x="4972155" y="3003042"/>
                    </a:lnTo>
                    <a:lnTo>
                      <a:pt x="4649772" y="3003042"/>
                    </a:lnTo>
                    <a:lnTo>
                      <a:pt x="4649772" y="2918813"/>
                    </a:lnTo>
                    <a:lnTo>
                      <a:pt x="4585878" y="2918813"/>
                    </a:lnTo>
                    <a:lnTo>
                      <a:pt x="4585878" y="2846213"/>
                    </a:lnTo>
                    <a:lnTo>
                      <a:pt x="4524889" y="2846213"/>
                    </a:lnTo>
                    <a:lnTo>
                      <a:pt x="4524889" y="2756173"/>
                    </a:lnTo>
                    <a:lnTo>
                      <a:pt x="4333208" y="2756173"/>
                    </a:lnTo>
                    <a:lnTo>
                      <a:pt x="4333208" y="2695185"/>
                    </a:lnTo>
                    <a:lnTo>
                      <a:pt x="3819144" y="2695185"/>
                    </a:lnTo>
                    <a:lnTo>
                      <a:pt x="3819144" y="2671953"/>
                    </a:lnTo>
                    <a:lnTo>
                      <a:pt x="3705882" y="2671953"/>
                    </a:lnTo>
                    <a:lnTo>
                      <a:pt x="3705882" y="2608060"/>
                    </a:lnTo>
                    <a:lnTo>
                      <a:pt x="3676841" y="2608060"/>
                    </a:lnTo>
                    <a:lnTo>
                      <a:pt x="3676841" y="2549967"/>
                    </a:lnTo>
                    <a:lnTo>
                      <a:pt x="3615842" y="2549967"/>
                    </a:lnTo>
                    <a:lnTo>
                      <a:pt x="3615842" y="2506409"/>
                    </a:lnTo>
                    <a:lnTo>
                      <a:pt x="3307994" y="2506409"/>
                    </a:lnTo>
                    <a:lnTo>
                      <a:pt x="3307994" y="2465746"/>
                    </a:lnTo>
                    <a:lnTo>
                      <a:pt x="3151156" y="2465746"/>
                    </a:lnTo>
                    <a:lnTo>
                      <a:pt x="3151156" y="2433800"/>
                    </a:lnTo>
                    <a:lnTo>
                      <a:pt x="3078547" y="2433800"/>
                    </a:lnTo>
                    <a:lnTo>
                      <a:pt x="3078547" y="2404758"/>
                    </a:lnTo>
                    <a:lnTo>
                      <a:pt x="2965285" y="2404758"/>
                    </a:lnTo>
                    <a:lnTo>
                      <a:pt x="2965285" y="2311822"/>
                    </a:lnTo>
                    <a:lnTo>
                      <a:pt x="2881055" y="2311822"/>
                    </a:lnTo>
                    <a:lnTo>
                      <a:pt x="2881055" y="2253729"/>
                    </a:lnTo>
                    <a:lnTo>
                      <a:pt x="2767794" y="2253729"/>
                    </a:lnTo>
                    <a:lnTo>
                      <a:pt x="2767794" y="2201456"/>
                    </a:lnTo>
                    <a:lnTo>
                      <a:pt x="2622576" y="2201456"/>
                    </a:lnTo>
                    <a:lnTo>
                      <a:pt x="2622576" y="2149173"/>
                    </a:lnTo>
                    <a:lnTo>
                      <a:pt x="2477367" y="2149173"/>
                    </a:lnTo>
                    <a:lnTo>
                      <a:pt x="2477367" y="2108521"/>
                    </a:lnTo>
                    <a:lnTo>
                      <a:pt x="2457031" y="2108521"/>
                    </a:lnTo>
                    <a:lnTo>
                      <a:pt x="2457031" y="2073669"/>
                    </a:lnTo>
                    <a:lnTo>
                      <a:pt x="2448316" y="2073669"/>
                    </a:lnTo>
                    <a:lnTo>
                      <a:pt x="2448316" y="2059143"/>
                    </a:lnTo>
                    <a:lnTo>
                      <a:pt x="2381517" y="2059143"/>
                    </a:lnTo>
                    <a:lnTo>
                      <a:pt x="2381517" y="2006870"/>
                    </a:lnTo>
                    <a:lnTo>
                      <a:pt x="2317623" y="2006870"/>
                    </a:lnTo>
                    <a:lnTo>
                      <a:pt x="2317623" y="1940071"/>
                    </a:lnTo>
                    <a:lnTo>
                      <a:pt x="2233403" y="1940071"/>
                    </a:lnTo>
                    <a:lnTo>
                      <a:pt x="2233403" y="1887788"/>
                    </a:lnTo>
                    <a:lnTo>
                      <a:pt x="2204361" y="1887788"/>
                    </a:lnTo>
                    <a:lnTo>
                      <a:pt x="2204361" y="1818084"/>
                    </a:lnTo>
                    <a:lnTo>
                      <a:pt x="2152079" y="1818084"/>
                    </a:lnTo>
                    <a:lnTo>
                      <a:pt x="2152079" y="1754191"/>
                    </a:lnTo>
                    <a:lnTo>
                      <a:pt x="2102711" y="1754191"/>
                    </a:lnTo>
                    <a:lnTo>
                      <a:pt x="2102711" y="1681582"/>
                    </a:lnTo>
                    <a:lnTo>
                      <a:pt x="1983629" y="1681582"/>
                    </a:lnTo>
                    <a:lnTo>
                      <a:pt x="1983629" y="1629308"/>
                    </a:lnTo>
                    <a:lnTo>
                      <a:pt x="1954587" y="1629308"/>
                    </a:lnTo>
                    <a:lnTo>
                      <a:pt x="1954587" y="1594457"/>
                    </a:lnTo>
                    <a:lnTo>
                      <a:pt x="1911029" y="1594457"/>
                    </a:lnTo>
                    <a:lnTo>
                      <a:pt x="1911029" y="1539278"/>
                    </a:lnTo>
                    <a:lnTo>
                      <a:pt x="1739675" y="1539278"/>
                    </a:lnTo>
                    <a:lnTo>
                      <a:pt x="1739675" y="1484090"/>
                    </a:lnTo>
                    <a:lnTo>
                      <a:pt x="1678686" y="1484090"/>
                    </a:lnTo>
                    <a:lnTo>
                      <a:pt x="1678686" y="1423102"/>
                    </a:lnTo>
                    <a:lnTo>
                      <a:pt x="1629308" y="1423102"/>
                    </a:lnTo>
                    <a:lnTo>
                      <a:pt x="1629308" y="1382440"/>
                    </a:lnTo>
                    <a:lnTo>
                      <a:pt x="1585741" y="1382440"/>
                    </a:lnTo>
                    <a:lnTo>
                      <a:pt x="1585741" y="1283694"/>
                    </a:lnTo>
                    <a:lnTo>
                      <a:pt x="1513142" y="1283694"/>
                    </a:lnTo>
                    <a:lnTo>
                      <a:pt x="1513142" y="1251747"/>
                    </a:lnTo>
                    <a:lnTo>
                      <a:pt x="1460859" y="1251747"/>
                    </a:lnTo>
                    <a:lnTo>
                      <a:pt x="1460859" y="1182043"/>
                    </a:lnTo>
                    <a:lnTo>
                      <a:pt x="1399870" y="1182043"/>
                    </a:lnTo>
                    <a:lnTo>
                      <a:pt x="1399870" y="1094918"/>
                    </a:lnTo>
                    <a:lnTo>
                      <a:pt x="1309840" y="1094918"/>
                    </a:lnTo>
                    <a:lnTo>
                      <a:pt x="1309840" y="1039739"/>
                    </a:lnTo>
                    <a:lnTo>
                      <a:pt x="1211094" y="1039739"/>
                    </a:lnTo>
                    <a:lnTo>
                      <a:pt x="1211094" y="964225"/>
                    </a:lnTo>
                    <a:lnTo>
                      <a:pt x="1170432" y="964225"/>
                    </a:lnTo>
                    <a:lnTo>
                      <a:pt x="1170432" y="894522"/>
                    </a:lnTo>
                    <a:lnTo>
                      <a:pt x="1132675" y="894522"/>
                    </a:lnTo>
                    <a:lnTo>
                      <a:pt x="1132675" y="789968"/>
                    </a:lnTo>
                    <a:lnTo>
                      <a:pt x="1100728" y="789968"/>
                    </a:lnTo>
                    <a:lnTo>
                      <a:pt x="1100728" y="699935"/>
                    </a:lnTo>
                    <a:lnTo>
                      <a:pt x="1054256" y="699935"/>
                    </a:lnTo>
                    <a:lnTo>
                      <a:pt x="1054256" y="621519"/>
                    </a:lnTo>
                    <a:lnTo>
                      <a:pt x="932278" y="621519"/>
                    </a:lnTo>
                    <a:lnTo>
                      <a:pt x="932278" y="548912"/>
                    </a:lnTo>
                    <a:lnTo>
                      <a:pt x="885810" y="548912"/>
                    </a:lnTo>
                    <a:lnTo>
                      <a:pt x="885810" y="455974"/>
                    </a:lnTo>
                    <a:lnTo>
                      <a:pt x="816107" y="455974"/>
                    </a:lnTo>
                    <a:lnTo>
                      <a:pt x="816107" y="357228"/>
                    </a:lnTo>
                    <a:lnTo>
                      <a:pt x="766734" y="357228"/>
                    </a:lnTo>
                    <a:lnTo>
                      <a:pt x="766734" y="267195"/>
                    </a:lnTo>
                    <a:lnTo>
                      <a:pt x="575050" y="267195"/>
                    </a:lnTo>
                    <a:lnTo>
                      <a:pt x="575050" y="206205"/>
                    </a:lnTo>
                    <a:lnTo>
                      <a:pt x="537295" y="206205"/>
                    </a:lnTo>
                    <a:lnTo>
                      <a:pt x="537295" y="177162"/>
                    </a:lnTo>
                    <a:lnTo>
                      <a:pt x="447262" y="177162"/>
                    </a:lnTo>
                    <a:lnTo>
                      <a:pt x="447262" y="133598"/>
                    </a:lnTo>
                    <a:lnTo>
                      <a:pt x="278812" y="133598"/>
                    </a:lnTo>
                    <a:lnTo>
                      <a:pt x="278812" y="58086"/>
                    </a:lnTo>
                    <a:lnTo>
                      <a:pt x="156832" y="58086"/>
                    </a:lnTo>
                    <a:lnTo>
                      <a:pt x="156832" y="0"/>
                    </a:ln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299" name="Freeform: Shape 179">
                <a:extLst>
                  <a:ext uri="{FF2B5EF4-FFF2-40B4-BE49-F238E27FC236}">
                    <a16:creationId xmlns:a16="http://schemas.microsoft.com/office/drawing/2014/main" xmlns="" id="{12ADAC0F-AC96-4A09-9BB3-FD74FA8E9E14}"/>
                  </a:ext>
                </a:extLst>
              </p:cNvPr>
              <p:cNvSpPr/>
              <p:nvPr/>
            </p:nvSpPr>
            <p:spPr>
              <a:xfrm>
                <a:off x="9117014" y="31756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0" name="Freeform: Shape 180">
                <a:extLst>
                  <a:ext uri="{FF2B5EF4-FFF2-40B4-BE49-F238E27FC236}">
                    <a16:creationId xmlns:a16="http://schemas.microsoft.com/office/drawing/2014/main" xmlns="" id="{5817A3F6-EFFB-422D-900F-DBD5E6AD18FF}"/>
                  </a:ext>
                </a:extLst>
              </p:cNvPr>
              <p:cNvSpPr/>
              <p:nvPr/>
            </p:nvSpPr>
            <p:spPr>
              <a:xfrm>
                <a:off x="9920261" y="402976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1" name="Freeform: Shape 181">
                <a:extLst>
                  <a:ext uri="{FF2B5EF4-FFF2-40B4-BE49-F238E27FC236}">
                    <a16:creationId xmlns:a16="http://schemas.microsoft.com/office/drawing/2014/main" xmlns="" id="{35FBD217-4AC9-4B05-A403-A5C9286C187E}"/>
                  </a:ext>
                </a:extLst>
              </p:cNvPr>
              <p:cNvSpPr/>
              <p:nvPr/>
            </p:nvSpPr>
            <p:spPr>
              <a:xfrm>
                <a:off x="9977411" y="41059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2" name="Freeform: Shape 182">
                <a:extLst>
                  <a:ext uri="{FF2B5EF4-FFF2-40B4-BE49-F238E27FC236}">
                    <a16:creationId xmlns:a16="http://schemas.microsoft.com/office/drawing/2014/main" xmlns="" id="{6259641C-0DB4-4094-B2A8-18676594D9B1}"/>
                  </a:ext>
                </a:extLst>
              </p:cNvPr>
              <p:cNvSpPr/>
              <p:nvPr/>
            </p:nvSpPr>
            <p:spPr>
              <a:xfrm>
                <a:off x="10339361" y="44107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3" name="Freeform: Shape 183">
                <a:extLst>
                  <a:ext uri="{FF2B5EF4-FFF2-40B4-BE49-F238E27FC236}">
                    <a16:creationId xmlns:a16="http://schemas.microsoft.com/office/drawing/2014/main" xmlns="" id="{65B97AB7-D310-4BDD-BDEE-6A48A068413B}"/>
                  </a:ext>
                </a:extLst>
              </p:cNvPr>
              <p:cNvSpPr/>
              <p:nvPr/>
            </p:nvSpPr>
            <p:spPr>
              <a:xfrm>
                <a:off x="10679118" y="458537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4" name="Freeform: Shape 184">
                <a:extLst>
                  <a:ext uri="{FF2B5EF4-FFF2-40B4-BE49-F238E27FC236}">
                    <a16:creationId xmlns:a16="http://schemas.microsoft.com/office/drawing/2014/main" xmlns="" id="{BC06053F-FFD5-424C-A2D8-3A802A43A5AE}"/>
                  </a:ext>
                </a:extLst>
              </p:cNvPr>
              <p:cNvSpPr/>
              <p:nvPr/>
            </p:nvSpPr>
            <p:spPr>
              <a:xfrm>
                <a:off x="10641018" y="458537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5" name="Freeform: Shape 185">
                <a:extLst>
                  <a:ext uri="{FF2B5EF4-FFF2-40B4-BE49-F238E27FC236}">
                    <a16:creationId xmlns:a16="http://schemas.microsoft.com/office/drawing/2014/main" xmlns="" id="{91A2E02C-F730-4601-8B03-63704ECCA5B6}"/>
                  </a:ext>
                </a:extLst>
              </p:cNvPr>
              <p:cNvSpPr/>
              <p:nvPr/>
            </p:nvSpPr>
            <p:spPr>
              <a:xfrm>
                <a:off x="11079168" y="498542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6" name="Freeform: Shape 186">
                <a:extLst>
                  <a:ext uri="{FF2B5EF4-FFF2-40B4-BE49-F238E27FC236}">
                    <a16:creationId xmlns:a16="http://schemas.microsoft.com/office/drawing/2014/main" xmlns="" id="{5CB68DF4-9AE1-4C8B-9E29-472E04EF912D}"/>
                  </a:ext>
                </a:extLst>
              </p:cNvPr>
              <p:cNvSpPr/>
              <p:nvPr/>
            </p:nvSpPr>
            <p:spPr>
              <a:xfrm>
                <a:off x="11155368" y="5042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7" name="Freeform: Shape 187">
                <a:extLst>
                  <a:ext uri="{FF2B5EF4-FFF2-40B4-BE49-F238E27FC236}">
                    <a16:creationId xmlns:a16="http://schemas.microsoft.com/office/drawing/2014/main" xmlns="" id="{D0173A69-3C3E-4BD2-9FDF-DA615E3FCBE9}"/>
                  </a:ext>
                </a:extLst>
              </p:cNvPr>
              <p:cNvSpPr/>
              <p:nvPr/>
            </p:nvSpPr>
            <p:spPr>
              <a:xfrm>
                <a:off x="11326818" y="51949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8" name="Freeform: Shape 188">
                <a:extLst>
                  <a:ext uri="{FF2B5EF4-FFF2-40B4-BE49-F238E27FC236}">
                    <a16:creationId xmlns:a16="http://schemas.microsoft.com/office/drawing/2014/main" xmlns="" id="{6B3C10F8-B087-40D2-A789-606438D6917E}"/>
                  </a:ext>
                </a:extLst>
              </p:cNvPr>
              <p:cNvSpPr/>
              <p:nvPr/>
            </p:nvSpPr>
            <p:spPr>
              <a:xfrm>
                <a:off x="11383968" y="51949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09" name="Freeform: Shape 189">
                <a:extLst>
                  <a:ext uri="{FF2B5EF4-FFF2-40B4-BE49-F238E27FC236}">
                    <a16:creationId xmlns:a16="http://schemas.microsoft.com/office/drawing/2014/main" xmlns="" id="{78F570B8-0EF1-44E6-AD58-9553791652A9}"/>
                  </a:ext>
                </a:extLst>
              </p:cNvPr>
              <p:cNvSpPr/>
              <p:nvPr/>
            </p:nvSpPr>
            <p:spPr>
              <a:xfrm>
                <a:off x="11498268" y="52521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0" name="Freeform: Shape 190">
                <a:extLst>
                  <a:ext uri="{FF2B5EF4-FFF2-40B4-BE49-F238E27FC236}">
                    <a16:creationId xmlns:a16="http://schemas.microsoft.com/office/drawing/2014/main" xmlns="" id="{E9D0FD20-F214-4986-80E8-406B9DF864F8}"/>
                  </a:ext>
                </a:extLst>
              </p:cNvPr>
              <p:cNvSpPr/>
              <p:nvPr/>
            </p:nvSpPr>
            <p:spPr>
              <a:xfrm>
                <a:off x="11650668" y="53092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1" name="Freeform: Shape 191">
                <a:extLst>
                  <a:ext uri="{FF2B5EF4-FFF2-40B4-BE49-F238E27FC236}">
                    <a16:creationId xmlns:a16="http://schemas.microsoft.com/office/drawing/2014/main" xmlns="" id="{3C3C6FA1-D256-4CD6-B4FC-F8FF37882C5C}"/>
                  </a:ext>
                </a:extLst>
              </p:cNvPr>
              <p:cNvSpPr/>
              <p:nvPr/>
            </p:nvSpPr>
            <p:spPr>
              <a:xfrm>
                <a:off x="11726868" y="53473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2" name="Freeform: Shape 192">
                <a:extLst>
                  <a:ext uri="{FF2B5EF4-FFF2-40B4-BE49-F238E27FC236}">
                    <a16:creationId xmlns:a16="http://schemas.microsoft.com/office/drawing/2014/main" xmlns="" id="{451D327A-A7A0-457F-AA5F-71F1CB2F1396}"/>
                  </a:ext>
                </a:extLst>
              </p:cNvPr>
              <p:cNvSpPr/>
              <p:nvPr/>
            </p:nvSpPr>
            <p:spPr>
              <a:xfrm>
                <a:off x="11841168" y="54426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3" name="Freeform: Shape 193">
                <a:extLst>
                  <a:ext uri="{FF2B5EF4-FFF2-40B4-BE49-F238E27FC236}">
                    <a16:creationId xmlns:a16="http://schemas.microsoft.com/office/drawing/2014/main" xmlns="" id="{40B3C246-36E9-478C-856E-86902F53F767}"/>
                  </a:ext>
                </a:extLst>
              </p:cNvPr>
              <p:cNvSpPr/>
              <p:nvPr/>
            </p:nvSpPr>
            <p:spPr>
              <a:xfrm>
                <a:off x="11841168" y="54426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4" name="Freeform: Shape 194">
                <a:extLst>
                  <a:ext uri="{FF2B5EF4-FFF2-40B4-BE49-F238E27FC236}">
                    <a16:creationId xmlns:a16="http://schemas.microsoft.com/office/drawing/2014/main" xmlns="" id="{7FD2445B-7098-4BA0-B95C-7577DD4C413D}"/>
                  </a:ext>
                </a:extLst>
              </p:cNvPr>
              <p:cNvSpPr/>
              <p:nvPr/>
            </p:nvSpPr>
            <p:spPr>
              <a:xfrm>
                <a:off x="11917368" y="54807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5" name="Freeform: Shape 195">
                <a:extLst>
                  <a:ext uri="{FF2B5EF4-FFF2-40B4-BE49-F238E27FC236}">
                    <a16:creationId xmlns:a16="http://schemas.microsoft.com/office/drawing/2014/main" xmlns="" id="{742BF54A-90E1-4BD0-8A4A-6A8CB7E8B99B}"/>
                  </a:ext>
                </a:extLst>
              </p:cNvPr>
              <p:cNvSpPr/>
              <p:nvPr/>
            </p:nvSpPr>
            <p:spPr>
              <a:xfrm>
                <a:off x="12069768" y="54997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6" name="Freeform: Shape 196">
                <a:extLst>
                  <a:ext uri="{FF2B5EF4-FFF2-40B4-BE49-F238E27FC236}">
                    <a16:creationId xmlns:a16="http://schemas.microsoft.com/office/drawing/2014/main" xmlns="" id="{8254A185-01BD-4D12-B042-6C3AE758E599}"/>
                  </a:ext>
                </a:extLst>
              </p:cNvPr>
              <p:cNvSpPr/>
              <p:nvPr/>
            </p:nvSpPr>
            <p:spPr>
              <a:xfrm>
                <a:off x="12393618" y="55569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7" name="Freeform: Shape 197">
                <a:extLst>
                  <a:ext uri="{FF2B5EF4-FFF2-40B4-BE49-F238E27FC236}">
                    <a16:creationId xmlns:a16="http://schemas.microsoft.com/office/drawing/2014/main" xmlns="" id="{6D86037A-322D-442C-AB62-8E45148832FD}"/>
                  </a:ext>
                </a:extLst>
              </p:cNvPr>
              <p:cNvSpPr/>
              <p:nvPr/>
            </p:nvSpPr>
            <p:spPr>
              <a:xfrm>
                <a:off x="12584118" y="57093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8" name="Freeform: Shape 198">
                <a:extLst>
                  <a:ext uri="{FF2B5EF4-FFF2-40B4-BE49-F238E27FC236}">
                    <a16:creationId xmlns:a16="http://schemas.microsoft.com/office/drawing/2014/main" xmlns="" id="{B49BBD52-4C15-4E6C-80BA-31C8099976FE}"/>
                  </a:ext>
                </a:extLst>
              </p:cNvPr>
              <p:cNvSpPr/>
              <p:nvPr/>
            </p:nvSpPr>
            <p:spPr>
              <a:xfrm>
                <a:off x="1269841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19" name="Freeform: Shape 199">
                <a:extLst>
                  <a:ext uri="{FF2B5EF4-FFF2-40B4-BE49-F238E27FC236}">
                    <a16:creationId xmlns:a16="http://schemas.microsoft.com/office/drawing/2014/main" xmlns="" id="{56771ED8-19E5-4D7A-A300-BF31CEF2E1A4}"/>
                  </a:ext>
                </a:extLst>
              </p:cNvPr>
              <p:cNvSpPr/>
              <p:nvPr/>
            </p:nvSpPr>
            <p:spPr>
              <a:xfrm>
                <a:off x="127936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0" name="Freeform: Shape 200">
                <a:extLst>
                  <a:ext uri="{FF2B5EF4-FFF2-40B4-BE49-F238E27FC236}">
                    <a16:creationId xmlns:a16="http://schemas.microsoft.com/office/drawing/2014/main" xmlns="" id="{FEB4237F-D439-404D-B48D-8B84666E4424}"/>
                  </a:ext>
                </a:extLst>
              </p:cNvPr>
              <p:cNvSpPr/>
              <p:nvPr/>
            </p:nvSpPr>
            <p:spPr>
              <a:xfrm>
                <a:off x="129460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1" name="Freeform: Shape 201">
                <a:extLst>
                  <a:ext uri="{FF2B5EF4-FFF2-40B4-BE49-F238E27FC236}">
                    <a16:creationId xmlns:a16="http://schemas.microsoft.com/office/drawing/2014/main" xmlns="" id="{795310A2-1F27-4034-BA6F-F7F117440BA3}"/>
                  </a:ext>
                </a:extLst>
              </p:cNvPr>
              <p:cNvSpPr/>
              <p:nvPr/>
            </p:nvSpPr>
            <p:spPr>
              <a:xfrm>
                <a:off x="13022269"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2" name="Freeform: Shape 202">
                <a:extLst>
                  <a:ext uri="{FF2B5EF4-FFF2-40B4-BE49-F238E27FC236}">
                    <a16:creationId xmlns:a16="http://schemas.microsoft.com/office/drawing/2014/main" xmlns="" id="{44C5C0B7-92D8-4537-A0DE-87E742039491}"/>
                  </a:ext>
                </a:extLst>
              </p:cNvPr>
              <p:cNvSpPr/>
              <p:nvPr/>
            </p:nvSpPr>
            <p:spPr>
              <a:xfrm>
                <a:off x="13079419"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3" name="Freeform: Shape 203">
                <a:extLst>
                  <a:ext uri="{FF2B5EF4-FFF2-40B4-BE49-F238E27FC236}">
                    <a16:creationId xmlns:a16="http://schemas.microsoft.com/office/drawing/2014/main" xmlns="" id="{98B063BC-51EE-4557-A6AC-8427A8091CD2}"/>
                  </a:ext>
                </a:extLst>
              </p:cNvPr>
              <p:cNvSpPr/>
              <p:nvPr/>
            </p:nvSpPr>
            <p:spPr>
              <a:xfrm>
                <a:off x="13174669" y="5804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4" name="Freeform: Shape 204">
                <a:extLst>
                  <a:ext uri="{FF2B5EF4-FFF2-40B4-BE49-F238E27FC236}">
                    <a16:creationId xmlns:a16="http://schemas.microsoft.com/office/drawing/2014/main" xmlns="" id="{ED3F1904-BB07-4BC7-B186-2B0068100189}"/>
                  </a:ext>
                </a:extLst>
              </p:cNvPr>
              <p:cNvSpPr/>
              <p:nvPr/>
            </p:nvSpPr>
            <p:spPr>
              <a:xfrm>
                <a:off x="13288969" y="5804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5" name="Freeform: Shape 205">
                <a:extLst>
                  <a:ext uri="{FF2B5EF4-FFF2-40B4-BE49-F238E27FC236}">
                    <a16:creationId xmlns:a16="http://schemas.microsoft.com/office/drawing/2014/main" xmlns="" id="{60CB4616-33D5-41B5-9872-4B92C3B541CF}"/>
                  </a:ext>
                </a:extLst>
              </p:cNvPr>
              <p:cNvSpPr/>
              <p:nvPr/>
            </p:nvSpPr>
            <p:spPr>
              <a:xfrm>
                <a:off x="13536619"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6" name="Freeform: Shape 206">
                <a:extLst>
                  <a:ext uri="{FF2B5EF4-FFF2-40B4-BE49-F238E27FC236}">
                    <a16:creationId xmlns:a16="http://schemas.microsoft.com/office/drawing/2014/main" xmlns="" id="{ECFD12B8-CE10-45F3-9A3A-11770C74D4C4}"/>
                  </a:ext>
                </a:extLst>
              </p:cNvPr>
              <p:cNvSpPr/>
              <p:nvPr/>
            </p:nvSpPr>
            <p:spPr>
              <a:xfrm>
                <a:off x="13574719"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7" name="Freeform: Shape 207">
                <a:extLst>
                  <a:ext uri="{FF2B5EF4-FFF2-40B4-BE49-F238E27FC236}">
                    <a16:creationId xmlns:a16="http://schemas.microsoft.com/office/drawing/2014/main" xmlns="" id="{BDED77EB-F037-4A7E-BB91-FF9B7995911D}"/>
                  </a:ext>
                </a:extLst>
              </p:cNvPr>
              <p:cNvSpPr/>
              <p:nvPr/>
            </p:nvSpPr>
            <p:spPr>
              <a:xfrm>
                <a:off x="13746167"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8" name="Freeform: Shape 208">
                <a:extLst>
                  <a:ext uri="{FF2B5EF4-FFF2-40B4-BE49-F238E27FC236}">
                    <a16:creationId xmlns:a16="http://schemas.microsoft.com/office/drawing/2014/main" xmlns="" id="{AA48696D-0DF6-4711-9C55-A39DE6EACB72}"/>
                  </a:ext>
                </a:extLst>
              </p:cNvPr>
              <p:cNvSpPr/>
              <p:nvPr/>
            </p:nvSpPr>
            <p:spPr>
              <a:xfrm>
                <a:off x="13746167"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29" name="Freeform: Shape 209">
                <a:extLst>
                  <a:ext uri="{FF2B5EF4-FFF2-40B4-BE49-F238E27FC236}">
                    <a16:creationId xmlns:a16="http://schemas.microsoft.com/office/drawing/2014/main" xmlns="" id="{DEA61F50-F27B-429B-93F9-B301EC1147E9}"/>
                  </a:ext>
                </a:extLst>
              </p:cNvPr>
              <p:cNvSpPr/>
              <p:nvPr/>
            </p:nvSpPr>
            <p:spPr>
              <a:xfrm>
                <a:off x="14508176" y="61474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30" name="Freeform: Shape 210">
                <a:extLst>
                  <a:ext uri="{FF2B5EF4-FFF2-40B4-BE49-F238E27FC236}">
                    <a16:creationId xmlns:a16="http://schemas.microsoft.com/office/drawing/2014/main" xmlns="" id="{C495D7FB-09A3-4F33-9F0D-57E93C7DF3AC}"/>
                  </a:ext>
                </a:extLst>
              </p:cNvPr>
              <p:cNvSpPr/>
              <p:nvPr/>
            </p:nvSpPr>
            <p:spPr>
              <a:xfrm>
                <a:off x="15041576" y="63379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sp>
            <p:nvSpPr>
              <p:cNvPr id="331" name="Freeform: Shape 211">
                <a:extLst>
                  <a:ext uri="{FF2B5EF4-FFF2-40B4-BE49-F238E27FC236}">
                    <a16:creationId xmlns:a16="http://schemas.microsoft.com/office/drawing/2014/main" xmlns="" id="{FD7F2E0E-E171-48AA-9051-50883C976908}"/>
                  </a:ext>
                </a:extLst>
              </p:cNvPr>
              <p:cNvSpPr/>
              <p:nvPr/>
            </p:nvSpPr>
            <p:spPr>
              <a:xfrm>
                <a:off x="15594026" y="63379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latin typeface="+mj-lt"/>
                  <a:ea typeface="ＭＳ Ｐゴシック" panose="020B0600070205080204" pitchFamily="50" charset="-128"/>
                </a:endParaRPr>
              </a:p>
            </p:txBody>
          </p:sp>
        </p:grpSp>
        <p:grpSp>
          <p:nvGrpSpPr>
            <p:cNvPr id="268" name="Group 267">
              <a:extLst>
                <a:ext uri="{FF2B5EF4-FFF2-40B4-BE49-F238E27FC236}">
                  <a16:creationId xmlns:a16="http://schemas.microsoft.com/office/drawing/2014/main" xmlns="" id="{B841C934-D4A5-4299-B9BE-8387432B2676}"/>
                </a:ext>
              </a:extLst>
            </p:cNvPr>
            <p:cNvGrpSpPr/>
            <p:nvPr/>
          </p:nvGrpSpPr>
          <p:grpSpPr>
            <a:xfrm>
              <a:off x="2622467" y="1651336"/>
              <a:ext cx="3744049" cy="2632821"/>
              <a:chOff x="7652507" y="3110525"/>
              <a:chExt cx="5829300" cy="4029094"/>
            </a:xfrm>
          </p:grpSpPr>
          <p:sp>
            <p:nvSpPr>
              <p:cNvPr id="269" name="Freeform: Shape 215">
                <a:extLst>
                  <a:ext uri="{FF2B5EF4-FFF2-40B4-BE49-F238E27FC236}">
                    <a16:creationId xmlns:a16="http://schemas.microsoft.com/office/drawing/2014/main" xmlns="" id="{987C0B4B-CC49-49A5-83FE-31DDCB289897}"/>
                  </a:ext>
                </a:extLst>
              </p:cNvPr>
              <p:cNvSpPr/>
              <p:nvPr/>
            </p:nvSpPr>
            <p:spPr>
              <a:xfrm>
                <a:off x="7652507" y="3165238"/>
                <a:ext cx="5829300" cy="3914775"/>
              </a:xfrm>
              <a:custGeom>
                <a:avLst/>
                <a:gdLst>
                  <a:gd name="connsiteX0" fmla="*/ 5831567 w 5829300"/>
                  <a:gd name="connsiteY0" fmla="*/ 3919907 h 3914775"/>
                  <a:gd name="connsiteX1" fmla="*/ 5715000 w 5829300"/>
                  <a:gd name="connsiteY1" fmla="*/ 3919907 h 3914775"/>
                  <a:gd name="connsiteX2" fmla="*/ 5715000 w 5829300"/>
                  <a:gd name="connsiteY2" fmla="*/ 3713415 h 3914775"/>
                  <a:gd name="connsiteX3" fmla="*/ 5338667 w 5829300"/>
                  <a:gd name="connsiteY3" fmla="*/ 3713415 h 3914775"/>
                  <a:gd name="connsiteX4" fmla="*/ 5338667 w 5829300"/>
                  <a:gd name="connsiteY4" fmla="*/ 3590190 h 3914775"/>
                  <a:gd name="connsiteX5" fmla="*/ 4975651 w 5829300"/>
                  <a:gd name="connsiteY5" fmla="*/ 3590190 h 3914775"/>
                  <a:gd name="connsiteX6" fmla="*/ 4975651 w 5829300"/>
                  <a:gd name="connsiteY6" fmla="*/ 3446981 h 3914775"/>
                  <a:gd name="connsiteX7" fmla="*/ 4486075 w 5829300"/>
                  <a:gd name="connsiteY7" fmla="*/ 3446981 h 3914775"/>
                  <a:gd name="connsiteX8" fmla="*/ 4486075 w 5829300"/>
                  <a:gd name="connsiteY8" fmla="*/ 3367057 h 3914775"/>
                  <a:gd name="connsiteX9" fmla="*/ 4006491 w 5829300"/>
                  <a:gd name="connsiteY9" fmla="*/ 3367057 h 3914775"/>
                  <a:gd name="connsiteX10" fmla="*/ 4006491 w 5829300"/>
                  <a:gd name="connsiteY10" fmla="*/ 3313765 h 3914775"/>
                  <a:gd name="connsiteX11" fmla="*/ 3676784 w 5829300"/>
                  <a:gd name="connsiteY11" fmla="*/ 3313765 h 3914775"/>
                  <a:gd name="connsiteX12" fmla="*/ 3676784 w 5829300"/>
                  <a:gd name="connsiteY12" fmla="*/ 3277132 h 3914775"/>
                  <a:gd name="connsiteX13" fmla="*/ 3606841 w 5829300"/>
                  <a:gd name="connsiteY13" fmla="*/ 3277132 h 3914775"/>
                  <a:gd name="connsiteX14" fmla="*/ 3606841 w 5829300"/>
                  <a:gd name="connsiteY14" fmla="*/ 3230507 h 3914775"/>
                  <a:gd name="connsiteX15" fmla="*/ 3560217 w 5829300"/>
                  <a:gd name="connsiteY15" fmla="*/ 3230507 h 3914775"/>
                  <a:gd name="connsiteX16" fmla="*/ 3560217 w 5829300"/>
                  <a:gd name="connsiteY16" fmla="*/ 3190540 h 3914775"/>
                  <a:gd name="connsiteX17" fmla="*/ 3533575 w 5829300"/>
                  <a:gd name="connsiteY17" fmla="*/ 3190540 h 3914775"/>
                  <a:gd name="connsiteX18" fmla="*/ 3533575 w 5829300"/>
                  <a:gd name="connsiteY18" fmla="*/ 3153907 h 3914775"/>
                  <a:gd name="connsiteX19" fmla="*/ 3253816 w 5829300"/>
                  <a:gd name="connsiteY19" fmla="*/ 3153907 h 3914775"/>
                  <a:gd name="connsiteX20" fmla="*/ 3253816 w 5829300"/>
                  <a:gd name="connsiteY20" fmla="*/ 3117274 h 3914775"/>
                  <a:gd name="connsiteX21" fmla="*/ 3160567 w 5829300"/>
                  <a:gd name="connsiteY21" fmla="*/ 3117274 h 3914775"/>
                  <a:gd name="connsiteX22" fmla="*/ 3160567 w 5829300"/>
                  <a:gd name="connsiteY22" fmla="*/ 3087299 h 3914775"/>
                  <a:gd name="connsiteX23" fmla="*/ 3040675 w 5829300"/>
                  <a:gd name="connsiteY23" fmla="*/ 3087299 h 3914775"/>
                  <a:gd name="connsiteX24" fmla="*/ 3040675 w 5829300"/>
                  <a:gd name="connsiteY24" fmla="*/ 3053999 h 3914775"/>
                  <a:gd name="connsiteX25" fmla="*/ 2957417 w 5829300"/>
                  <a:gd name="connsiteY25" fmla="*/ 3053999 h 3914775"/>
                  <a:gd name="connsiteX26" fmla="*/ 2957417 w 5829300"/>
                  <a:gd name="connsiteY26" fmla="*/ 3020690 h 3914775"/>
                  <a:gd name="connsiteX27" fmla="*/ 2934100 w 5829300"/>
                  <a:gd name="connsiteY27" fmla="*/ 3020690 h 3914775"/>
                  <a:gd name="connsiteX28" fmla="*/ 2934100 w 5829300"/>
                  <a:gd name="connsiteY28" fmla="*/ 2994049 h 3914775"/>
                  <a:gd name="connsiteX29" fmla="*/ 2820867 w 5829300"/>
                  <a:gd name="connsiteY29" fmla="*/ 2994049 h 3914775"/>
                  <a:gd name="connsiteX30" fmla="*/ 2820867 w 5829300"/>
                  <a:gd name="connsiteY30" fmla="*/ 2957416 h 3914775"/>
                  <a:gd name="connsiteX31" fmla="*/ 2700966 w 5829300"/>
                  <a:gd name="connsiteY31" fmla="*/ 2957416 h 3914775"/>
                  <a:gd name="connsiteX32" fmla="*/ 2700966 w 5829300"/>
                  <a:gd name="connsiteY32" fmla="*/ 2924107 h 3914775"/>
                  <a:gd name="connsiteX33" fmla="*/ 2631034 w 5829300"/>
                  <a:gd name="connsiteY33" fmla="*/ 2924107 h 3914775"/>
                  <a:gd name="connsiteX34" fmla="*/ 2631034 w 5829300"/>
                  <a:gd name="connsiteY34" fmla="*/ 2847507 h 3914775"/>
                  <a:gd name="connsiteX35" fmla="*/ 2504475 w 5829300"/>
                  <a:gd name="connsiteY35" fmla="*/ 2847507 h 3914775"/>
                  <a:gd name="connsiteX36" fmla="*/ 2504475 w 5829300"/>
                  <a:gd name="connsiteY36" fmla="*/ 2767582 h 3914775"/>
                  <a:gd name="connsiteX37" fmla="*/ 2471176 w 5829300"/>
                  <a:gd name="connsiteY37" fmla="*/ 2767582 h 3914775"/>
                  <a:gd name="connsiteX38" fmla="*/ 2471176 w 5829300"/>
                  <a:gd name="connsiteY38" fmla="*/ 2720958 h 3914775"/>
                  <a:gd name="connsiteX39" fmla="*/ 2434533 w 5829300"/>
                  <a:gd name="connsiteY39" fmla="*/ 2720958 h 3914775"/>
                  <a:gd name="connsiteX40" fmla="*/ 2434533 w 5829300"/>
                  <a:gd name="connsiteY40" fmla="*/ 2680991 h 3914775"/>
                  <a:gd name="connsiteX41" fmla="*/ 2407892 w 5829300"/>
                  <a:gd name="connsiteY41" fmla="*/ 2680991 h 3914775"/>
                  <a:gd name="connsiteX42" fmla="*/ 2407892 w 5829300"/>
                  <a:gd name="connsiteY42" fmla="*/ 2651016 h 3914775"/>
                  <a:gd name="connsiteX43" fmla="*/ 2371258 w 5829300"/>
                  <a:gd name="connsiteY43" fmla="*/ 2651016 h 3914775"/>
                  <a:gd name="connsiteX44" fmla="*/ 2371258 w 5829300"/>
                  <a:gd name="connsiteY44" fmla="*/ 2591065 h 3914775"/>
                  <a:gd name="connsiteX45" fmla="*/ 2307984 w 5829300"/>
                  <a:gd name="connsiteY45" fmla="*/ 2591065 h 3914775"/>
                  <a:gd name="connsiteX46" fmla="*/ 2307984 w 5829300"/>
                  <a:gd name="connsiteY46" fmla="*/ 2514465 h 3914775"/>
                  <a:gd name="connsiteX47" fmla="*/ 2134800 w 5829300"/>
                  <a:gd name="connsiteY47" fmla="*/ 2514465 h 3914775"/>
                  <a:gd name="connsiteX48" fmla="*/ 2134800 w 5829300"/>
                  <a:gd name="connsiteY48" fmla="*/ 2457849 h 3914775"/>
                  <a:gd name="connsiteX49" fmla="*/ 1974942 w 5829300"/>
                  <a:gd name="connsiteY49" fmla="*/ 2457849 h 3914775"/>
                  <a:gd name="connsiteX50" fmla="*/ 1974942 w 5829300"/>
                  <a:gd name="connsiteY50" fmla="*/ 2411223 h 3914775"/>
                  <a:gd name="connsiteX51" fmla="*/ 1938309 w 5829300"/>
                  <a:gd name="connsiteY51" fmla="*/ 2411223 h 3914775"/>
                  <a:gd name="connsiteX52" fmla="*/ 1938309 w 5829300"/>
                  <a:gd name="connsiteY52" fmla="*/ 2371257 h 3914775"/>
                  <a:gd name="connsiteX53" fmla="*/ 1888350 w 5829300"/>
                  <a:gd name="connsiteY53" fmla="*/ 2371257 h 3914775"/>
                  <a:gd name="connsiteX54" fmla="*/ 1888350 w 5829300"/>
                  <a:gd name="connsiteY54" fmla="*/ 2284665 h 3914775"/>
                  <a:gd name="connsiteX55" fmla="*/ 1801759 w 5829300"/>
                  <a:gd name="connsiteY55" fmla="*/ 2284665 h 3914775"/>
                  <a:gd name="connsiteX56" fmla="*/ 1801759 w 5829300"/>
                  <a:gd name="connsiteY56" fmla="*/ 2238040 h 3914775"/>
                  <a:gd name="connsiteX57" fmla="*/ 1718501 w 5829300"/>
                  <a:gd name="connsiteY57" fmla="*/ 2238040 h 3914775"/>
                  <a:gd name="connsiteX58" fmla="*/ 1718501 w 5829300"/>
                  <a:gd name="connsiteY58" fmla="*/ 2154782 h 3914775"/>
                  <a:gd name="connsiteX59" fmla="*/ 1671866 w 5829300"/>
                  <a:gd name="connsiteY59" fmla="*/ 2154782 h 3914775"/>
                  <a:gd name="connsiteX60" fmla="*/ 1671866 w 5829300"/>
                  <a:gd name="connsiteY60" fmla="*/ 2061532 h 3914775"/>
                  <a:gd name="connsiteX61" fmla="*/ 1535325 w 5829300"/>
                  <a:gd name="connsiteY61" fmla="*/ 2061532 h 3914775"/>
                  <a:gd name="connsiteX62" fmla="*/ 1535325 w 5829300"/>
                  <a:gd name="connsiteY62" fmla="*/ 2018232 h 3914775"/>
                  <a:gd name="connsiteX63" fmla="*/ 1505350 w 5829300"/>
                  <a:gd name="connsiteY63" fmla="*/ 2018232 h 3914775"/>
                  <a:gd name="connsiteX64" fmla="*/ 1505350 w 5829300"/>
                  <a:gd name="connsiteY64" fmla="*/ 1944965 h 3914775"/>
                  <a:gd name="connsiteX65" fmla="*/ 1465383 w 5829300"/>
                  <a:gd name="connsiteY65" fmla="*/ 1944965 h 3914775"/>
                  <a:gd name="connsiteX66" fmla="*/ 1465383 w 5829300"/>
                  <a:gd name="connsiteY66" fmla="*/ 1898340 h 3914775"/>
                  <a:gd name="connsiteX67" fmla="*/ 1432084 w 5829300"/>
                  <a:gd name="connsiteY67" fmla="*/ 1898340 h 3914775"/>
                  <a:gd name="connsiteX68" fmla="*/ 1432084 w 5829300"/>
                  <a:gd name="connsiteY68" fmla="*/ 1841724 h 3914775"/>
                  <a:gd name="connsiteX69" fmla="*/ 1372133 w 5829300"/>
                  <a:gd name="connsiteY69" fmla="*/ 1841724 h 3914775"/>
                  <a:gd name="connsiteX70" fmla="*/ 1372133 w 5829300"/>
                  <a:gd name="connsiteY70" fmla="*/ 1778440 h 3914775"/>
                  <a:gd name="connsiteX71" fmla="*/ 1322175 w 5829300"/>
                  <a:gd name="connsiteY71" fmla="*/ 1778440 h 3914775"/>
                  <a:gd name="connsiteX72" fmla="*/ 1322175 w 5829300"/>
                  <a:gd name="connsiteY72" fmla="*/ 1708507 h 3914775"/>
                  <a:gd name="connsiteX73" fmla="*/ 1252242 w 5829300"/>
                  <a:gd name="connsiteY73" fmla="*/ 1708507 h 3914775"/>
                  <a:gd name="connsiteX74" fmla="*/ 1252242 w 5829300"/>
                  <a:gd name="connsiteY74" fmla="*/ 1585282 h 3914775"/>
                  <a:gd name="connsiteX75" fmla="*/ 1212275 w 5829300"/>
                  <a:gd name="connsiteY75" fmla="*/ 1585282 h 3914775"/>
                  <a:gd name="connsiteX76" fmla="*/ 1212275 w 5829300"/>
                  <a:gd name="connsiteY76" fmla="*/ 1518674 h 3914775"/>
                  <a:gd name="connsiteX77" fmla="*/ 1142333 w 5829300"/>
                  <a:gd name="connsiteY77" fmla="*/ 1518674 h 3914775"/>
                  <a:gd name="connsiteX78" fmla="*/ 1142333 w 5829300"/>
                  <a:gd name="connsiteY78" fmla="*/ 1412099 h 3914775"/>
                  <a:gd name="connsiteX79" fmla="*/ 1095708 w 5829300"/>
                  <a:gd name="connsiteY79" fmla="*/ 1412099 h 3914775"/>
                  <a:gd name="connsiteX80" fmla="*/ 1095708 w 5829300"/>
                  <a:gd name="connsiteY80" fmla="*/ 1365474 h 3914775"/>
                  <a:gd name="connsiteX81" fmla="*/ 1059075 w 5829300"/>
                  <a:gd name="connsiteY81" fmla="*/ 1365474 h 3914775"/>
                  <a:gd name="connsiteX82" fmla="*/ 1059075 w 5829300"/>
                  <a:gd name="connsiteY82" fmla="*/ 1328841 h 3914775"/>
                  <a:gd name="connsiteX83" fmla="*/ 1035758 w 5829300"/>
                  <a:gd name="connsiteY83" fmla="*/ 1328841 h 3914775"/>
                  <a:gd name="connsiteX84" fmla="*/ 1035758 w 5829300"/>
                  <a:gd name="connsiteY84" fmla="*/ 1252241 h 3914775"/>
                  <a:gd name="connsiteX85" fmla="*/ 1009117 w 5829300"/>
                  <a:gd name="connsiteY85" fmla="*/ 1252241 h 3914775"/>
                  <a:gd name="connsiteX86" fmla="*/ 1009117 w 5829300"/>
                  <a:gd name="connsiteY86" fmla="*/ 1185632 h 3914775"/>
                  <a:gd name="connsiteX87" fmla="*/ 979141 w 5829300"/>
                  <a:gd name="connsiteY87" fmla="*/ 1185632 h 3914775"/>
                  <a:gd name="connsiteX88" fmla="*/ 979141 w 5829300"/>
                  <a:gd name="connsiteY88" fmla="*/ 1115690 h 3914775"/>
                  <a:gd name="connsiteX89" fmla="*/ 949169 w 5829300"/>
                  <a:gd name="connsiteY89" fmla="*/ 1115690 h 3914775"/>
                  <a:gd name="connsiteX90" fmla="*/ 949169 w 5829300"/>
                  <a:gd name="connsiteY90" fmla="*/ 1052416 h 3914775"/>
                  <a:gd name="connsiteX91" fmla="*/ 882561 w 5829300"/>
                  <a:gd name="connsiteY91" fmla="*/ 1052416 h 3914775"/>
                  <a:gd name="connsiteX92" fmla="*/ 882561 w 5829300"/>
                  <a:gd name="connsiteY92" fmla="*/ 1005791 h 3914775"/>
                  <a:gd name="connsiteX93" fmla="*/ 829274 w 5829300"/>
                  <a:gd name="connsiteY93" fmla="*/ 1005791 h 3914775"/>
                  <a:gd name="connsiteX94" fmla="*/ 829274 w 5829300"/>
                  <a:gd name="connsiteY94" fmla="*/ 919199 h 3914775"/>
                  <a:gd name="connsiteX95" fmla="*/ 789309 w 5829300"/>
                  <a:gd name="connsiteY95" fmla="*/ 919199 h 3914775"/>
                  <a:gd name="connsiteX96" fmla="*/ 789309 w 5829300"/>
                  <a:gd name="connsiteY96" fmla="*/ 812623 h 3914775"/>
                  <a:gd name="connsiteX97" fmla="*/ 732693 w 5829300"/>
                  <a:gd name="connsiteY97" fmla="*/ 812623 h 3914775"/>
                  <a:gd name="connsiteX98" fmla="*/ 732693 w 5829300"/>
                  <a:gd name="connsiteY98" fmla="*/ 772658 h 3914775"/>
                  <a:gd name="connsiteX99" fmla="*/ 692728 w 5829300"/>
                  <a:gd name="connsiteY99" fmla="*/ 772658 h 3914775"/>
                  <a:gd name="connsiteX100" fmla="*/ 692728 w 5829300"/>
                  <a:gd name="connsiteY100" fmla="*/ 709379 h 3914775"/>
                  <a:gd name="connsiteX101" fmla="*/ 636110 w 5829300"/>
                  <a:gd name="connsiteY101" fmla="*/ 709379 h 3914775"/>
                  <a:gd name="connsiteX102" fmla="*/ 636110 w 5829300"/>
                  <a:gd name="connsiteY102" fmla="*/ 652763 h 3914775"/>
                  <a:gd name="connsiteX103" fmla="*/ 566172 w 5829300"/>
                  <a:gd name="connsiteY103" fmla="*/ 652763 h 3914775"/>
                  <a:gd name="connsiteX104" fmla="*/ 566172 w 5829300"/>
                  <a:gd name="connsiteY104" fmla="*/ 576163 h 3914775"/>
                  <a:gd name="connsiteX105" fmla="*/ 532868 w 5829300"/>
                  <a:gd name="connsiteY105" fmla="*/ 576163 h 3914775"/>
                  <a:gd name="connsiteX106" fmla="*/ 532868 w 5829300"/>
                  <a:gd name="connsiteY106" fmla="*/ 482911 h 3914775"/>
                  <a:gd name="connsiteX107" fmla="*/ 429624 w 5829300"/>
                  <a:gd name="connsiteY107" fmla="*/ 482911 h 3914775"/>
                  <a:gd name="connsiteX108" fmla="*/ 429624 w 5829300"/>
                  <a:gd name="connsiteY108" fmla="*/ 343034 h 3914775"/>
                  <a:gd name="connsiteX109" fmla="*/ 396320 w 5829300"/>
                  <a:gd name="connsiteY109" fmla="*/ 343034 h 3914775"/>
                  <a:gd name="connsiteX110" fmla="*/ 396320 w 5829300"/>
                  <a:gd name="connsiteY110" fmla="*/ 296408 h 3914775"/>
                  <a:gd name="connsiteX111" fmla="*/ 356355 w 5829300"/>
                  <a:gd name="connsiteY111" fmla="*/ 296408 h 3914775"/>
                  <a:gd name="connsiteX112" fmla="*/ 356355 w 5829300"/>
                  <a:gd name="connsiteY112" fmla="*/ 243121 h 3914775"/>
                  <a:gd name="connsiteX113" fmla="*/ 276425 w 5829300"/>
                  <a:gd name="connsiteY113" fmla="*/ 243121 h 3914775"/>
                  <a:gd name="connsiteX114" fmla="*/ 276425 w 5829300"/>
                  <a:gd name="connsiteY114" fmla="*/ 183173 h 3914775"/>
                  <a:gd name="connsiteX115" fmla="*/ 209817 w 5829300"/>
                  <a:gd name="connsiteY115" fmla="*/ 183173 h 3914775"/>
                  <a:gd name="connsiteX116" fmla="*/ 209817 w 5829300"/>
                  <a:gd name="connsiteY116" fmla="*/ 126556 h 3914775"/>
                  <a:gd name="connsiteX117" fmla="*/ 176513 w 5829300"/>
                  <a:gd name="connsiteY117" fmla="*/ 126556 h 3914775"/>
                  <a:gd name="connsiteX118" fmla="*/ 176513 w 5829300"/>
                  <a:gd name="connsiteY118" fmla="*/ 89921 h 3914775"/>
                  <a:gd name="connsiteX119" fmla="*/ 133217 w 5829300"/>
                  <a:gd name="connsiteY119" fmla="*/ 89921 h 3914775"/>
                  <a:gd name="connsiteX120" fmla="*/ 133217 w 5829300"/>
                  <a:gd name="connsiteY120" fmla="*/ 53287 h 3914775"/>
                  <a:gd name="connsiteX121" fmla="*/ 49956 w 5829300"/>
                  <a:gd name="connsiteY121" fmla="*/ 53287 h 3914775"/>
                  <a:gd name="connsiteX122" fmla="*/ 49956 w 5829300"/>
                  <a:gd name="connsiteY122" fmla="*/ 0 h 3914775"/>
                  <a:gd name="connsiteX123" fmla="*/ 0 w 5829300"/>
                  <a:gd name="connsiteY123"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829300" h="3914775">
                    <a:moveTo>
                      <a:pt x="5831567" y="3919907"/>
                    </a:moveTo>
                    <a:lnTo>
                      <a:pt x="5715000" y="3919907"/>
                    </a:lnTo>
                    <a:lnTo>
                      <a:pt x="5715000" y="3713415"/>
                    </a:lnTo>
                    <a:lnTo>
                      <a:pt x="5338667" y="3713415"/>
                    </a:lnTo>
                    <a:lnTo>
                      <a:pt x="5338667" y="3590190"/>
                    </a:lnTo>
                    <a:lnTo>
                      <a:pt x="4975651" y="3590190"/>
                    </a:lnTo>
                    <a:lnTo>
                      <a:pt x="4975651" y="3446981"/>
                    </a:lnTo>
                    <a:lnTo>
                      <a:pt x="4486075" y="3446981"/>
                    </a:lnTo>
                    <a:lnTo>
                      <a:pt x="4486075" y="3367057"/>
                    </a:lnTo>
                    <a:lnTo>
                      <a:pt x="4006491" y="3367057"/>
                    </a:lnTo>
                    <a:lnTo>
                      <a:pt x="4006491" y="3313765"/>
                    </a:lnTo>
                    <a:lnTo>
                      <a:pt x="3676784" y="3313765"/>
                    </a:lnTo>
                    <a:lnTo>
                      <a:pt x="3676784" y="3277132"/>
                    </a:lnTo>
                    <a:lnTo>
                      <a:pt x="3606841" y="3277132"/>
                    </a:lnTo>
                    <a:lnTo>
                      <a:pt x="3606841" y="3230507"/>
                    </a:lnTo>
                    <a:lnTo>
                      <a:pt x="3560217" y="3230507"/>
                    </a:lnTo>
                    <a:lnTo>
                      <a:pt x="3560217" y="3190540"/>
                    </a:lnTo>
                    <a:lnTo>
                      <a:pt x="3533575" y="3190540"/>
                    </a:lnTo>
                    <a:lnTo>
                      <a:pt x="3533575" y="3153907"/>
                    </a:lnTo>
                    <a:lnTo>
                      <a:pt x="3253816" y="3153907"/>
                    </a:lnTo>
                    <a:lnTo>
                      <a:pt x="3253816" y="3117274"/>
                    </a:lnTo>
                    <a:lnTo>
                      <a:pt x="3160567" y="3117274"/>
                    </a:lnTo>
                    <a:lnTo>
                      <a:pt x="3160567" y="3087299"/>
                    </a:lnTo>
                    <a:lnTo>
                      <a:pt x="3040675" y="3087299"/>
                    </a:lnTo>
                    <a:lnTo>
                      <a:pt x="3040675" y="3053999"/>
                    </a:lnTo>
                    <a:lnTo>
                      <a:pt x="2957417" y="3053999"/>
                    </a:lnTo>
                    <a:lnTo>
                      <a:pt x="2957417" y="3020690"/>
                    </a:lnTo>
                    <a:lnTo>
                      <a:pt x="2934100" y="3020690"/>
                    </a:lnTo>
                    <a:lnTo>
                      <a:pt x="2934100" y="2994049"/>
                    </a:lnTo>
                    <a:lnTo>
                      <a:pt x="2820867" y="2994049"/>
                    </a:lnTo>
                    <a:lnTo>
                      <a:pt x="2820867" y="2957416"/>
                    </a:lnTo>
                    <a:lnTo>
                      <a:pt x="2700966" y="2957416"/>
                    </a:lnTo>
                    <a:lnTo>
                      <a:pt x="2700966" y="2924107"/>
                    </a:lnTo>
                    <a:lnTo>
                      <a:pt x="2631034" y="2924107"/>
                    </a:lnTo>
                    <a:lnTo>
                      <a:pt x="2631034" y="2847507"/>
                    </a:lnTo>
                    <a:lnTo>
                      <a:pt x="2504475" y="2847507"/>
                    </a:lnTo>
                    <a:lnTo>
                      <a:pt x="2504475" y="2767582"/>
                    </a:lnTo>
                    <a:lnTo>
                      <a:pt x="2471176" y="2767582"/>
                    </a:lnTo>
                    <a:lnTo>
                      <a:pt x="2471176" y="2720958"/>
                    </a:lnTo>
                    <a:lnTo>
                      <a:pt x="2434533" y="2720958"/>
                    </a:lnTo>
                    <a:lnTo>
                      <a:pt x="2434533" y="2680991"/>
                    </a:lnTo>
                    <a:lnTo>
                      <a:pt x="2407892" y="2680991"/>
                    </a:lnTo>
                    <a:lnTo>
                      <a:pt x="2407892" y="2651016"/>
                    </a:lnTo>
                    <a:lnTo>
                      <a:pt x="2371258" y="2651016"/>
                    </a:lnTo>
                    <a:lnTo>
                      <a:pt x="2371258" y="2591065"/>
                    </a:lnTo>
                    <a:lnTo>
                      <a:pt x="2307984" y="2591065"/>
                    </a:lnTo>
                    <a:lnTo>
                      <a:pt x="2307984" y="2514465"/>
                    </a:lnTo>
                    <a:lnTo>
                      <a:pt x="2134800" y="2514465"/>
                    </a:lnTo>
                    <a:lnTo>
                      <a:pt x="2134800" y="2457849"/>
                    </a:lnTo>
                    <a:lnTo>
                      <a:pt x="1974942" y="2457849"/>
                    </a:lnTo>
                    <a:lnTo>
                      <a:pt x="1974942" y="2411223"/>
                    </a:lnTo>
                    <a:lnTo>
                      <a:pt x="1938309" y="2411223"/>
                    </a:lnTo>
                    <a:lnTo>
                      <a:pt x="1938309" y="2371257"/>
                    </a:lnTo>
                    <a:lnTo>
                      <a:pt x="1888350" y="2371257"/>
                    </a:lnTo>
                    <a:lnTo>
                      <a:pt x="1888350" y="2284665"/>
                    </a:lnTo>
                    <a:lnTo>
                      <a:pt x="1801759" y="2284665"/>
                    </a:lnTo>
                    <a:lnTo>
                      <a:pt x="1801759" y="2238040"/>
                    </a:lnTo>
                    <a:lnTo>
                      <a:pt x="1718501" y="2238040"/>
                    </a:lnTo>
                    <a:lnTo>
                      <a:pt x="1718501" y="2154782"/>
                    </a:lnTo>
                    <a:lnTo>
                      <a:pt x="1671866" y="2154782"/>
                    </a:lnTo>
                    <a:lnTo>
                      <a:pt x="1671866" y="2061532"/>
                    </a:lnTo>
                    <a:lnTo>
                      <a:pt x="1535325" y="2061532"/>
                    </a:lnTo>
                    <a:lnTo>
                      <a:pt x="1535325" y="2018232"/>
                    </a:lnTo>
                    <a:lnTo>
                      <a:pt x="1505350" y="2018232"/>
                    </a:lnTo>
                    <a:lnTo>
                      <a:pt x="1505350" y="1944965"/>
                    </a:lnTo>
                    <a:lnTo>
                      <a:pt x="1465383" y="1944965"/>
                    </a:lnTo>
                    <a:lnTo>
                      <a:pt x="1465383" y="1898340"/>
                    </a:lnTo>
                    <a:lnTo>
                      <a:pt x="1432084" y="1898340"/>
                    </a:lnTo>
                    <a:lnTo>
                      <a:pt x="1432084" y="1841724"/>
                    </a:lnTo>
                    <a:lnTo>
                      <a:pt x="1372133" y="1841724"/>
                    </a:lnTo>
                    <a:lnTo>
                      <a:pt x="1372133" y="1778440"/>
                    </a:lnTo>
                    <a:lnTo>
                      <a:pt x="1322175" y="1778440"/>
                    </a:lnTo>
                    <a:lnTo>
                      <a:pt x="1322175" y="1708507"/>
                    </a:lnTo>
                    <a:lnTo>
                      <a:pt x="1252242" y="1708507"/>
                    </a:lnTo>
                    <a:lnTo>
                      <a:pt x="1252242" y="1585282"/>
                    </a:lnTo>
                    <a:lnTo>
                      <a:pt x="1212275" y="1585282"/>
                    </a:lnTo>
                    <a:lnTo>
                      <a:pt x="1212275" y="1518674"/>
                    </a:lnTo>
                    <a:lnTo>
                      <a:pt x="1142333" y="1518674"/>
                    </a:lnTo>
                    <a:lnTo>
                      <a:pt x="1142333" y="1412099"/>
                    </a:lnTo>
                    <a:lnTo>
                      <a:pt x="1095708" y="1412099"/>
                    </a:lnTo>
                    <a:lnTo>
                      <a:pt x="1095708" y="1365474"/>
                    </a:lnTo>
                    <a:lnTo>
                      <a:pt x="1059075" y="1365474"/>
                    </a:lnTo>
                    <a:lnTo>
                      <a:pt x="1059075" y="1328841"/>
                    </a:lnTo>
                    <a:lnTo>
                      <a:pt x="1035758" y="1328841"/>
                    </a:lnTo>
                    <a:lnTo>
                      <a:pt x="1035758" y="1252241"/>
                    </a:lnTo>
                    <a:lnTo>
                      <a:pt x="1009117" y="1252241"/>
                    </a:lnTo>
                    <a:lnTo>
                      <a:pt x="1009117" y="1185632"/>
                    </a:lnTo>
                    <a:lnTo>
                      <a:pt x="979141" y="1185632"/>
                    </a:lnTo>
                    <a:lnTo>
                      <a:pt x="979141" y="1115690"/>
                    </a:lnTo>
                    <a:lnTo>
                      <a:pt x="949169" y="1115690"/>
                    </a:lnTo>
                    <a:lnTo>
                      <a:pt x="949169" y="1052416"/>
                    </a:lnTo>
                    <a:lnTo>
                      <a:pt x="882561" y="1052416"/>
                    </a:lnTo>
                    <a:lnTo>
                      <a:pt x="882561" y="1005791"/>
                    </a:lnTo>
                    <a:lnTo>
                      <a:pt x="829274" y="1005791"/>
                    </a:lnTo>
                    <a:lnTo>
                      <a:pt x="829274" y="919199"/>
                    </a:lnTo>
                    <a:lnTo>
                      <a:pt x="789309" y="919199"/>
                    </a:lnTo>
                    <a:lnTo>
                      <a:pt x="789309" y="812623"/>
                    </a:lnTo>
                    <a:lnTo>
                      <a:pt x="732693" y="812623"/>
                    </a:lnTo>
                    <a:lnTo>
                      <a:pt x="732693" y="772658"/>
                    </a:lnTo>
                    <a:lnTo>
                      <a:pt x="692728" y="772658"/>
                    </a:lnTo>
                    <a:lnTo>
                      <a:pt x="692728" y="709379"/>
                    </a:lnTo>
                    <a:lnTo>
                      <a:pt x="636110" y="709379"/>
                    </a:lnTo>
                    <a:lnTo>
                      <a:pt x="636110" y="652763"/>
                    </a:lnTo>
                    <a:lnTo>
                      <a:pt x="566172" y="652763"/>
                    </a:lnTo>
                    <a:lnTo>
                      <a:pt x="566172" y="576163"/>
                    </a:lnTo>
                    <a:lnTo>
                      <a:pt x="532868" y="576163"/>
                    </a:lnTo>
                    <a:lnTo>
                      <a:pt x="532868" y="482911"/>
                    </a:lnTo>
                    <a:lnTo>
                      <a:pt x="429624" y="482911"/>
                    </a:lnTo>
                    <a:lnTo>
                      <a:pt x="429624" y="343034"/>
                    </a:lnTo>
                    <a:lnTo>
                      <a:pt x="396320" y="343034"/>
                    </a:lnTo>
                    <a:lnTo>
                      <a:pt x="396320" y="296408"/>
                    </a:lnTo>
                    <a:lnTo>
                      <a:pt x="356355" y="296408"/>
                    </a:lnTo>
                    <a:lnTo>
                      <a:pt x="356355" y="243121"/>
                    </a:lnTo>
                    <a:lnTo>
                      <a:pt x="276425" y="243121"/>
                    </a:lnTo>
                    <a:lnTo>
                      <a:pt x="276425" y="183173"/>
                    </a:lnTo>
                    <a:lnTo>
                      <a:pt x="209817" y="183173"/>
                    </a:lnTo>
                    <a:lnTo>
                      <a:pt x="209817" y="126556"/>
                    </a:lnTo>
                    <a:lnTo>
                      <a:pt x="176513" y="126556"/>
                    </a:lnTo>
                    <a:lnTo>
                      <a:pt x="176513" y="89921"/>
                    </a:lnTo>
                    <a:lnTo>
                      <a:pt x="133217" y="89921"/>
                    </a:lnTo>
                    <a:lnTo>
                      <a:pt x="133217" y="53287"/>
                    </a:lnTo>
                    <a:lnTo>
                      <a:pt x="49956" y="53287"/>
                    </a:lnTo>
                    <a:lnTo>
                      <a:pt x="49956" y="0"/>
                    </a:lnTo>
                    <a:lnTo>
                      <a:pt x="0" y="0"/>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0" name="Freeform: Shape 216">
                <a:extLst>
                  <a:ext uri="{FF2B5EF4-FFF2-40B4-BE49-F238E27FC236}">
                    <a16:creationId xmlns:a16="http://schemas.microsoft.com/office/drawing/2014/main" xmlns="" id="{005351A1-7F81-4EDA-925A-B91E8E12B16E}"/>
                  </a:ext>
                </a:extLst>
              </p:cNvPr>
              <p:cNvSpPr/>
              <p:nvPr/>
            </p:nvSpPr>
            <p:spPr>
              <a:xfrm>
                <a:off x="7702463" y="31105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1" name="Freeform: Shape 218">
                <a:extLst>
                  <a:ext uri="{FF2B5EF4-FFF2-40B4-BE49-F238E27FC236}">
                    <a16:creationId xmlns:a16="http://schemas.microsoft.com/office/drawing/2014/main" xmlns="" id="{5F024ABD-4F01-4586-B020-8E3A63961F1E}"/>
                  </a:ext>
                </a:extLst>
              </p:cNvPr>
              <p:cNvSpPr/>
              <p:nvPr/>
            </p:nvSpPr>
            <p:spPr>
              <a:xfrm>
                <a:off x="8845466" y="46345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2" name="Freeform: Shape 219">
                <a:extLst>
                  <a:ext uri="{FF2B5EF4-FFF2-40B4-BE49-F238E27FC236}">
                    <a16:creationId xmlns:a16="http://schemas.microsoft.com/office/drawing/2014/main" xmlns="" id="{C3040BCD-8881-486D-9B4C-328257E92A3F}"/>
                  </a:ext>
                </a:extLst>
              </p:cNvPr>
              <p:cNvSpPr/>
              <p:nvPr/>
            </p:nvSpPr>
            <p:spPr>
              <a:xfrm>
                <a:off x="9112166" y="50155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3" name="Freeform: Shape 220">
                <a:extLst>
                  <a:ext uri="{FF2B5EF4-FFF2-40B4-BE49-F238E27FC236}">
                    <a16:creationId xmlns:a16="http://schemas.microsoft.com/office/drawing/2014/main" xmlns="" id="{C8CE6D94-17B9-46FB-A521-F40487A568AE}"/>
                  </a:ext>
                </a:extLst>
              </p:cNvPr>
              <p:cNvSpPr/>
              <p:nvPr/>
            </p:nvSpPr>
            <p:spPr>
              <a:xfrm>
                <a:off x="9245516" y="5167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4" name="Freeform: Shape 221">
                <a:extLst>
                  <a:ext uri="{FF2B5EF4-FFF2-40B4-BE49-F238E27FC236}">
                    <a16:creationId xmlns:a16="http://schemas.microsoft.com/office/drawing/2014/main" xmlns="" id="{4B46E948-68C2-4608-A64A-6A3A8C7CA373}"/>
                  </a:ext>
                </a:extLst>
              </p:cNvPr>
              <p:cNvSpPr/>
              <p:nvPr/>
            </p:nvSpPr>
            <p:spPr>
              <a:xfrm>
                <a:off x="9569366" y="5472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5" name="Freeform: Shape 222">
                <a:extLst>
                  <a:ext uri="{FF2B5EF4-FFF2-40B4-BE49-F238E27FC236}">
                    <a16:creationId xmlns:a16="http://schemas.microsoft.com/office/drawing/2014/main" xmlns="" id="{62A4E2DF-DEFE-4B7E-A5DB-95665B5454E8}"/>
                  </a:ext>
                </a:extLst>
              </p:cNvPr>
              <p:cNvSpPr/>
              <p:nvPr/>
            </p:nvSpPr>
            <p:spPr>
              <a:xfrm>
                <a:off x="96646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6" name="Freeform: Shape 223">
                <a:extLst>
                  <a:ext uri="{FF2B5EF4-FFF2-40B4-BE49-F238E27FC236}">
                    <a16:creationId xmlns:a16="http://schemas.microsoft.com/office/drawing/2014/main" xmlns="" id="{86BED998-CC2C-4CA8-A264-B20D6095F27E}"/>
                  </a:ext>
                </a:extLst>
              </p:cNvPr>
              <p:cNvSpPr/>
              <p:nvPr/>
            </p:nvSpPr>
            <p:spPr>
              <a:xfrm>
                <a:off x="97027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7" name="Freeform: Shape 224">
                <a:extLst>
                  <a:ext uri="{FF2B5EF4-FFF2-40B4-BE49-F238E27FC236}">
                    <a16:creationId xmlns:a16="http://schemas.microsoft.com/office/drawing/2014/main" xmlns="" id="{AD951A43-AC37-4302-8625-69B6B4E8A5FA}"/>
                  </a:ext>
                </a:extLst>
              </p:cNvPr>
              <p:cNvSpPr/>
              <p:nvPr/>
            </p:nvSpPr>
            <p:spPr>
              <a:xfrm>
                <a:off x="97408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8" name="Freeform: Shape 225">
                <a:extLst>
                  <a:ext uri="{FF2B5EF4-FFF2-40B4-BE49-F238E27FC236}">
                    <a16:creationId xmlns:a16="http://schemas.microsoft.com/office/drawing/2014/main" xmlns="" id="{C197DE82-AB10-45C4-B5F9-607144E6DDEF}"/>
                  </a:ext>
                </a:extLst>
              </p:cNvPr>
              <p:cNvSpPr/>
              <p:nvPr/>
            </p:nvSpPr>
            <p:spPr>
              <a:xfrm>
                <a:off x="98170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79" name="Freeform: Shape 226">
                <a:extLst>
                  <a:ext uri="{FF2B5EF4-FFF2-40B4-BE49-F238E27FC236}">
                    <a16:creationId xmlns:a16="http://schemas.microsoft.com/office/drawing/2014/main" xmlns="" id="{E4B824E7-DE1B-444C-A50A-6C637E716264}"/>
                  </a:ext>
                </a:extLst>
              </p:cNvPr>
              <p:cNvSpPr/>
              <p:nvPr/>
            </p:nvSpPr>
            <p:spPr>
              <a:xfrm>
                <a:off x="98170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0" name="Freeform: Shape 227">
                <a:extLst>
                  <a:ext uri="{FF2B5EF4-FFF2-40B4-BE49-F238E27FC236}">
                    <a16:creationId xmlns:a16="http://schemas.microsoft.com/office/drawing/2014/main" xmlns="" id="{0C428353-A488-479A-9E55-2721628B97C2}"/>
                  </a:ext>
                </a:extLst>
              </p:cNvPr>
              <p:cNvSpPr/>
              <p:nvPr/>
            </p:nvSpPr>
            <p:spPr>
              <a:xfrm>
                <a:off x="98551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1" name="Freeform: Shape 228">
                <a:extLst>
                  <a:ext uri="{FF2B5EF4-FFF2-40B4-BE49-F238E27FC236}">
                    <a16:creationId xmlns:a16="http://schemas.microsoft.com/office/drawing/2014/main" xmlns="" id="{F063FBB2-776C-4F10-B23B-59DADCB8308D}"/>
                  </a:ext>
                </a:extLst>
              </p:cNvPr>
              <p:cNvSpPr/>
              <p:nvPr/>
            </p:nvSpPr>
            <p:spPr>
              <a:xfrm>
                <a:off x="10217066" y="59680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2" name="Freeform: Shape 229">
                <a:extLst>
                  <a:ext uri="{FF2B5EF4-FFF2-40B4-BE49-F238E27FC236}">
                    <a16:creationId xmlns:a16="http://schemas.microsoft.com/office/drawing/2014/main" xmlns="" id="{8E5EFA07-2DDE-4A79-9FB7-10F977F400D6}"/>
                  </a:ext>
                </a:extLst>
              </p:cNvPr>
              <p:cNvSpPr/>
              <p:nvPr/>
            </p:nvSpPr>
            <p:spPr>
              <a:xfrm>
                <a:off x="10540916" y="61013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3" name="Freeform: Shape 230">
                <a:extLst>
                  <a:ext uri="{FF2B5EF4-FFF2-40B4-BE49-F238E27FC236}">
                    <a16:creationId xmlns:a16="http://schemas.microsoft.com/office/drawing/2014/main" xmlns="" id="{94FB5B89-C048-4660-83ED-E4B677DBA7CF}"/>
                  </a:ext>
                </a:extLst>
              </p:cNvPr>
              <p:cNvSpPr/>
              <p:nvPr/>
            </p:nvSpPr>
            <p:spPr>
              <a:xfrm>
                <a:off x="10864766" y="6234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4" name="Freeform: Shape 231">
                <a:extLst>
                  <a:ext uri="{FF2B5EF4-FFF2-40B4-BE49-F238E27FC236}">
                    <a16:creationId xmlns:a16="http://schemas.microsoft.com/office/drawing/2014/main" xmlns="" id="{96AE2232-915F-4FAD-AEF4-1D212880A46F}"/>
                  </a:ext>
                </a:extLst>
              </p:cNvPr>
              <p:cNvSpPr/>
              <p:nvPr/>
            </p:nvSpPr>
            <p:spPr>
              <a:xfrm>
                <a:off x="10979066" y="62728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5" name="Freeform: Shape 232">
                <a:extLst>
                  <a:ext uri="{FF2B5EF4-FFF2-40B4-BE49-F238E27FC236}">
                    <a16:creationId xmlns:a16="http://schemas.microsoft.com/office/drawing/2014/main" xmlns="" id="{F5474063-BF53-47D0-881A-7002900D624A}"/>
                  </a:ext>
                </a:extLst>
              </p:cNvPr>
              <p:cNvSpPr/>
              <p:nvPr/>
            </p:nvSpPr>
            <p:spPr>
              <a:xfrm>
                <a:off x="11055266" y="62728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6" name="Freeform: Shape 233">
                <a:extLst>
                  <a:ext uri="{FF2B5EF4-FFF2-40B4-BE49-F238E27FC236}">
                    <a16:creationId xmlns:a16="http://schemas.microsoft.com/office/drawing/2014/main" xmlns="" id="{2F63E432-FF6E-412D-A102-850E5112012A}"/>
                  </a:ext>
                </a:extLst>
              </p:cNvPr>
              <p:cNvSpPr/>
              <p:nvPr/>
            </p:nvSpPr>
            <p:spPr>
              <a:xfrm>
                <a:off x="11283866" y="63871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7" name="Freeform: Shape 234">
                <a:extLst>
                  <a:ext uri="{FF2B5EF4-FFF2-40B4-BE49-F238E27FC236}">
                    <a16:creationId xmlns:a16="http://schemas.microsoft.com/office/drawing/2014/main" xmlns="" id="{E470B95E-DB1A-4917-9B6C-692FB7C84029}"/>
                  </a:ext>
                </a:extLst>
              </p:cNvPr>
              <p:cNvSpPr/>
              <p:nvPr/>
            </p:nvSpPr>
            <p:spPr>
              <a:xfrm>
                <a:off x="1147436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8" name="Freeform: Shape 235">
                <a:extLst>
                  <a:ext uri="{FF2B5EF4-FFF2-40B4-BE49-F238E27FC236}">
                    <a16:creationId xmlns:a16="http://schemas.microsoft.com/office/drawing/2014/main" xmlns="" id="{3FAC265F-9BEC-4C19-B013-27373BA9D428}"/>
                  </a:ext>
                </a:extLst>
              </p:cNvPr>
              <p:cNvSpPr/>
              <p:nvPr/>
            </p:nvSpPr>
            <p:spPr>
              <a:xfrm>
                <a:off x="1151246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89" name="Freeform: Shape 236">
                <a:extLst>
                  <a:ext uri="{FF2B5EF4-FFF2-40B4-BE49-F238E27FC236}">
                    <a16:creationId xmlns:a16="http://schemas.microsoft.com/office/drawing/2014/main" xmlns="" id="{FB4BB31D-D7FE-401E-AE6E-A47B0CE42C81}"/>
                  </a:ext>
                </a:extLst>
              </p:cNvPr>
              <p:cNvSpPr/>
              <p:nvPr/>
            </p:nvSpPr>
            <p:spPr>
              <a:xfrm>
                <a:off x="1164581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0" name="Freeform: Shape 237">
                <a:extLst>
                  <a:ext uri="{FF2B5EF4-FFF2-40B4-BE49-F238E27FC236}">
                    <a16:creationId xmlns:a16="http://schemas.microsoft.com/office/drawing/2014/main" xmlns="" id="{4883253F-5EC9-4D38-B581-44C367BC96BE}"/>
                  </a:ext>
                </a:extLst>
              </p:cNvPr>
              <p:cNvSpPr/>
              <p:nvPr/>
            </p:nvSpPr>
            <p:spPr>
              <a:xfrm>
                <a:off x="11950616" y="64823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1" name="Freeform: Shape 238">
                <a:extLst>
                  <a:ext uri="{FF2B5EF4-FFF2-40B4-BE49-F238E27FC236}">
                    <a16:creationId xmlns:a16="http://schemas.microsoft.com/office/drawing/2014/main" xmlns="" id="{0F125205-6A31-4831-BA92-C90ADB221C5A}"/>
                  </a:ext>
                </a:extLst>
              </p:cNvPr>
              <p:cNvSpPr/>
              <p:nvPr/>
            </p:nvSpPr>
            <p:spPr>
              <a:xfrm>
                <a:off x="12007766" y="64823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2" name="Freeform: Shape 239">
                <a:extLst>
                  <a:ext uri="{FF2B5EF4-FFF2-40B4-BE49-F238E27FC236}">
                    <a16:creationId xmlns:a16="http://schemas.microsoft.com/office/drawing/2014/main" xmlns="" id="{DA4326A1-47DE-458B-819F-89743745805F}"/>
                  </a:ext>
                </a:extLst>
              </p:cNvPr>
              <p:cNvSpPr/>
              <p:nvPr/>
            </p:nvSpPr>
            <p:spPr>
              <a:xfrm>
                <a:off x="1221731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3" name="Freeform: Shape 240">
                <a:extLst>
                  <a:ext uri="{FF2B5EF4-FFF2-40B4-BE49-F238E27FC236}">
                    <a16:creationId xmlns:a16="http://schemas.microsoft.com/office/drawing/2014/main" xmlns="" id="{A73188A2-1734-45AD-A827-2DAFA46ABDED}"/>
                  </a:ext>
                </a:extLst>
              </p:cNvPr>
              <p:cNvSpPr/>
              <p:nvPr/>
            </p:nvSpPr>
            <p:spPr>
              <a:xfrm>
                <a:off x="122744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4" name="Freeform: Shape 241">
                <a:extLst>
                  <a:ext uri="{FF2B5EF4-FFF2-40B4-BE49-F238E27FC236}">
                    <a16:creationId xmlns:a16="http://schemas.microsoft.com/office/drawing/2014/main" xmlns="" id="{636D1949-A993-4473-85D9-0027EEC05DC3}"/>
                  </a:ext>
                </a:extLst>
              </p:cNvPr>
              <p:cNvSpPr/>
              <p:nvPr/>
            </p:nvSpPr>
            <p:spPr>
              <a:xfrm>
                <a:off x="122744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5" name="Freeform: Shape 242">
                <a:extLst>
                  <a:ext uri="{FF2B5EF4-FFF2-40B4-BE49-F238E27FC236}">
                    <a16:creationId xmlns:a16="http://schemas.microsoft.com/office/drawing/2014/main" xmlns="" id="{3A2F3E0E-B63E-4E76-B6F5-028081E86DE5}"/>
                  </a:ext>
                </a:extLst>
              </p:cNvPr>
              <p:cNvSpPr/>
              <p:nvPr/>
            </p:nvSpPr>
            <p:spPr>
              <a:xfrm>
                <a:off x="125411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6" name="Freeform: Shape 243">
                <a:extLst>
                  <a:ext uri="{FF2B5EF4-FFF2-40B4-BE49-F238E27FC236}">
                    <a16:creationId xmlns:a16="http://schemas.microsoft.com/office/drawing/2014/main" xmlns="" id="{E84ACB1C-9837-43A8-97A8-43EFEDA42858}"/>
                  </a:ext>
                </a:extLst>
              </p:cNvPr>
              <p:cNvSpPr/>
              <p:nvPr/>
            </p:nvSpPr>
            <p:spPr>
              <a:xfrm>
                <a:off x="13112666" y="6825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297" name="Freeform: Shape 244">
                <a:extLst>
                  <a:ext uri="{FF2B5EF4-FFF2-40B4-BE49-F238E27FC236}">
                    <a16:creationId xmlns:a16="http://schemas.microsoft.com/office/drawing/2014/main" xmlns="" id="{C014395D-3418-4EDB-9000-EF63D0D110F8}"/>
                  </a:ext>
                </a:extLst>
              </p:cNvPr>
              <p:cNvSpPr/>
              <p:nvPr/>
            </p:nvSpPr>
            <p:spPr>
              <a:xfrm>
                <a:off x="13455566" y="703484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grpSp>
      </p:grpSp>
    </p:spTree>
    <p:extLst>
      <p:ext uri="{BB962C8B-B14F-4D97-AF65-F5344CB8AC3E}">
        <p14:creationId xmlns:p14="http://schemas.microsoft.com/office/powerpoint/2010/main" xmlns="" val="66328478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a:t>
            </a:r>
            <a:endParaRPr lang="en-GB" dirty="0"/>
          </a:p>
        </p:txBody>
      </p:sp>
      <p:sp>
        <p:nvSpPr>
          <p:cNvPr id="299"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a:p>
            <a:pPr marL="0" indent="0">
              <a:buNone/>
            </a:pPr>
            <a:endParaRPr lang="en-GB">
              <a:latin typeface="+mj-lt"/>
              <a:ea typeface="ＭＳ Ｐゴシック" panose="020B0600070205080204" pitchFamily="50" charset="-128"/>
            </a:endParaRPr>
          </a:p>
        </p:txBody>
      </p:sp>
      <p:sp>
        <p:nvSpPr>
          <p:cNvPr id="300"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Kopetz S, et al. J Clin Oncol 2020; 38(suppl): abstr 8</a:t>
            </a:r>
            <a:endParaRPr lang="en-GB">
              <a:latin typeface="+mj-lt"/>
              <a:ea typeface="ＭＳ Ｐゴシック" panose="020B0600070205080204" pitchFamily="50" charset="-128"/>
            </a:endParaRPr>
          </a:p>
        </p:txBody>
      </p:sp>
      <p:sp>
        <p:nvSpPr>
          <p:cNvPr id="301" name="TextBox 300">
            <a:extLst>
              <a:ext uri="{FF2B5EF4-FFF2-40B4-BE49-F238E27FC236}">
                <a16:creationId xmlns:a16="http://schemas.microsoft.com/office/drawing/2014/main" xmlns="" id="{5A133671-55EC-49A5-A549-FA7954DE50BC}"/>
              </a:ext>
            </a:extLst>
          </p:cNvPr>
          <p:cNvSpPr txBox="1"/>
          <p:nvPr/>
        </p:nvSpPr>
        <p:spPr>
          <a:xfrm>
            <a:off x="5264178" y="1624214"/>
            <a:ext cx="27927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4D4D4D"/>
                </a:solidFill>
                <a:effectLst/>
                <a:latin typeface="+mj-lt"/>
                <a:ea typeface="ＭＳ Ｐゴシック" panose="020B0600070205080204" pitchFamily="50" charset="-128"/>
                <a:cs typeface="MS UI Gothic"/>
              </a:rPr>
              <a:t>最終的な悪化までの期間</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4D4D4D"/>
                </a:solidFill>
                <a:effectLst/>
                <a:latin typeface="+mj-lt"/>
                <a:ea typeface="ＭＳ Ｐゴシック" panose="020B0600070205080204" pitchFamily="50" charset="-128"/>
                <a:cs typeface="MS UI Gothic"/>
              </a:rPr>
              <a:t>FACT-C結腸直腸癌下位尺度</a:t>
            </a:r>
            <a:endParaRPr kumimoji="0" lang="en-GB" sz="1600" b="1" i="0" u="none" strike="noStrike" kern="1200" cap="none" spc="0" normalizeH="0" baseline="0" noProof="0" dirty="0">
              <a:ln>
                <a:noFill/>
              </a:ln>
              <a:solidFill>
                <a:srgbClr val="4D4D4D"/>
              </a:solidFill>
              <a:effectLst/>
              <a:uLnTx/>
              <a:uFillTx/>
              <a:latin typeface="+mj-lt"/>
              <a:ea typeface="ＭＳ Ｐゴシック" panose="020B0600070205080204" pitchFamily="50" charset="-128"/>
            </a:endParaRPr>
          </a:p>
        </p:txBody>
      </p:sp>
      <p:graphicFrame>
        <p:nvGraphicFramePr>
          <p:cNvPr id="302" name="Table 60">
            <a:extLst>
              <a:ext uri="{FF2B5EF4-FFF2-40B4-BE49-F238E27FC236}">
                <a16:creationId xmlns:a16="http://schemas.microsoft.com/office/drawing/2014/main" xmlns="" id="{F7C5CCFC-14CF-4079-8357-17BE5C7C3E3F}"/>
              </a:ext>
            </a:extLst>
          </p:cNvPr>
          <p:cNvGraphicFramePr>
            <a:graphicFrameLocks noGrp="1"/>
          </p:cNvGraphicFramePr>
          <p:nvPr>
            <p:extLst>
              <p:ext uri="{D42A27DB-BD31-4B8C-83A1-F6EECF244321}">
                <p14:modId xmlns:p14="http://schemas.microsoft.com/office/powerpoint/2010/main" xmlns="" val="4100636818"/>
              </p:ext>
            </p:extLst>
          </p:nvPr>
        </p:nvGraphicFramePr>
        <p:xfrm>
          <a:off x="1371600" y="2260945"/>
          <a:ext cx="3323616" cy="681600"/>
        </p:xfrm>
        <a:graphic>
          <a:graphicData uri="http://schemas.openxmlformats.org/drawingml/2006/table">
            <a:tbl>
              <a:tblPr firstRow="1" bandRow="1">
                <a:tableStyleId>{5C22544A-7EE6-4342-B048-85BDC9FD1C3A}</a:tableStyleId>
              </a:tblPr>
              <a:tblGrid>
                <a:gridCol w="90927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latin typeface="+mn-lt"/>
                        <a:ea typeface="ＭＳ Ｐゴシック" panose="020B0600070205080204" pitchFamily="50" charset="-128"/>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60D27"/>
                          </a:solidFill>
                          <a:effectLst/>
                          <a:latin typeface="+mn-lt"/>
                          <a:ea typeface="ＭＳ Ｐゴシック" panose="020B0600070205080204" pitchFamily="50" charset="-128"/>
                          <a:cs typeface="MS UI Gothic"/>
                        </a:rPr>
                        <a:t>三剤併用</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FFC000"/>
                          </a:solidFill>
                          <a:effectLst/>
                          <a:latin typeface="+mn-lt"/>
                          <a:ea typeface="ＭＳ Ｐゴシック" panose="020B0600070205080204" pitchFamily="50" charset="-128"/>
                          <a:cs typeface="MS UI Gothic"/>
                        </a:rPr>
                        <a:t>二剤併用</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2C0D8"/>
                          </a:solidFill>
                          <a:effectLst/>
                          <a:latin typeface="+mn-lt"/>
                          <a:ea typeface="ＭＳ Ｐゴシック" panose="020B0600070205080204" pitchFamily="50" charset="-128"/>
                          <a:cs typeface="MS UI Gothic"/>
                        </a:rPr>
                        <a:t>対照</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ja-JP" sz="800" b="0" i="0" strike="noStrike" cap="none" spc="0" baseline="0" dirty="0">
                          <a:solidFill>
                            <a:srgbClr val="4D4D4D"/>
                          </a:solidFill>
                          <a:effectLst/>
                          <a:latin typeface="+mn-lt"/>
                          <a:ea typeface="ＭＳ Ｐゴシック" panose="020B0600070205080204" pitchFamily="50" charset="-128"/>
                          <a:cs typeface="MS UI Gothic"/>
                        </a:rPr>
                        <a:t>事象、</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60D27"/>
                          </a:solidFill>
                          <a:effectLst/>
                          <a:latin typeface="+mn-lt"/>
                          <a:ea typeface="ＭＳ Ｐゴシック" panose="020B0600070205080204" pitchFamily="50" charset="-128"/>
                          <a:cs typeface="MS UI Gothic"/>
                        </a:rPr>
                        <a:t>13</a:t>
                      </a:r>
                      <a:r>
                        <a:rPr lang="ja-JP" sz="800" b="0" i="0" strike="noStrike" cap="none" spc="0" baseline="0" dirty="0" smtClean="0">
                          <a:solidFill>
                            <a:srgbClr val="B60D27"/>
                          </a:solidFill>
                          <a:effectLst/>
                          <a:latin typeface="+mn-lt"/>
                          <a:ea typeface="ＭＳ Ｐゴシック" panose="020B0600070205080204" pitchFamily="50" charset="-128"/>
                          <a:cs typeface="MS UI Gothic"/>
                        </a:rPr>
                        <a:t>8</a:t>
                      </a:r>
                      <a:r>
                        <a:rPr lang="en-GB" altLang="ja-JP" sz="8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800" b="0" i="0" strike="noStrike" cap="none" spc="0" baseline="0" dirty="0">
                          <a:solidFill>
                            <a:srgbClr val="B60D27"/>
                          </a:solidFill>
                          <a:effectLst/>
                          <a:latin typeface="+mn-lt"/>
                          <a:ea typeface="ＭＳ Ｐゴシック" panose="020B0600070205080204" pitchFamily="50" charset="-128"/>
                          <a:cs typeface="MS UI Gothic"/>
                        </a:rPr>
                        <a:t>61.6）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FFC000"/>
                          </a:solidFill>
                          <a:effectLst/>
                          <a:latin typeface="+mn-lt"/>
                          <a:ea typeface="ＭＳ Ｐゴシック" panose="020B0600070205080204" pitchFamily="50" charset="-128"/>
                          <a:cs typeface="MS UI Gothic"/>
                        </a:rPr>
                        <a:t>14</a:t>
                      </a:r>
                      <a:r>
                        <a:rPr lang="ja-JP" sz="800" b="0" i="0" strike="noStrike" cap="none" spc="0" baseline="0" dirty="0" smtClean="0">
                          <a:solidFill>
                            <a:srgbClr val="FFC000"/>
                          </a:solidFill>
                          <a:effectLst/>
                          <a:latin typeface="+mn-lt"/>
                          <a:ea typeface="ＭＳ Ｐゴシック" panose="020B0600070205080204" pitchFamily="50" charset="-128"/>
                          <a:cs typeface="MS UI Gothic"/>
                        </a:rPr>
                        <a:t>6</a:t>
                      </a:r>
                      <a:r>
                        <a:rPr lang="en-GB" altLang="ja-JP" sz="800" b="0" i="0" strike="noStrike" cap="none" spc="0" baseline="0" dirty="0" smtClean="0">
                          <a:solidFill>
                            <a:srgbClr val="FFC000"/>
                          </a:solidFill>
                          <a:effectLst/>
                          <a:latin typeface="+mn-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n-lt"/>
                          <a:ea typeface="ＭＳ Ｐゴシック" panose="020B0600070205080204" pitchFamily="50" charset="-128"/>
                          <a:cs typeface="MS UI Gothic"/>
                        </a:rPr>
                        <a:t>（</a:t>
                      </a:r>
                      <a:r>
                        <a:rPr lang="ja-JP" sz="800" b="0" i="0" strike="noStrike" cap="none" spc="0" baseline="0" dirty="0">
                          <a:solidFill>
                            <a:srgbClr val="FFC000"/>
                          </a:solidFill>
                          <a:effectLst/>
                          <a:latin typeface="+mn-lt"/>
                          <a:ea typeface="ＭＳ Ｐゴシック" panose="020B0600070205080204" pitchFamily="50" charset="-128"/>
                          <a:cs typeface="MS UI Gothic"/>
                        </a:rPr>
                        <a:t>66.4）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2C0D8"/>
                          </a:solidFill>
                          <a:effectLst/>
                          <a:latin typeface="+mn-lt"/>
                          <a:ea typeface="ＭＳ Ｐゴシック" panose="020B0600070205080204" pitchFamily="50" charset="-128"/>
                          <a:cs typeface="MS UI Gothic"/>
                        </a:rPr>
                        <a:t>15</a:t>
                      </a:r>
                      <a:r>
                        <a:rPr lang="ja-JP" sz="800" b="0" i="0" strike="noStrike" cap="none" spc="0" baseline="0" dirty="0" smtClean="0">
                          <a:solidFill>
                            <a:srgbClr val="B2C0D8"/>
                          </a:solidFill>
                          <a:effectLst/>
                          <a:latin typeface="+mn-lt"/>
                          <a:ea typeface="ＭＳ Ｐゴシック" panose="020B0600070205080204" pitchFamily="50" charset="-128"/>
                          <a:cs typeface="MS UI Gothic"/>
                        </a:rPr>
                        <a:t>1</a:t>
                      </a:r>
                      <a:r>
                        <a:rPr lang="en-GB" altLang="ja-JP" sz="800" b="0" i="0" strike="noStrike" cap="none" spc="0" baseline="0" dirty="0" smtClean="0">
                          <a:solidFill>
                            <a:srgbClr val="B2C0D8"/>
                          </a:solidFill>
                          <a:effectLst/>
                          <a:latin typeface="+mn-lt"/>
                          <a:ea typeface="ＭＳ Ｐゴシック" panose="020B0600070205080204" pitchFamily="50" charset="-128"/>
                          <a:cs typeface="MS UI Gothic"/>
                        </a:rPr>
                        <a:t> </a:t>
                      </a:r>
                      <a:r>
                        <a:rPr lang="ja-JP" sz="800" b="0" i="0" strike="noStrike" cap="none" spc="0" baseline="0" dirty="0" smtClean="0">
                          <a:solidFill>
                            <a:srgbClr val="B2C0D8"/>
                          </a:solidFill>
                          <a:effectLst/>
                          <a:latin typeface="+mn-lt"/>
                          <a:ea typeface="ＭＳ Ｐゴシック" panose="020B0600070205080204" pitchFamily="50" charset="-128"/>
                          <a:cs typeface="MS UI Gothic"/>
                        </a:rPr>
                        <a:t>（</a:t>
                      </a:r>
                      <a:r>
                        <a:rPr lang="ja-JP" sz="800" b="0" i="0" strike="noStrike" cap="none" spc="0" baseline="0" dirty="0">
                          <a:solidFill>
                            <a:srgbClr val="B2C0D8"/>
                          </a:solidFill>
                          <a:effectLst/>
                          <a:latin typeface="+mn-lt"/>
                          <a:ea typeface="ＭＳ Ｐゴシック" panose="020B0600070205080204" pitchFamily="50" charset="-128"/>
                          <a:cs typeface="MS UI Gothic"/>
                        </a:rPr>
                        <a:t>68.3）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ja-JP" sz="800" b="0" i="0" strike="noStrike" cap="none" spc="0" baseline="0">
                          <a:solidFill>
                            <a:srgbClr val="4D4D4D"/>
                          </a:solidFill>
                          <a:effectLst/>
                          <a:latin typeface="+mn-lt"/>
                          <a:ea typeface="ＭＳ Ｐゴシック" panose="020B0600070205080204" pitchFamily="50" charset="-128"/>
                          <a:cs typeface="MS UI Gothic"/>
                        </a:rPr>
                        <a:t>中央値、月数</a:t>
                      </a:r>
                      <a:endParaRPr lang="en-GB" sz="800">
                        <a:solidFill>
                          <a:srgbClr val="4D4D4D"/>
                        </a:solidFill>
                        <a:latin typeface="+mn-lt"/>
                        <a:ea typeface="ＭＳ Ｐゴシック" panose="020B0600070205080204" pitchFamily="50" charset="-128"/>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60D27"/>
                          </a:solidFill>
                          <a:effectLst/>
                          <a:latin typeface="+mn-lt"/>
                          <a:ea typeface="ＭＳ Ｐゴシック" panose="020B0600070205080204" pitchFamily="50" charset="-128"/>
                          <a:cs typeface="MS UI Gothic"/>
                        </a:rPr>
                        <a:t>4.96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FFC000"/>
                          </a:solidFill>
                          <a:effectLst/>
                          <a:latin typeface="+mn-lt"/>
                          <a:ea typeface="ＭＳ Ｐゴシック" panose="020B0600070205080204" pitchFamily="50" charset="-128"/>
                          <a:cs typeface="MS UI Gothic"/>
                        </a:rPr>
                        <a:t>4.60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B2C0D8"/>
                          </a:solidFill>
                          <a:effectLst/>
                          <a:latin typeface="+mn-lt"/>
                          <a:ea typeface="ＭＳ Ｐゴシック" panose="020B0600070205080204" pitchFamily="50" charset="-128"/>
                          <a:cs typeface="MS UI Gothic"/>
                        </a:rPr>
                        <a:t>2.20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ja-JP" sz="800" b="0" i="0" strike="noStrike" cap="none" spc="0" baseline="0" dirty="0">
                          <a:solidFill>
                            <a:srgbClr val="4D4D4D"/>
                          </a:solidFill>
                          <a:effectLst/>
                          <a:latin typeface="+mn-lt"/>
                          <a:ea typeface="ＭＳ Ｐゴシック" panose="020B0600070205080204" pitchFamily="50" charset="-128"/>
                          <a:cs typeface="MS UI Gothic"/>
                        </a:rPr>
                        <a:t>層別化HR</a:t>
                      </a:r>
                      <a:r>
                        <a:rPr sz="800" dirty="0">
                          <a:latin typeface="+mn-lt"/>
                          <a:ea typeface="ＭＳ Ｐゴシック" panose="020B0600070205080204" pitchFamily="50" charset="-128"/>
                        </a:rPr>
                        <a:t/>
                      </a:r>
                      <a:br>
                        <a:rPr sz="800" dirty="0">
                          <a:latin typeface="+mn-lt"/>
                          <a:ea typeface="ＭＳ Ｐゴシック" panose="020B0600070205080204" pitchFamily="50" charset="-128"/>
                        </a:rPr>
                      </a:br>
                      <a:r>
                        <a:rPr lang="ja-JP" sz="800" b="0" i="0" strike="noStrike" cap="none" spc="0" baseline="0" dirty="0">
                          <a:solidFill>
                            <a:srgbClr val="4D4D4D"/>
                          </a:solidFill>
                          <a:effectLst/>
                          <a:latin typeface="+mn-lt"/>
                          <a:ea typeface="ＭＳ Ｐゴシック" panose="020B0600070205080204" pitchFamily="50" charset="-128"/>
                          <a:cs typeface="MS UI Gothic"/>
                        </a:rPr>
                        <a:t>（95％CI）</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B60D27"/>
                          </a:solidFill>
                          <a:effectLst/>
                          <a:latin typeface="+mn-lt"/>
                          <a:ea typeface="ＭＳ Ｐゴシック" panose="020B0600070205080204" pitchFamily="50" charset="-128"/>
                          <a:cs typeface="MS UI Gothic"/>
                        </a:rPr>
                        <a:t>0.5</a:t>
                      </a:r>
                      <a:r>
                        <a:rPr lang="ja-JP" sz="800" b="0" i="0" strike="noStrike" cap="none" spc="0" baseline="0" dirty="0" smtClean="0">
                          <a:solidFill>
                            <a:srgbClr val="B60D27"/>
                          </a:solidFill>
                          <a:effectLst/>
                          <a:latin typeface="+mn-lt"/>
                          <a:ea typeface="ＭＳ Ｐゴシック" panose="020B0600070205080204" pitchFamily="50" charset="-128"/>
                          <a:cs typeface="MS UI Gothic"/>
                        </a:rPr>
                        <a:t>5</a:t>
                      </a:r>
                      <a:r>
                        <a:rPr lang="en-GB" altLang="ja-JP" sz="8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800" b="0" i="0" strike="noStrike" cap="none" spc="0" baseline="0" dirty="0">
                          <a:solidFill>
                            <a:srgbClr val="B60D27"/>
                          </a:solidFill>
                          <a:effectLst/>
                          <a:latin typeface="+mn-lt"/>
                          <a:ea typeface="ＭＳ Ｐゴシック" panose="020B0600070205080204" pitchFamily="50" charset="-128"/>
                          <a:cs typeface="MS UI Gothic"/>
                        </a:rPr>
                        <a:t>0.43、0.70）1.0</a:t>
                      </a:r>
                      <a:r>
                        <a:rPr lang="ja-JP" sz="800" b="0" i="0" strike="noStrike" cap="none" spc="0" baseline="0" dirty="0" smtClean="0">
                          <a:solidFill>
                            <a:srgbClr val="B60D27"/>
                          </a:solidFill>
                          <a:effectLst/>
                          <a:latin typeface="+mn-lt"/>
                          <a:ea typeface="ＭＳ Ｐゴシック" panose="020B0600070205080204" pitchFamily="50" charset="-128"/>
                          <a:cs typeface="MS UI Gothic"/>
                        </a:rPr>
                        <a:t>0</a:t>
                      </a:r>
                      <a:r>
                        <a:rPr lang="en-GB" altLang="ja-JP" sz="800" b="0" i="0" strike="noStrike" cap="none" spc="0" baseline="0" dirty="0" smtClean="0">
                          <a:solidFill>
                            <a:srgbClr val="B60D27"/>
                          </a:solidFill>
                          <a:effectLst/>
                          <a:latin typeface="+mn-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n-lt"/>
                          <a:ea typeface="ＭＳ Ｐゴシック" panose="020B0600070205080204" pitchFamily="50" charset="-128"/>
                          <a:cs typeface="MS UI Gothic"/>
                        </a:rPr>
                        <a:t>（</a:t>
                      </a:r>
                      <a:r>
                        <a:rPr lang="ja-JP" sz="800" b="0" i="0" strike="noStrike" cap="none" spc="0" baseline="0" dirty="0">
                          <a:solidFill>
                            <a:srgbClr val="B60D27"/>
                          </a:solidFill>
                          <a:effectLst/>
                          <a:latin typeface="+mn-lt"/>
                          <a:ea typeface="ＭＳ Ｐゴシック" panose="020B0600070205080204" pitchFamily="50" charset="-128"/>
                          <a:cs typeface="MS UI Gothic"/>
                        </a:rPr>
                        <a:t>0.79、1.27）</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FFC000"/>
                          </a:solidFill>
                          <a:effectLst/>
                          <a:latin typeface="+mn-lt"/>
                          <a:ea typeface="ＭＳ Ｐゴシック" panose="020B0600070205080204" pitchFamily="50" charset="-128"/>
                          <a:cs typeface="MS UI Gothic"/>
                        </a:rPr>
                        <a:t>0.5</a:t>
                      </a:r>
                      <a:r>
                        <a:rPr lang="ja-JP" sz="800" b="0" i="0" strike="noStrike" cap="none" spc="0" baseline="0" dirty="0" smtClean="0">
                          <a:solidFill>
                            <a:srgbClr val="FFC000"/>
                          </a:solidFill>
                          <a:effectLst/>
                          <a:latin typeface="+mn-lt"/>
                          <a:ea typeface="ＭＳ Ｐゴシック" panose="020B0600070205080204" pitchFamily="50" charset="-128"/>
                          <a:cs typeface="MS UI Gothic"/>
                        </a:rPr>
                        <a:t>4</a:t>
                      </a:r>
                      <a:r>
                        <a:rPr lang="en-GB" altLang="ja-JP" sz="800" b="0" i="0" strike="noStrike" cap="none" spc="0" baseline="0" dirty="0" smtClean="0">
                          <a:solidFill>
                            <a:srgbClr val="FFC000"/>
                          </a:solidFill>
                          <a:effectLst/>
                          <a:latin typeface="+mn-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n-lt"/>
                          <a:ea typeface="ＭＳ Ｐゴシック" panose="020B0600070205080204" pitchFamily="50" charset="-128"/>
                          <a:cs typeface="MS UI Gothic"/>
                        </a:rPr>
                        <a:t>（</a:t>
                      </a:r>
                      <a:r>
                        <a:rPr lang="ja-JP" sz="800" b="0" i="0" strike="noStrike" cap="none" spc="0" baseline="0" dirty="0">
                          <a:solidFill>
                            <a:srgbClr val="FFC000"/>
                          </a:solidFill>
                          <a:effectLst/>
                          <a:latin typeface="+mn-lt"/>
                          <a:ea typeface="ＭＳ Ｐゴシック" panose="020B0600070205080204" pitchFamily="50" charset="-128"/>
                          <a:cs typeface="MS UI Gothic"/>
                        </a:rPr>
                        <a:t>0.43、0.69）REF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2C0D8"/>
                          </a:solidFill>
                          <a:effectLst/>
                          <a:latin typeface="+mn-lt"/>
                          <a:ea typeface="ＭＳ Ｐゴシック" panose="020B0600070205080204" pitchFamily="50" charset="-128"/>
                          <a:cs typeface="MS UI Gothic"/>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grpSp>
        <p:nvGrpSpPr>
          <p:cNvPr id="303" name="Group 302">
            <a:extLst>
              <a:ext uri="{FF2B5EF4-FFF2-40B4-BE49-F238E27FC236}">
                <a16:creationId xmlns:a16="http://schemas.microsoft.com/office/drawing/2014/main" xmlns="" id="{679F69AA-4E96-4214-A139-CCC581A8446D}"/>
              </a:ext>
            </a:extLst>
          </p:cNvPr>
          <p:cNvGrpSpPr/>
          <p:nvPr/>
        </p:nvGrpSpPr>
        <p:grpSpPr>
          <a:xfrm>
            <a:off x="-114969" y="1624214"/>
            <a:ext cx="4457198" cy="4001799"/>
            <a:chOff x="-114969" y="1624214"/>
            <a:chExt cx="4457198" cy="4001799"/>
          </a:xfrm>
        </p:grpSpPr>
        <p:sp>
          <p:nvSpPr>
            <p:cNvPr id="304" name="TextBox 303">
              <a:extLst>
                <a:ext uri="{FF2B5EF4-FFF2-40B4-BE49-F238E27FC236}">
                  <a16:creationId xmlns:a16="http://schemas.microsoft.com/office/drawing/2014/main" xmlns="" id="{C405A57F-B811-4197-81F4-8F5DB2CD71BC}"/>
                </a:ext>
              </a:extLst>
            </p:cNvPr>
            <p:cNvSpPr txBox="1"/>
            <p:nvPr/>
          </p:nvSpPr>
          <p:spPr>
            <a:xfrm>
              <a:off x="819504" y="1624214"/>
              <a:ext cx="329609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最終的な悪化までの期間</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EORTC QLQ-C30全般的健康状態</a:t>
              </a:r>
              <a:endParaRPr kumimoji="0" lang="en-GB" sz="1600" b="1" i="0" u="none" strike="noStrike" kern="1200" cap="none" spc="0" normalizeH="0" baseline="0" noProof="0">
                <a:ln>
                  <a:noFill/>
                </a:ln>
                <a:solidFill>
                  <a:srgbClr val="4D4D4D"/>
                </a:solidFill>
                <a:effectLst/>
                <a:uLnTx/>
                <a:uFillTx/>
                <a:latin typeface="+mj-lt"/>
                <a:ea typeface="ＭＳ Ｐゴシック" panose="020B0600070205080204" pitchFamily="50" charset="-128"/>
              </a:endParaRPr>
            </a:p>
          </p:txBody>
        </p:sp>
        <p:grpSp>
          <p:nvGrpSpPr>
            <p:cNvPr id="305" name="Group 304">
              <a:extLst>
                <a:ext uri="{FF2B5EF4-FFF2-40B4-BE49-F238E27FC236}">
                  <a16:creationId xmlns:a16="http://schemas.microsoft.com/office/drawing/2014/main" xmlns="" id="{B07D4776-F57A-4F56-9312-1692064D566B}"/>
                </a:ext>
              </a:extLst>
            </p:cNvPr>
            <p:cNvGrpSpPr/>
            <p:nvPr/>
          </p:nvGrpSpPr>
          <p:grpSpPr>
            <a:xfrm>
              <a:off x="-114969" y="2402795"/>
              <a:ext cx="4457198" cy="3223218"/>
              <a:chOff x="-114969" y="2402795"/>
              <a:chExt cx="4457198" cy="3223218"/>
            </a:xfrm>
          </p:grpSpPr>
          <p:sp>
            <p:nvSpPr>
              <p:cNvPr id="306" name="TextBox 42">
                <a:extLst>
                  <a:ext uri="{FF2B5EF4-FFF2-40B4-BE49-F238E27FC236}">
                    <a16:creationId xmlns:a16="http://schemas.microsoft.com/office/drawing/2014/main" xmlns="" id="{DB9B7734-BF44-4C99-9786-72046B57A7E7}"/>
                  </a:ext>
                </a:extLst>
              </p:cNvPr>
              <p:cNvSpPr txBox="1"/>
              <p:nvPr/>
            </p:nvSpPr>
            <p:spPr>
              <a:xfrm>
                <a:off x="-114969" y="4618615"/>
                <a:ext cx="912493" cy="32720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latin typeface="+mj-lt"/>
                    <a:ea typeface="ＭＳ Ｐゴシック" panose="020B0600070205080204" pitchFamily="50" charset="-128"/>
                    <a:cs typeface="MS UI Gothic"/>
                  </a:rPr>
                  <a:t>リスク例数</a:t>
                </a:r>
                <a:endParaRPr lang="en-GB" sz="1200" dirty="0">
                  <a:solidFill>
                    <a:srgbClr val="4D4D4D"/>
                  </a:solidFill>
                  <a:latin typeface="+mj-lt"/>
                  <a:ea typeface="ＭＳ Ｐゴシック" panose="020B0600070205080204" pitchFamily="50" charset="-128"/>
                  <a:cs typeface="Arial" panose="020B0604020202020204" pitchFamily="34" charset="0"/>
                </a:endParaRPr>
              </a:p>
            </p:txBody>
          </p:sp>
          <p:sp>
            <p:nvSpPr>
              <p:cNvPr id="307" name="TextBox 18">
                <a:extLst>
                  <a:ext uri="{FF2B5EF4-FFF2-40B4-BE49-F238E27FC236}">
                    <a16:creationId xmlns:a16="http://schemas.microsoft.com/office/drawing/2014/main" xmlns="" id="{05FA4D0D-9F7E-4321-BFF1-B74604BE12EE}"/>
                  </a:ext>
                </a:extLst>
              </p:cNvPr>
              <p:cNvSpPr txBox="1"/>
              <p:nvPr/>
            </p:nvSpPr>
            <p:spPr>
              <a:xfrm rot="16200000">
                <a:off x="126449" y="3349423"/>
                <a:ext cx="680241"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dirty="0">
                    <a:solidFill>
                      <a:srgbClr val="4D4D4D"/>
                    </a:solidFill>
                    <a:effectLst/>
                    <a:latin typeface="+mj-lt"/>
                    <a:ea typeface="ＭＳ Ｐゴシック" panose="020B0600070205080204" pitchFamily="50" charset="-128"/>
                    <a:cs typeface="MS UI Gothic"/>
                  </a:rPr>
                  <a:t>確</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率</a:t>
                </a:r>
                <a:r>
                  <a:rPr lang="ja-JP" altLang="en-US" sz="1200" dirty="0" smtClean="0">
                    <a:solidFill>
                      <a:srgbClr val="4D4D4D"/>
                    </a:solidFill>
                    <a:ea typeface="ＭＳ Ｐゴシック" panose="020B0600070205080204" pitchFamily="50" charset="-128"/>
                    <a:cs typeface="MS UI Gothic"/>
                  </a:rPr>
                  <a:t>、</a:t>
                </a:r>
                <a:r>
                  <a:rPr lang="en-GB" altLang="ja-JP" sz="12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a:t>
                </a:r>
                <a:endParaRPr lang="en-GB" sz="1200" dirty="0">
                  <a:solidFill>
                    <a:srgbClr val="4D4D4D"/>
                  </a:solidFill>
                  <a:latin typeface="+mj-lt"/>
                  <a:ea typeface="ＭＳ Ｐゴシック" panose="020B0600070205080204" pitchFamily="50" charset="-128"/>
                  <a:cs typeface="Arial" panose="020B0604020202020204" pitchFamily="34" charset="0"/>
                </a:endParaRPr>
              </a:p>
            </p:txBody>
          </p:sp>
          <p:sp>
            <p:nvSpPr>
              <p:cNvPr id="308" name="TextBox 307">
                <a:extLst>
                  <a:ext uri="{FF2B5EF4-FFF2-40B4-BE49-F238E27FC236}">
                    <a16:creationId xmlns:a16="http://schemas.microsoft.com/office/drawing/2014/main" xmlns="" id="{76917E85-D0CB-42FE-A26C-CDC02AA20EDD}"/>
                  </a:ext>
                </a:extLst>
              </p:cNvPr>
              <p:cNvSpPr txBox="1"/>
              <p:nvPr/>
            </p:nvSpPr>
            <p:spPr>
              <a:xfrm>
                <a:off x="2258526" y="4650433"/>
                <a:ext cx="703503" cy="32720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200" b="0" i="0" strike="noStrike" cap="none" spc="0" baseline="0">
                    <a:solidFill>
                      <a:srgbClr val="4D4D4D"/>
                    </a:solidFill>
                    <a:effectLst/>
                    <a:latin typeface="+mj-lt"/>
                    <a:ea typeface="ＭＳ Ｐゴシック" panose="020B0600070205080204" pitchFamily="50" charset="-128"/>
                    <a:cs typeface="MS UI Gothic"/>
                  </a:rPr>
                  <a:t>期間、月</a:t>
                </a: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09" name="Freeform 21">
                <a:extLst>
                  <a:ext uri="{FF2B5EF4-FFF2-40B4-BE49-F238E27FC236}">
                    <a16:creationId xmlns:a16="http://schemas.microsoft.com/office/drawing/2014/main" xmlns="" id="{1CE4CE24-6C21-4932-813C-F456FEFBE745}"/>
                  </a:ext>
                </a:extLst>
              </p:cNvPr>
              <p:cNvSpPr/>
              <p:nvPr/>
            </p:nvSpPr>
            <p:spPr bwMode="auto">
              <a:xfrm>
                <a:off x="96257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grpSp>
            <p:nvGrpSpPr>
              <p:cNvPr id="310" name="Group 309">
                <a:extLst>
                  <a:ext uri="{FF2B5EF4-FFF2-40B4-BE49-F238E27FC236}">
                    <a16:creationId xmlns:a16="http://schemas.microsoft.com/office/drawing/2014/main" xmlns="" id="{15D9C92D-35F0-49EF-B89A-37DB1B184365}"/>
                  </a:ext>
                </a:extLst>
              </p:cNvPr>
              <p:cNvGrpSpPr/>
              <p:nvPr/>
            </p:nvGrpSpPr>
            <p:grpSpPr>
              <a:xfrm>
                <a:off x="881349" y="2533572"/>
                <a:ext cx="75685" cy="1541574"/>
                <a:chOff x="2456234" y="1715953"/>
                <a:chExt cx="90000" cy="2307642"/>
              </a:xfrm>
            </p:grpSpPr>
            <p:sp>
              <p:nvSpPr>
                <p:cNvPr id="441" name="Line 6">
                  <a:extLst>
                    <a:ext uri="{FF2B5EF4-FFF2-40B4-BE49-F238E27FC236}">
                      <a16:creationId xmlns:a16="http://schemas.microsoft.com/office/drawing/2014/main" xmlns="" id="{5D17789F-5B33-4ED9-98B7-8C6EE5B097C6}"/>
                    </a:ext>
                  </a:extLst>
                </p:cNvPr>
                <p:cNvSpPr>
                  <a:spLocks noChangeShapeType="1"/>
                </p:cNvSpPr>
                <p:nvPr/>
              </p:nvSpPr>
              <p:spPr bwMode="auto">
                <a:xfrm>
                  <a:off x="2456234" y="1715953"/>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42" name="Line 7">
                  <a:extLst>
                    <a:ext uri="{FF2B5EF4-FFF2-40B4-BE49-F238E27FC236}">
                      <a16:creationId xmlns:a16="http://schemas.microsoft.com/office/drawing/2014/main" xmlns="" id="{F44BD6C0-4B05-4779-9781-7ABCAE18C3B9}"/>
                    </a:ext>
                  </a:extLst>
                </p:cNvPr>
                <p:cNvSpPr>
                  <a:spLocks noChangeShapeType="1"/>
                </p:cNvSpPr>
                <p:nvPr/>
              </p:nvSpPr>
              <p:spPr bwMode="auto">
                <a:xfrm>
                  <a:off x="2456234" y="2306677"/>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43" name="Line 8">
                  <a:extLst>
                    <a:ext uri="{FF2B5EF4-FFF2-40B4-BE49-F238E27FC236}">
                      <a16:creationId xmlns:a16="http://schemas.microsoft.com/office/drawing/2014/main" xmlns="" id="{C7C2451D-2BC1-4411-929D-A368B38D652D}"/>
                    </a:ext>
                  </a:extLst>
                </p:cNvPr>
                <p:cNvSpPr>
                  <a:spLocks noChangeShapeType="1"/>
                </p:cNvSpPr>
                <p:nvPr/>
              </p:nvSpPr>
              <p:spPr bwMode="auto">
                <a:xfrm>
                  <a:off x="2456234" y="2870879"/>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44" name="Line 9">
                  <a:extLst>
                    <a:ext uri="{FF2B5EF4-FFF2-40B4-BE49-F238E27FC236}">
                      <a16:creationId xmlns:a16="http://schemas.microsoft.com/office/drawing/2014/main" xmlns="" id="{4A562CAA-37FF-423F-BB2E-BEB53B7143BD}"/>
                    </a:ext>
                  </a:extLst>
                </p:cNvPr>
                <p:cNvSpPr>
                  <a:spLocks noChangeShapeType="1"/>
                </p:cNvSpPr>
                <p:nvPr/>
              </p:nvSpPr>
              <p:spPr bwMode="auto">
                <a:xfrm>
                  <a:off x="2456234" y="3453314"/>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45" name="Line 10">
                  <a:extLst>
                    <a:ext uri="{FF2B5EF4-FFF2-40B4-BE49-F238E27FC236}">
                      <a16:creationId xmlns:a16="http://schemas.microsoft.com/office/drawing/2014/main" xmlns="" id="{4F324827-E19F-46DC-98CF-5E9E3786F58D}"/>
                    </a:ext>
                  </a:extLst>
                </p:cNvPr>
                <p:cNvSpPr>
                  <a:spLocks noChangeShapeType="1"/>
                </p:cNvSpPr>
                <p:nvPr/>
              </p:nvSpPr>
              <p:spPr bwMode="auto">
                <a:xfrm>
                  <a:off x="2456234" y="4023595"/>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grpSp>
          <p:sp>
            <p:nvSpPr>
              <p:cNvPr id="311" name="Line 11">
                <a:extLst>
                  <a:ext uri="{FF2B5EF4-FFF2-40B4-BE49-F238E27FC236}">
                    <a16:creationId xmlns:a16="http://schemas.microsoft.com/office/drawing/2014/main" xmlns="" id="{1728CCEB-0369-4C35-AE09-2AB2F9A48980}"/>
                  </a:ext>
                </a:extLst>
              </p:cNvPr>
              <p:cNvSpPr>
                <a:spLocks noChangeShapeType="1"/>
              </p:cNvSpPr>
              <p:nvPr/>
            </p:nvSpPr>
            <p:spPr bwMode="auto">
              <a:xfrm>
                <a:off x="881349" y="4485434"/>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grpSp>
            <p:nvGrpSpPr>
              <p:cNvPr id="312" name="Group 311">
                <a:extLst>
                  <a:ext uri="{FF2B5EF4-FFF2-40B4-BE49-F238E27FC236}">
                    <a16:creationId xmlns:a16="http://schemas.microsoft.com/office/drawing/2014/main" xmlns="" id="{027D6804-249C-4ABC-9767-865D064C760D}"/>
                  </a:ext>
                </a:extLst>
              </p:cNvPr>
              <p:cNvGrpSpPr/>
              <p:nvPr/>
            </p:nvGrpSpPr>
            <p:grpSpPr>
              <a:xfrm>
                <a:off x="505394" y="2402795"/>
                <a:ext cx="327582" cy="1799884"/>
                <a:chOff x="2009170" y="1520188"/>
                <a:chExt cx="389541" cy="2694314"/>
              </a:xfrm>
            </p:grpSpPr>
            <p:sp>
              <p:nvSpPr>
                <p:cNvPr id="436" name="TextBox 19">
                  <a:extLst>
                    <a:ext uri="{FF2B5EF4-FFF2-40B4-BE49-F238E27FC236}">
                      <a16:creationId xmlns:a16="http://schemas.microsoft.com/office/drawing/2014/main" xmlns="" id="{088D4580-2F94-4156-851E-2B7D49319F1C}"/>
                    </a:ext>
                  </a:extLst>
                </p:cNvPr>
                <p:cNvSpPr txBox="1"/>
                <p:nvPr/>
              </p:nvSpPr>
              <p:spPr>
                <a:xfrm>
                  <a:off x="2009170"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437" name="TextBox 20">
                  <a:extLst>
                    <a:ext uri="{FF2B5EF4-FFF2-40B4-BE49-F238E27FC236}">
                      <a16:creationId xmlns:a16="http://schemas.microsoft.com/office/drawing/2014/main" xmlns="" id="{90AB3EF4-9417-47BA-8140-50BD295B495B}"/>
                    </a:ext>
                  </a:extLst>
                </p:cNvPr>
                <p:cNvSpPr txBox="1"/>
                <p:nvPr/>
              </p:nvSpPr>
              <p:spPr>
                <a:xfrm>
                  <a:off x="2110201" y="2113098"/>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438" name="TextBox 21">
                  <a:extLst>
                    <a:ext uri="{FF2B5EF4-FFF2-40B4-BE49-F238E27FC236}">
                      <a16:creationId xmlns:a16="http://schemas.microsoft.com/office/drawing/2014/main" xmlns="" id="{319C06C2-9227-41D9-BDAD-1DA22305DDED}"/>
                    </a:ext>
                  </a:extLst>
                </p:cNvPr>
                <p:cNvSpPr txBox="1"/>
                <p:nvPr/>
              </p:nvSpPr>
              <p:spPr>
                <a:xfrm>
                  <a:off x="2110201" y="2658380"/>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439" name="TextBox 22">
                  <a:extLst>
                    <a:ext uri="{FF2B5EF4-FFF2-40B4-BE49-F238E27FC236}">
                      <a16:creationId xmlns:a16="http://schemas.microsoft.com/office/drawing/2014/main" xmlns="" id="{3A5EDF30-3087-4982-B670-1F0BDA23623E}"/>
                    </a:ext>
                  </a:extLst>
                </p:cNvPr>
                <p:cNvSpPr txBox="1"/>
                <p:nvPr/>
              </p:nvSpPr>
              <p:spPr>
                <a:xfrm>
                  <a:off x="2110201" y="3259218"/>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440" name="TextBox 23">
                  <a:extLst>
                    <a:ext uri="{FF2B5EF4-FFF2-40B4-BE49-F238E27FC236}">
                      <a16:creationId xmlns:a16="http://schemas.microsoft.com/office/drawing/2014/main" xmlns="" id="{057AF120-DB43-4F30-81C2-B06F198C781C}"/>
                    </a:ext>
                  </a:extLst>
                </p:cNvPr>
                <p:cNvSpPr txBox="1"/>
                <p:nvPr/>
              </p:nvSpPr>
              <p:spPr>
                <a:xfrm>
                  <a:off x="2110201" y="3829237"/>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20</a:t>
                  </a:r>
                </a:p>
              </p:txBody>
            </p:sp>
          </p:grpSp>
          <p:sp>
            <p:nvSpPr>
              <p:cNvPr id="313" name="TextBox 24">
                <a:extLst>
                  <a:ext uri="{FF2B5EF4-FFF2-40B4-BE49-F238E27FC236}">
                    <a16:creationId xmlns:a16="http://schemas.microsoft.com/office/drawing/2014/main" xmlns="" id="{148FA0B1-F115-4A8B-8D51-7C54752D57B7}"/>
                  </a:ext>
                </a:extLst>
              </p:cNvPr>
              <p:cNvSpPr txBox="1"/>
              <p:nvPr/>
            </p:nvSpPr>
            <p:spPr>
              <a:xfrm>
                <a:off x="67534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314" name="Line 21">
                <a:extLst>
                  <a:ext uri="{FF2B5EF4-FFF2-40B4-BE49-F238E27FC236}">
                    <a16:creationId xmlns:a16="http://schemas.microsoft.com/office/drawing/2014/main" xmlns="" id="{0284700F-9C58-4EEC-9089-1B0F45E2040D}"/>
                  </a:ext>
                </a:extLst>
              </p:cNvPr>
              <p:cNvSpPr>
                <a:spLocks noChangeShapeType="1"/>
              </p:cNvSpPr>
              <p:nvPr/>
            </p:nvSpPr>
            <p:spPr bwMode="auto">
              <a:xfrm flipH="1">
                <a:off x="996825"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15" name="Line 19">
                <a:extLst>
                  <a:ext uri="{FF2B5EF4-FFF2-40B4-BE49-F238E27FC236}">
                    <a16:creationId xmlns:a16="http://schemas.microsoft.com/office/drawing/2014/main" xmlns="" id="{287601AB-E1FD-4839-B741-9C77C73F0B67}"/>
                  </a:ext>
                </a:extLst>
              </p:cNvPr>
              <p:cNvSpPr>
                <a:spLocks noChangeShapeType="1"/>
              </p:cNvSpPr>
              <p:nvPr/>
            </p:nvSpPr>
            <p:spPr bwMode="auto">
              <a:xfrm flipH="1">
                <a:off x="130587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316" name="Line 21">
                <a:extLst>
                  <a:ext uri="{FF2B5EF4-FFF2-40B4-BE49-F238E27FC236}">
                    <a16:creationId xmlns:a16="http://schemas.microsoft.com/office/drawing/2014/main" xmlns="" id="{3A8546A9-3727-4EAA-B665-4CC806B92ED1}"/>
                  </a:ext>
                </a:extLst>
              </p:cNvPr>
              <p:cNvSpPr>
                <a:spLocks noChangeShapeType="1"/>
              </p:cNvSpPr>
              <p:nvPr/>
            </p:nvSpPr>
            <p:spPr bwMode="auto">
              <a:xfrm flipH="1">
                <a:off x="1578863"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17" name="TextBox 26">
                <a:extLst>
                  <a:ext uri="{FF2B5EF4-FFF2-40B4-BE49-F238E27FC236}">
                    <a16:creationId xmlns:a16="http://schemas.microsoft.com/office/drawing/2014/main" xmlns="" id="{AEA9AA76-B18A-401F-AC94-13F1C85884AB}"/>
                  </a:ext>
                </a:extLst>
              </p:cNvPr>
              <p:cNvSpPr txBox="1"/>
              <p:nvPr/>
            </p:nvSpPr>
            <p:spPr>
              <a:xfrm>
                <a:off x="9179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318" name="TextBox 28">
                <a:extLst>
                  <a:ext uri="{FF2B5EF4-FFF2-40B4-BE49-F238E27FC236}">
                    <a16:creationId xmlns:a16="http://schemas.microsoft.com/office/drawing/2014/main" xmlns="" id="{A1766AC1-6BC4-4452-BDC6-37C86BA9B233}"/>
                  </a:ext>
                </a:extLst>
              </p:cNvPr>
              <p:cNvSpPr txBox="1"/>
              <p:nvPr/>
            </p:nvSpPr>
            <p:spPr>
              <a:xfrm>
                <a:off x="122704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2</a:t>
                </a:r>
              </a:p>
            </p:txBody>
          </p:sp>
          <p:sp>
            <p:nvSpPr>
              <p:cNvPr id="319" name="TextBox 30">
                <a:extLst>
                  <a:ext uri="{FF2B5EF4-FFF2-40B4-BE49-F238E27FC236}">
                    <a16:creationId xmlns:a16="http://schemas.microsoft.com/office/drawing/2014/main" xmlns="" id="{A8AAB225-24E5-45D7-AA8F-8EF1B40F08ED}"/>
                  </a:ext>
                </a:extLst>
              </p:cNvPr>
              <p:cNvSpPr txBox="1"/>
              <p:nvPr/>
            </p:nvSpPr>
            <p:spPr>
              <a:xfrm>
                <a:off x="149611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4</a:t>
                </a:r>
              </a:p>
            </p:txBody>
          </p:sp>
          <p:sp>
            <p:nvSpPr>
              <p:cNvPr id="320" name="Line 21">
                <a:extLst>
                  <a:ext uri="{FF2B5EF4-FFF2-40B4-BE49-F238E27FC236}">
                    <a16:creationId xmlns:a16="http://schemas.microsoft.com/office/drawing/2014/main" xmlns="" id="{0A0E7D3C-6455-4047-91D8-4B7BB1DCB954}"/>
                  </a:ext>
                </a:extLst>
              </p:cNvPr>
              <p:cNvSpPr>
                <a:spLocks noChangeShapeType="1"/>
              </p:cNvSpPr>
              <p:nvPr/>
            </p:nvSpPr>
            <p:spPr bwMode="auto">
              <a:xfrm flipH="1">
                <a:off x="1859253"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21" name="TextBox 30">
                <a:extLst>
                  <a:ext uri="{FF2B5EF4-FFF2-40B4-BE49-F238E27FC236}">
                    <a16:creationId xmlns:a16="http://schemas.microsoft.com/office/drawing/2014/main" xmlns="" id="{9157B359-4132-4322-889D-184A9B767633}"/>
                  </a:ext>
                </a:extLst>
              </p:cNvPr>
              <p:cNvSpPr txBox="1"/>
              <p:nvPr/>
            </p:nvSpPr>
            <p:spPr>
              <a:xfrm>
                <a:off x="178007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322" name="Line 21">
                <a:extLst>
                  <a:ext uri="{FF2B5EF4-FFF2-40B4-BE49-F238E27FC236}">
                    <a16:creationId xmlns:a16="http://schemas.microsoft.com/office/drawing/2014/main" xmlns="" id="{062FC000-B145-482B-A553-82CF4E82A467}"/>
                  </a:ext>
                </a:extLst>
              </p:cNvPr>
              <p:cNvSpPr>
                <a:spLocks noChangeShapeType="1"/>
              </p:cNvSpPr>
              <p:nvPr/>
            </p:nvSpPr>
            <p:spPr bwMode="auto">
              <a:xfrm flipH="1">
                <a:off x="214587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23" name="TextBox 322">
                <a:extLst>
                  <a:ext uri="{FF2B5EF4-FFF2-40B4-BE49-F238E27FC236}">
                    <a16:creationId xmlns:a16="http://schemas.microsoft.com/office/drawing/2014/main" xmlns="" id="{E1F17315-C376-4960-9078-076EFEE65080}"/>
                  </a:ext>
                </a:extLst>
              </p:cNvPr>
              <p:cNvSpPr txBox="1"/>
              <p:nvPr/>
            </p:nvSpPr>
            <p:spPr>
              <a:xfrm>
                <a:off x="206362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8</a:t>
                </a:r>
              </a:p>
            </p:txBody>
          </p:sp>
          <p:sp>
            <p:nvSpPr>
              <p:cNvPr id="324" name="Line 21">
                <a:extLst>
                  <a:ext uri="{FF2B5EF4-FFF2-40B4-BE49-F238E27FC236}">
                    <a16:creationId xmlns:a16="http://schemas.microsoft.com/office/drawing/2014/main" xmlns="" id="{D1B66A81-1423-4F54-8EBD-E8CF7F07382B}"/>
                  </a:ext>
                </a:extLst>
              </p:cNvPr>
              <p:cNvSpPr>
                <a:spLocks noChangeShapeType="1"/>
              </p:cNvSpPr>
              <p:nvPr/>
            </p:nvSpPr>
            <p:spPr bwMode="auto">
              <a:xfrm flipH="1">
                <a:off x="2450207"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25" name="Line 19">
                <a:extLst>
                  <a:ext uri="{FF2B5EF4-FFF2-40B4-BE49-F238E27FC236}">
                    <a16:creationId xmlns:a16="http://schemas.microsoft.com/office/drawing/2014/main" xmlns="" id="{C87E9C92-F11D-40BB-946C-E184A187737C}"/>
                  </a:ext>
                </a:extLst>
              </p:cNvPr>
              <p:cNvSpPr>
                <a:spLocks noChangeShapeType="1"/>
              </p:cNvSpPr>
              <p:nvPr/>
            </p:nvSpPr>
            <p:spPr bwMode="auto">
              <a:xfrm flipH="1">
                <a:off x="2753590"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326" name="Line 21">
                <a:extLst>
                  <a:ext uri="{FF2B5EF4-FFF2-40B4-BE49-F238E27FC236}">
                    <a16:creationId xmlns:a16="http://schemas.microsoft.com/office/drawing/2014/main" xmlns="" id="{DF549B7F-E7A3-433C-A6F6-135F88C25C9F}"/>
                  </a:ext>
                </a:extLst>
              </p:cNvPr>
              <p:cNvSpPr>
                <a:spLocks noChangeShapeType="1"/>
              </p:cNvSpPr>
              <p:nvPr/>
            </p:nvSpPr>
            <p:spPr bwMode="auto">
              <a:xfrm flipH="1">
                <a:off x="3033828"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27" name="TextBox 26">
                <a:extLst>
                  <a:ext uri="{FF2B5EF4-FFF2-40B4-BE49-F238E27FC236}">
                    <a16:creationId xmlns:a16="http://schemas.microsoft.com/office/drawing/2014/main" xmlns="" id="{6D018E03-C056-45FC-9890-DC4BBC63FF29}"/>
                  </a:ext>
                </a:extLst>
              </p:cNvPr>
              <p:cNvSpPr txBox="1"/>
              <p:nvPr/>
            </p:nvSpPr>
            <p:spPr>
              <a:xfrm>
                <a:off x="2328063"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328" name="TextBox 28">
                <a:extLst>
                  <a:ext uri="{FF2B5EF4-FFF2-40B4-BE49-F238E27FC236}">
                    <a16:creationId xmlns:a16="http://schemas.microsoft.com/office/drawing/2014/main" xmlns="" id="{6C425E1B-E5D9-48CC-ACAE-D29BC95AD108}"/>
                  </a:ext>
                </a:extLst>
              </p:cNvPr>
              <p:cNvSpPr txBox="1"/>
              <p:nvPr/>
            </p:nvSpPr>
            <p:spPr>
              <a:xfrm>
                <a:off x="2631446"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12</a:t>
                </a:r>
              </a:p>
            </p:txBody>
          </p:sp>
          <p:sp>
            <p:nvSpPr>
              <p:cNvPr id="329" name="TextBox 30">
                <a:extLst>
                  <a:ext uri="{FF2B5EF4-FFF2-40B4-BE49-F238E27FC236}">
                    <a16:creationId xmlns:a16="http://schemas.microsoft.com/office/drawing/2014/main" xmlns="" id="{E0BB95F4-1715-47CE-BF23-33E7D8734E4C}"/>
                  </a:ext>
                </a:extLst>
              </p:cNvPr>
              <p:cNvSpPr txBox="1"/>
              <p:nvPr/>
            </p:nvSpPr>
            <p:spPr>
              <a:xfrm>
                <a:off x="290861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14</a:t>
                </a:r>
              </a:p>
            </p:txBody>
          </p:sp>
          <p:sp>
            <p:nvSpPr>
              <p:cNvPr id="330" name="Line 21">
                <a:extLst>
                  <a:ext uri="{FF2B5EF4-FFF2-40B4-BE49-F238E27FC236}">
                    <a16:creationId xmlns:a16="http://schemas.microsoft.com/office/drawing/2014/main" xmlns="" id="{2C98CE44-DBD1-44F6-8B6F-8D6592F0ACC8}"/>
                  </a:ext>
                </a:extLst>
              </p:cNvPr>
              <p:cNvSpPr>
                <a:spLocks noChangeShapeType="1"/>
              </p:cNvSpPr>
              <p:nvPr/>
            </p:nvSpPr>
            <p:spPr bwMode="auto">
              <a:xfrm flipH="1">
                <a:off x="3314217"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31" name="TextBox 30">
                <a:extLst>
                  <a:ext uri="{FF2B5EF4-FFF2-40B4-BE49-F238E27FC236}">
                    <a16:creationId xmlns:a16="http://schemas.microsoft.com/office/drawing/2014/main" xmlns="" id="{752EDB6A-6394-42FA-99CE-6D661234FC4D}"/>
                  </a:ext>
                </a:extLst>
              </p:cNvPr>
              <p:cNvSpPr txBox="1"/>
              <p:nvPr/>
            </p:nvSpPr>
            <p:spPr>
              <a:xfrm>
                <a:off x="3189912"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16</a:t>
                </a:r>
              </a:p>
            </p:txBody>
          </p:sp>
          <p:sp>
            <p:nvSpPr>
              <p:cNvPr id="332" name="Line 21">
                <a:extLst>
                  <a:ext uri="{FF2B5EF4-FFF2-40B4-BE49-F238E27FC236}">
                    <a16:creationId xmlns:a16="http://schemas.microsoft.com/office/drawing/2014/main" xmlns="" id="{6213BE04-8101-446C-8F38-107AED391DCE}"/>
                  </a:ext>
                </a:extLst>
              </p:cNvPr>
              <p:cNvSpPr>
                <a:spLocks noChangeShapeType="1"/>
              </p:cNvSpPr>
              <p:nvPr/>
            </p:nvSpPr>
            <p:spPr bwMode="auto">
              <a:xfrm flipH="1">
                <a:off x="3600838"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33" name="TextBox 30">
                <a:extLst>
                  <a:ext uri="{FF2B5EF4-FFF2-40B4-BE49-F238E27FC236}">
                    <a16:creationId xmlns:a16="http://schemas.microsoft.com/office/drawing/2014/main" xmlns="" id="{F4A67078-68B1-40C4-96CF-99780632EFBB}"/>
                  </a:ext>
                </a:extLst>
              </p:cNvPr>
              <p:cNvSpPr txBox="1"/>
              <p:nvPr/>
            </p:nvSpPr>
            <p:spPr>
              <a:xfrm>
                <a:off x="3479600"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18</a:t>
                </a:r>
              </a:p>
            </p:txBody>
          </p:sp>
          <p:sp>
            <p:nvSpPr>
              <p:cNvPr id="334" name="Line 21">
                <a:extLst>
                  <a:ext uri="{FF2B5EF4-FFF2-40B4-BE49-F238E27FC236}">
                    <a16:creationId xmlns:a16="http://schemas.microsoft.com/office/drawing/2014/main" xmlns="" id="{ABA53586-2B44-478C-A85A-82DB91E35162}"/>
                  </a:ext>
                </a:extLst>
              </p:cNvPr>
              <p:cNvSpPr>
                <a:spLocks noChangeShapeType="1"/>
              </p:cNvSpPr>
              <p:nvPr/>
            </p:nvSpPr>
            <p:spPr bwMode="auto">
              <a:xfrm flipH="1">
                <a:off x="390517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335" name="Line 19">
                <a:extLst>
                  <a:ext uri="{FF2B5EF4-FFF2-40B4-BE49-F238E27FC236}">
                    <a16:creationId xmlns:a16="http://schemas.microsoft.com/office/drawing/2014/main" xmlns="" id="{7B0F385A-4A4B-490D-BC63-DF3654AAF91D}"/>
                  </a:ext>
                </a:extLst>
              </p:cNvPr>
              <p:cNvSpPr>
                <a:spLocks noChangeShapeType="1"/>
              </p:cNvSpPr>
              <p:nvPr/>
            </p:nvSpPr>
            <p:spPr bwMode="auto">
              <a:xfrm flipH="1">
                <a:off x="4208554"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336" name="TextBox 26">
                <a:extLst>
                  <a:ext uri="{FF2B5EF4-FFF2-40B4-BE49-F238E27FC236}">
                    <a16:creationId xmlns:a16="http://schemas.microsoft.com/office/drawing/2014/main" xmlns="" id="{C5DDC4FF-36A2-46A5-BBE2-C639E5FABB26}"/>
                  </a:ext>
                </a:extLst>
              </p:cNvPr>
              <p:cNvSpPr txBox="1"/>
              <p:nvPr/>
            </p:nvSpPr>
            <p:spPr>
              <a:xfrm>
                <a:off x="3786095"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337" name="TextBox 28">
                <a:extLst>
                  <a:ext uri="{FF2B5EF4-FFF2-40B4-BE49-F238E27FC236}">
                    <a16:creationId xmlns:a16="http://schemas.microsoft.com/office/drawing/2014/main" xmlns="" id="{2045A845-3964-4B74-80B7-CAACDDAEBB31}"/>
                  </a:ext>
                </a:extLst>
              </p:cNvPr>
              <p:cNvSpPr txBox="1"/>
              <p:nvPr/>
            </p:nvSpPr>
            <p:spPr>
              <a:xfrm>
                <a:off x="4099608"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22</a:t>
                </a:r>
              </a:p>
            </p:txBody>
          </p:sp>
          <p:grpSp>
            <p:nvGrpSpPr>
              <p:cNvPr id="338" name="Group 337">
                <a:extLst>
                  <a:ext uri="{FF2B5EF4-FFF2-40B4-BE49-F238E27FC236}">
                    <a16:creationId xmlns:a16="http://schemas.microsoft.com/office/drawing/2014/main" xmlns="" id="{EFB314E2-5412-470E-927B-24681A4CC8C0}"/>
                  </a:ext>
                </a:extLst>
              </p:cNvPr>
              <p:cNvGrpSpPr/>
              <p:nvPr/>
            </p:nvGrpSpPr>
            <p:grpSpPr>
              <a:xfrm>
                <a:off x="-3230" y="4875398"/>
                <a:ext cx="4311509" cy="257370"/>
                <a:chOff x="1404345" y="4769425"/>
                <a:chExt cx="5126992" cy="353750"/>
              </a:xfrm>
            </p:grpSpPr>
            <p:sp>
              <p:nvSpPr>
                <p:cNvPr id="423" name="TextBox 54">
                  <a:extLst>
                    <a:ext uri="{FF2B5EF4-FFF2-40B4-BE49-F238E27FC236}">
                      <a16:creationId xmlns:a16="http://schemas.microsoft.com/office/drawing/2014/main" xmlns="" id="{9B996961-3B6F-4685-B1E9-2CFB13393AD8}"/>
                    </a:ext>
                  </a:extLst>
                </p:cNvPr>
                <p:cNvSpPr txBox="1"/>
                <p:nvPr/>
              </p:nvSpPr>
              <p:spPr>
                <a:xfrm>
                  <a:off x="1404345" y="4769425"/>
                  <a:ext cx="811329" cy="35067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三剤併用</a:t>
                  </a:r>
                </a:p>
              </p:txBody>
            </p:sp>
            <p:sp>
              <p:nvSpPr>
                <p:cNvPr id="424" name="TextBox 46">
                  <a:extLst>
                    <a:ext uri="{FF2B5EF4-FFF2-40B4-BE49-F238E27FC236}">
                      <a16:creationId xmlns:a16="http://schemas.microsoft.com/office/drawing/2014/main" xmlns="" id="{6A6C8EA2-F884-4AB0-B169-8FBFE48ACB0B}"/>
                    </a:ext>
                  </a:extLst>
                </p:cNvPr>
                <p:cNvSpPr txBox="1"/>
                <p:nvPr/>
              </p:nvSpPr>
              <p:spPr>
                <a:xfrm>
                  <a:off x="2349512" y="4769425"/>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224</a:t>
                  </a:r>
                </a:p>
              </p:txBody>
            </p:sp>
            <p:sp>
              <p:nvSpPr>
                <p:cNvPr id="425" name="TextBox 47">
                  <a:extLst>
                    <a:ext uri="{FF2B5EF4-FFF2-40B4-BE49-F238E27FC236}">
                      <a16:creationId xmlns:a16="http://schemas.microsoft.com/office/drawing/2014/main" xmlns="" id="{44DFC50F-B7E8-419A-89E0-18DFC6135DBF}"/>
                    </a:ext>
                  </a:extLst>
                </p:cNvPr>
                <p:cNvSpPr txBox="1"/>
                <p:nvPr/>
              </p:nvSpPr>
              <p:spPr>
                <a:xfrm>
                  <a:off x="2717014" y="4769425"/>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143</a:t>
                  </a:r>
                </a:p>
              </p:txBody>
            </p:sp>
            <p:sp>
              <p:nvSpPr>
                <p:cNvPr id="426" name="TextBox 48">
                  <a:extLst>
                    <a:ext uri="{FF2B5EF4-FFF2-40B4-BE49-F238E27FC236}">
                      <a16:creationId xmlns:a16="http://schemas.microsoft.com/office/drawing/2014/main" xmlns="" id="{0E8749C7-94E8-4670-AF0E-B68EA852B585}"/>
                    </a:ext>
                  </a:extLst>
                </p:cNvPr>
                <p:cNvSpPr txBox="1"/>
                <p:nvPr/>
              </p:nvSpPr>
              <p:spPr>
                <a:xfrm>
                  <a:off x="3138015" y="4769425"/>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87</a:t>
                  </a:r>
                </a:p>
              </p:txBody>
            </p:sp>
            <p:sp>
              <p:nvSpPr>
                <p:cNvPr id="427" name="TextBox 48">
                  <a:extLst>
                    <a:ext uri="{FF2B5EF4-FFF2-40B4-BE49-F238E27FC236}">
                      <a16:creationId xmlns:a16="http://schemas.microsoft.com/office/drawing/2014/main" xmlns="" id="{CC2CFCBC-413F-40A1-9BF8-527FDD3551A9}"/>
                    </a:ext>
                  </a:extLst>
                </p:cNvPr>
                <p:cNvSpPr txBox="1"/>
                <p:nvPr/>
              </p:nvSpPr>
              <p:spPr>
                <a:xfrm>
                  <a:off x="3475679" y="4769425"/>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57</a:t>
                  </a:r>
                </a:p>
              </p:txBody>
            </p:sp>
            <p:sp>
              <p:nvSpPr>
                <p:cNvPr id="428" name="TextBox 48">
                  <a:extLst>
                    <a:ext uri="{FF2B5EF4-FFF2-40B4-BE49-F238E27FC236}">
                      <a16:creationId xmlns:a16="http://schemas.microsoft.com/office/drawing/2014/main" xmlns="" id="{EA3F4119-639E-48E5-AEBB-4D81C633E48E}"/>
                    </a:ext>
                  </a:extLst>
                </p:cNvPr>
                <p:cNvSpPr txBox="1"/>
                <p:nvPr/>
              </p:nvSpPr>
              <p:spPr>
                <a:xfrm>
                  <a:off x="3812858" y="4769425"/>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33</a:t>
                  </a:r>
                </a:p>
              </p:txBody>
            </p:sp>
            <p:sp>
              <p:nvSpPr>
                <p:cNvPr id="429" name="TextBox 46">
                  <a:extLst>
                    <a:ext uri="{FF2B5EF4-FFF2-40B4-BE49-F238E27FC236}">
                      <a16:creationId xmlns:a16="http://schemas.microsoft.com/office/drawing/2014/main" xmlns="" id="{B1614BBE-4011-44A5-9F36-D73E32611733}"/>
                    </a:ext>
                  </a:extLst>
                </p:cNvPr>
                <p:cNvSpPr txBox="1"/>
                <p:nvPr/>
              </p:nvSpPr>
              <p:spPr>
                <a:xfrm>
                  <a:off x="4119635" y="4769425"/>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16</a:t>
                  </a:r>
                </a:p>
              </p:txBody>
            </p:sp>
            <p:sp>
              <p:nvSpPr>
                <p:cNvPr id="430" name="TextBox 47">
                  <a:extLst>
                    <a:ext uri="{FF2B5EF4-FFF2-40B4-BE49-F238E27FC236}">
                      <a16:creationId xmlns:a16="http://schemas.microsoft.com/office/drawing/2014/main" xmlns="" id="{9CCD6672-E670-4F32-9857-3FBA05B8A7B2}"/>
                    </a:ext>
                  </a:extLst>
                </p:cNvPr>
                <p:cNvSpPr txBox="1"/>
                <p:nvPr/>
              </p:nvSpPr>
              <p:spPr>
                <a:xfrm>
                  <a:off x="4480401" y="4769425"/>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10</a:t>
                  </a:r>
                </a:p>
              </p:txBody>
            </p:sp>
            <p:sp>
              <p:nvSpPr>
                <p:cNvPr id="431" name="TextBox 48">
                  <a:extLst>
                    <a:ext uri="{FF2B5EF4-FFF2-40B4-BE49-F238E27FC236}">
                      <a16:creationId xmlns:a16="http://schemas.microsoft.com/office/drawing/2014/main" xmlns="" id="{899DB299-C070-4260-B8D1-4262371CD195}"/>
                    </a:ext>
                  </a:extLst>
                </p:cNvPr>
                <p:cNvSpPr txBox="1"/>
                <p:nvPr/>
              </p:nvSpPr>
              <p:spPr>
                <a:xfrm>
                  <a:off x="4911024" y="4769425"/>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5</a:t>
                  </a:r>
                </a:p>
              </p:txBody>
            </p:sp>
            <p:sp>
              <p:nvSpPr>
                <p:cNvPr id="432" name="TextBox 48">
                  <a:extLst>
                    <a:ext uri="{FF2B5EF4-FFF2-40B4-BE49-F238E27FC236}">
                      <a16:creationId xmlns:a16="http://schemas.microsoft.com/office/drawing/2014/main" xmlns="" id="{A74B3F44-FEBB-497C-AD24-9E0FF592BA78}"/>
                    </a:ext>
                  </a:extLst>
                </p:cNvPr>
                <p:cNvSpPr txBox="1"/>
                <p:nvPr/>
              </p:nvSpPr>
              <p:spPr>
                <a:xfrm>
                  <a:off x="5245521" y="4769425"/>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a:t>
                  </a:r>
                </a:p>
              </p:txBody>
            </p:sp>
            <p:sp>
              <p:nvSpPr>
                <p:cNvPr id="433" name="TextBox 48">
                  <a:extLst>
                    <a:ext uri="{FF2B5EF4-FFF2-40B4-BE49-F238E27FC236}">
                      <a16:creationId xmlns:a16="http://schemas.microsoft.com/office/drawing/2014/main" xmlns="" id="{E1B0167D-8A79-4AA5-8FA4-49E24A7DD232}"/>
                    </a:ext>
                  </a:extLst>
                </p:cNvPr>
                <p:cNvSpPr txBox="1"/>
                <p:nvPr/>
              </p:nvSpPr>
              <p:spPr>
                <a:xfrm>
                  <a:off x="5590002" y="4769425"/>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a:t>
                  </a:r>
                </a:p>
              </p:txBody>
            </p:sp>
            <p:sp>
              <p:nvSpPr>
                <p:cNvPr id="434" name="TextBox 46">
                  <a:extLst>
                    <a:ext uri="{FF2B5EF4-FFF2-40B4-BE49-F238E27FC236}">
                      <a16:creationId xmlns:a16="http://schemas.microsoft.com/office/drawing/2014/main" xmlns="" id="{A03A3355-A104-42E8-B8F9-C2C96311CE29}"/>
                    </a:ext>
                  </a:extLst>
                </p:cNvPr>
                <p:cNvSpPr txBox="1"/>
                <p:nvPr/>
              </p:nvSpPr>
              <p:spPr>
                <a:xfrm>
                  <a:off x="5954470" y="4769425"/>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0</a:t>
                  </a:r>
                </a:p>
              </p:txBody>
            </p:sp>
            <p:sp>
              <p:nvSpPr>
                <p:cNvPr id="435" name="TextBox 47">
                  <a:extLst>
                    <a:ext uri="{FF2B5EF4-FFF2-40B4-BE49-F238E27FC236}">
                      <a16:creationId xmlns:a16="http://schemas.microsoft.com/office/drawing/2014/main" xmlns="" id="{A459EAF4-5C9A-482D-80C2-BE37D7F65436}"/>
                    </a:ext>
                  </a:extLst>
                </p:cNvPr>
                <p:cNvSpPr txBox="1"/>
                <p:nvPr/>
              </p:nvSpPr>
              <p:spPr>
                <a:xfrm>
                  <a:off x="6343853" y="4769426"/>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0</a:t>
                  </a:r>
                </a:p>
              </p:txBody>
            </p:sp>
          </p:grpSp>
          <p:grpSp>
            <p:nvGrpSpPr>
              <p:cNvPr id="339" name="Group 338">
                <a:extLst>
                  <a:ext uri="{FF2B5EF4-FFF2-40B4-BE49-F238E27FC236}">
                    <a16:creationId xmlns:a16="http://schemas.microsoft.com/office/drawing/2014/main" xmlns="" id="{5F2479C1-4583-4AC6-AABF-22423ACA4BFA}"/>
                  </a:ext>
                </a:extLst>
              </p:cNvPr>
              <p:cNvGrpSpPr/>
              <p:nvPr/>
            </p:nvGrpSpPr>
            <p:grpSpPr>
              <a:xfrm>
                <a:off x="-3230" y="5112683"/>
                <a:ext cx="4311510" cy="257392"/>
                <a:chOff x="1404344" y="5005806"/>
                <a:chExt cx="5126993" cy="353780"/>
              </a:xfrm>
            </p:grpSpPr>
            <p:sp>
              <p:nvSpPr>
                <p:cNvPr id="410" name="TextBox 54">
                  <a:extLst>
                    <a:ext uri="{FF2B5EF4-FFF2-40B4-BE49-F238E27FC236}">
                      <a16:creationId xmlns:a16="http://schemas.microsoft.com/office/drawing/2014/main" xmlns="" id="{CE0D058B-4588-4127-A68A-EBAAC0E45336}"/>
                    </a:ext>
                  </a:extLst>
                </p:cNvPr>
                <p:cNvSpPr txBox="1"/>
                <p:nvPr/>
              </p:nvSpPr>
              <p:spPr>
                <a:xfrm>
                  <a:off x="1404344" y="5005806"/>
                  <a:ext cx="811329" cy="35067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二剤併用</a:t>
                  </a:r>
                </a:p>
              </p:txBody>
            </p:sp>
            <p:sp>
              <p:nvSpPr>
                <p:cNvPr id="411" name="TextBox 46">
                  <a:extLst>
                    <a:ext uri="{FF2B5EF4-FFF2-40B4-BE49-F238E27FC236}">
                      <a16:creationId xmlns:a16="http://schemas.microsoft.com/office/drawing/2014/main" xmlns="" id="{EDD06B23-03DF-4556-AC57-40CF0960E5D0}"/>
                    </a:ext>
                  </a:extLst>
                </p:cNvPr>
                <p:cNvSpPr txBox="1"/>
                <p:nvPr/>
              </p:nvSpPr>
              <p:spPr>
                <a:xfrm>
                  <a:off x="2349513"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220</a:t>
                  </a:r>
                </a:p>
              </p:txBody>
            </p:sp>
            <p:sp>
              <p:nvSpPr>
                <p:cNvPr id="412" name="TextBox 47">
                  <a:extLst>
                    <a:ext uri="{FF2B5EF4-FFF2-40B4-BE49-F238E27FC236}">
                      <a16:creationId xmlns:a16="http://schemas.microsoft.com/office/drawing/2014/main" xmlns="" id="{AE123C92-C126-4FDD-BF9C-85E4BED1278C}"/>
                    </a:ext>
                  </a:extLst>
                </p:cNvPr>
                <p:cNvSpPr txBox="1"/>
                <p:nvPr/>
              </p:nvSpPr>
              <p:spPr>
                <a:xfrm>
                  <a:off x="27170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142</a:t>
                  </a:r>
                </a:p>
              </p:txBody>
            </p:sp>
            <p:sp>
              <p:nvSpPr>
                <p:cNvPr id="413" name="TextBox 48">
                  <a:extLst>
                    <a:ext uri="{FF2B5EF4-FFF2-40B4-BE49-F238E27FC236}">
                      <a16:creationId xmlns:a16="http://schemas.microsoft.com/office/drawing/2014/main" xmlns="" id="{A156C795-621E-4BAE-8286-A021E61AEFE2}"/>
                    </a:ext>
                  </a:extLst>
                </p:cNvPr>
                <p:cNvSpPr txBox="1"/>
                <p:nvPr/>
              </p:nvSpPr>
              <p:spPr>
                <a:xfrm>
                  <a:off x="3138013"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90</a:t>
                  </a:r>
                </a:p>
              </p:txBody>
            </p:sp>
            <p:sp>
              <p:nvSpPr>
                <p:cNvPr id="414" name="TextBox 48">
                  <a:extLst>
                    <a:ext uri="{FF2B5EF4-FFF2-40B4-BE49-F238E27FC236}">
                      <a16:creationId xmlns:a16="http://schemas.microsoft.com/office/drawing/2014/main" xmlns="" id="{57AA2E79-FA85-475E-9A61-952309BA41E9}"/>
                    </a:ext>
                  </a:extLst>
                </p:cNvPr>
                <p:cNvSpPr txBox="1"/>
                <p:nvPr/>
              </p:nvSpPr>
              <p:spPr>
                <a:xfrm>
                  <a:off x="3475676"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61</a:t>
                  </a:r>
                </a:p>
              </p:txBody>
            </p:sp>
            <p:sp>
              <p:nvSpPr>
                <p:cNvPr id="415" name="TextBox 48">
                  <a:extLst>
                    <a:ext uri="{FF2B5EF4-FFF2-40B4-BE49-F238E27FC236}">
                      <a16:creationId xmlns:a16="http://schemas.microsoft.com/office/drawing/2014/main" xmlns="" id="{77095E79-EA9F-458A-B740-A347D8D56083}"/>
                    </a:ext>
                  </a:extLst>
                </p:cNvPr>
                <p:cNvSpPr txBox="1"/>
                <p:nvPr/>
              </p:nvSpPr>
              <p:spPr>
                <a:xfrm>
                  <a:off x="3812859"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35</a:t>
                  </a:r>
                </a:p>
              </p:txBody>
            </p:sp>
            <p:sp>
              <p:nvSpPr>
                <p:cNvPr id="416" name="TextBox 46">
                  <a:extLst>
                    <a:ext uri="{FF2B5EF4-FFF2-40B4-BE49-F238E27FC236}">
                      <a16:creationId xmlns:a16="http://schemas.microsoft.com/office/drawing/2014/main" xmlns="" id="{05097CE8-F972-408A-B6F8-A53F4D20F0EE}"/>
                    </a:ext>
                  </a:extLst>
                </p:cNvPr>
                <p:cNvSpPr txBox="1"/>
                <p:nvPr/>
              </p:nvSpPr>
              <p:spPr>
                <a:xfrm>
                  <a:off x="4119636"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23</a:t>
                  </a:r>
                </a:p>
              </p:txBody>
            </p:sp>
            <p:sp>
              <p:nvSpPr>
                <p:cNvPr id="417" name="TextBox 47">
                  <a:extLst>
                    <a:ext uri="{FF2B5EF4-FFF2-40B4-BE49-F238E27FC236}">
                      <a16:creationId xmlns:a16="http://schemas.microsoft.com/office/drawing/2014/main" xmlns="" id="{A765AA9A-8B7F-4231-857A-296F855848F3}"/>
                    </a:ext>
                  </a:extLst>
                </p:cNvPr>
                <p:cNvSpPr txBox="1"/>
                <p:nvPr/>
              </p:nvSpPr>
              <p:spPr>
                <a:xfrm>
                  <a:off x="4493970" y="5005838"/>
                  <a:ext cx="274939"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11</a:t>
                  </a:r>
                </a:p>
              </p:txBody>
            </p:sp>
            <p:sp>
              <p:nvSpPr>
                <p:cNvPr id="418" name="TextBox 48">
                  <a:extLst>
                    <a:ext uri="{FF2B5EF4-FFF2-40B4-BE49-F238E27FC236}">
                      <a16:creationId xmlns:a16="http://schemas.microsoft.com/office/drawing/2014/main" xmlns="" id="{DBE9521C-1DDD-4830-8DA2-0B99BBBB7A9D}"/>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6</a:t>
                  </a:r>
                </a:p>
              </p:txBody>
            </p:sp>
            <p:sp>
              <p:nvSpPr>
                <p:cNvPr id="419" name="TextBox 48">
                  <a:extLst>
                    <a:ext uri="{FF2B5EF4-FFF2-40B4-BE49-F238E27FC236}">
                      <a16:creationId xmlns:a16="http://schemas.microsoft.com/office/drawing/2014/main" xmlns="" id="{883B6EF2-C7A1-4950-83A4-113775A4D0D0}"/>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3</a:t>
                  </a:r>
                </a:p>
              </p:txBody>
            </p:sp>
            <p:sp>
              <p:nvSpPr>
                <p:cNvPr id="420" name="TextBox 48">
                  <a:extLst>
                    <a:ext uri="{FF2B5EF4-FFF2-40B4-BE49-F238E27FC236}">
                      <a16:creationId xmlns:a16="http://schemas.microsoft.com/office/drawing/2014/main" xmlns="" id="{AB520A8F-0119-4DAB-AA9C-799099751E8E}"/>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1</a:t>
                  </a:r>
                </a:p>
              </p:txBody>
            </p:sp>
            <p:sp>
              <p:nvSpPr>
                <p:cNvPr id="421" name="TextBox 46">
                  <a:extLst>
                    <a:ext uri="{FF2B5EF4-FFF2-40B4-BE49-F238E27FC236}">
                      <a16:creationId xmlns:a16="http://schemas.microsoft.com/office/drawing/2014/main" xmlns="" id="{C12C95F3-7987-40E2-B624-4D0D67DB0FEB}"/>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1</a:t>
                  </a:r>
                </a:p>
              </p:txBody>
            </p:sp>
            <p:sp>
              <p:nvSpPr>
                <p:cNvPr id="422" name="TextBox 47">
                  <a:extLst>
                    <a:ext uri="{FF2B5EF4-FFF2-40B4-BE49-F238E27FC236}">
                      <a16:creationId xmlns:a16="http://schemas.microsoft.com/office/drawing/2014/main" xmlns="" id="{64FD5D13-145E-4DB3-BE8C-0F88F6C297F9}"/>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0</a:t>
                  </a:r>
                </a:p>
              </p:txBody>
            </p:sp>
          </p:grpSp>
          <p:grpSp>
            <p:nvGrpSpPr>
              <p:cNvPr id="340" name="Group 339">
                <a:extLst>
                  <a:ext uri="{FF2B5EF4-FFF2-40B4-BE49-F238E27FC236}">
                    <a16:creationId xmlns:a16="http://schemas.microsoft.com/office/drawing/2014/main" xmlns="" id="{D09DACD9-ECB1-4195-BAE6-A3009FB695D6}"/>
                  </a:ext>
                </a:extLst>
              </p:cNvPr>
              <p:cNvGrpSpPr/>
              <p:nvPr/>
            </p:nvGrpSpPr>
            <p:grpSpPr>
              <a:xfrm>
                <a:off x="301874" y="5368644"/>
                <a:ext cx="4006406" cy="257369"/>
                <a:chOff x="1767156" y="5242183"/>
                <a:chExt cx="4764182" cy="353749"/>
              </a:xfrm>
            </p:grpSpPr>
            <p:sp>
              <p:nvSpPr>
                <p:cNvPr id="397" name="TextBox 54">
                  <a:extLst>
                    <a:ext uri="{FF2B5EF4-FFF2-40B4-BE49-F238E27FC236}">
                      <a16:creationId xmlns:a16="http://schemas.microsoft.com/office/drawing/2014/main" xmlns="" id="{56805B31-0A59-4D0C-9745-0B9299116876}"/>
                    </a:ext>
                  </a:extLst>
                </p:cNvPr>
                <p:cNvSpPr txBox="1"/>
                <p:nvPr/>
              </p:nvSpPr>
              <p:spPr>
                <a:xfrm>
                  <a:off x="1767156" y="5242183"/>
                  <a:ext cx="448517" cy="35067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対照</a:t>
                  </a:r>
                </a:p>
              </p:txBody>
            </p:sp>
            <p:sp>
              <p:nvSpPr>
                <p:cNvPr id="398" name="TextBox 46">
                  <a:extLst>
                    <a:ext uri="{FF2B5EF4-FFF2-40B4-BE49-F238E27FC236}">
                      <a16:creationId xmlns:a16="http://schemas.microsoft.com/office/drawing/2014/main" xmlns="" id="{C63839FD-3F91-4EAA-9805-BE241EDD1D78}"/>
                    </a:ext>
                  </a:extLst>
                </p:cNvPr>
                <p:cNvSpPr txBox="1"/>
                <p:nvPr/>
              </p:nvSpPr>
              <p:spPr>
                <a:xfrm>
                  <a:off x="2349513" y="5242183"/>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221</a:t>
                  </a:r>
                </a:p>
              </p:txBody>
            </p:sp>
            <p:sp>
              <p:nvSpPr>
                <p:cNvPr id="399" name="TextBox 47">
                  <a:extLst>
                    <a:ext uri="{FF2B5EF4-FFF2-40B4-BE49-F238E27FC236}">
                      <a16:creationId xmlns:a16="http://schemas.microsoft.com/office/drawing/2014/main" xmlns="" id="{24157174-A212-49B4-83EF-E61832DDE8CB}"/>
                    </a:ext>
                  </a:extLst>
                </p:cNvPr>
                <p:cNvSpPr txBox="1"/>
                <p:nvPr/>
              </p:nvSpPr>
              <p:spPr>
                <a:xfrm>
                  <a:off x="2818043" y="5242183"/>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79</a:t>
                  </a:r>
                </a:p>
              </p:txBody>
            </p:sp>
            <p:sp>
              <p:nvSpPr>
                <p:cNvPr id="400" name="TextBox 48">
                  <a:extLst>
                    <a:ext uri="{FF2B5EF4-FFF2-40B4-BE49-F238E27FC236}">
                      <a16:creationId xmlns:a16="http://schemas.microsoft.com/office/drawing/2014/main" xmlns="" id="{E50924CB-63F3-45FC-9A28-E36BBAEAE6DD}"/>
                    </a:ext>
                  </a:extLst>
                </p:cNvPr>
                <p:cNvSpPr txBox="1"/>
                <p:nvPr/>
              </p:nvSpPr>
              <p:spPr>
                <a:xfrm>
                  <a:off x="3138014" y="5242183"/>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50</a:t>
                  </a:r>
                </a:p>
              </p:txBody>
            </p:sp>
            <p:sp>
              <p:nvSpPr>
                <p:cNvPr id="401" name="TextBox 48">
                  <a:extLst>
                    <a:ext uri="{FF2B5EF4-FFF2-40B4-BE49-F238E27FC236}">
                      <a16:creationId xmlns:a16="http://schemas.microsoft.com/office/drawing/2014/main" xmlns="" id="{67EDC2AB-749B-492C-B3F0-A196DFB0894F}"/>
                    </a:ext>
                  </a:extLst>
                </p:cNvPr>
                <p:cNvSpPr txBox="1"/>
                <p:nvPr/>
              </p:nvSpPr>
              <p:spPr>
                <a:xfrm>
                  <a:off x="3475678" y="5242183"/>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28</a:t>
                  </a:r>
                  <a:endParaRPr lang="en-GB" sz="1200">
                    <a:solidFill>
                      <a:schemeClr val="accent2"/>
                    </a:solidFill>
                    <a:latin typeface="+mj-lt"/>
                    <a:ea typeface="ＭＳ Ｐゴシック" panose="020B0600070205080204" pitchFamily="50" charset="-128"/>
                    <a:cs typeface="Arial" panose="020B0604020202020204" pitchFamily="34" charset="0"/>
                  </a:endParaRPr>
                </a:p>
              </p:txBody>
            </p:sp>
            <p:sp>
              <p:nvSpPr>
                <p:cNvPr id="402" name="TextBox 48">
                  <a:extLst>
                    <a:ext uri="{FF2B5EF4-FFF2-40B4-BE49-F238E27FC236}">
                      <a16:creationId xmlns:a16="http://schemas.microsoft.com/office/drawing/2014/main" xmlns="" id="{85EB7C43-60BE-46EF-9793-DA989F0D73E4}"/>
                    </a:ext>
                  </a:extLst>
                </p:cNvPr>
                <p:cNvSpPr txBox="1"/>
                <p:nvPr/>
              </p:nvSpPr>
              <p:spPr>
                <a:xfrm>
                  <a:off x="3812859" y="5242183"/>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16</a:t>
                  </a:r>
                </a:p>
              </p:txBody>
            </p:sp>
            <p:sp>
              <p:nvSpPr>
                <p:cNvPr id="403" name="TextBox 46">
                  <a:extLst>
                    <a:ext uri="{FF2B5EF4-FFF2-40B4-BE49-F238E27FC236}">
                      <a16:creationId xmlns:a16="http://schemas.microsoft.com/office/drawing/2014/main" xmlns="" id="{B30FA994-98BA-4ECC-ABAC-422ABEAEB3AD}"/>
                    </a:ext>
                  </a:extLst>
                </p:cNvPr>
                <p:cNvSpPr txBox="1"/>
                <p:nvPr/>
              </p:nvSpPr>
              <p:spPr>
                <a:xfrm>
                  <a:off x="4220664"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9</a:t>
                  </a:r>
                </a:p>
              </p:txBody>
            </p:sp>
            <p:sp>
              <p:nvSpPr>
                <p:cNvPr id="404" name="TextBox 47">
                  <a:extLst>
                    <a:ext uri="{FF2B5EF4-FFF2-40B4-BE49-F238E27FC236}">
                      <a16:creationId xmlns:a16="http://schemas.microsoft.com/office/drawing/2014/main" xmlns="" id="{FAE7AA9B-D5E4-4711-9453-5E021B81D204}"/>
                    </a:ext>
                  </a:extLst>
                </p:cNvPr>
                <p:cNvSpPr txBox="1"/>
                <p:nvPr/>
              </p:nvSpPr>
              <p:spPr>
                <a:xfrm>
                  <a:off x="4581426"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6</a:t>
                  </a:r>
                </a:p>
              </p:txBody>
            </p:sp>
            <p:sp>
              <p:nvSpPr>
                <p:cNvPr id="405" name="TextBox 48">
                  <a:extLst>
                    <a:ext uri="{FF2B5EF4-FFF2-40B4-BE49-F238E27FC236}">
                      <a16:creationId xmlns:a16="http://schemas.microsoft.com/office/drawing/2014/main" xmlns="" id="{9694E84B-79A6-43EF-BFED-BB691D1033BA}"/>
                    </a:ext>
                  </a:extLst>
                </p:cNvPr>
                <p:cNvSpPr txBox="1"/>
                <p:nvPr/>
              </p:nvSpPr>
              <p:spPr>
                <a:xfrm>
                  <a:off x="4911024"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3</a:t>
                  </a:r>
                </a:p>
              </p:txBody>
            </p:sp>
            <p:sp>
              <p:nvSpPr>
                <p:cNvPr id="406" name="TextBox 48">
                  <a:extLst>
                    <a:ext uri="{FF2B5EF4-FFF2-40B4-BE49-F238E27FC236}">
                      <a16:creationId xmlns:a16="http://schemas.microsoft.com/office/drawing/2014/main" xmlns="" id="{D1D0BBA0-A292-4CA3-BE8E-CBB61BD2AB72}"/>
                    </a:ext>
                  </a:extLst>
                </p:cNvPr>
                <p:cNvSpPr txBox="1"/>
                <p:nvPr/>
              </p:nvSpPr>
              <p:spPr>
                <a:xfrm>
                  <a:off x="5245522"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2</a:t>
                  </a:r>
                </a:p>
              </p:txBody>
            </p:sp>
            <p:sp>
              <p:nvSpPr>
                <p:cNvPr id="407" name="TextBox 48">
                  <a:extLst>
                    <a:ext uri="{FF2B5EF4-FFF2-40B4-BE49-F238E27FC236}">
                      <a16:creationId xmlns:a16="http://schemas.microsoft.com/office/drawing/2014/main" xmlns="" id="{823384B5-7BB5-4BA5-A118-D2A5803B4D72}"/>
                    </a:ext>
                  </a:extLst>
                </p:cNvPr>
                <p:cNvSpPr txBox="1"/>
                <p:nvPr/>
              </p:nvSpPr>
              <p:spPr>
                <a:xfrm>
                  <a:off x="5590001"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a:t>
                  </a:r>
                </a:p>
              </p:txBody>
            </p:sp>
            <p:sp>
              <p:nvSpPr>
                <p:cNvPr id="408" name="TextBox 46">
                  <a:extLst>
                    <a:ext uri="{FF2B5EF4-FFF2-40B4-BE49-F238E27FC236}">
                      <a16:creationId xmlns:a16="http://schemas.microsoft.com/office/drawing/2014/main" xmlns="" id="{1BB9BB6A-E733-4520-8A32-686657B26274}"/>
                    </a:ext>
                  </a:extLst>
                </p:cNvPr>
                <p:cNvSpPr txBox="1"/>
                <p:nvPr/>
              </p:nvSpPr>
              <p:spPr>
                <a:xfrm>
                  <a:off x="5954470"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a:t>
                  </a:r>
                </a:p>
              </p:txBody>
            </p:sp>
            <p:sp>
              <p:nvSpPr>
                <p:cNvPr id="409" name="TextBox 47">
                  <a:extLst>
                    <a:ext uri="{FF2B5EF4-FFF2-40B4-BE49-F238E27FC236}">
                      <a16:creationId xmlns:a16="http://schemas.microsoft.com/office/drawing/2014/main" xmlns="" id="{92B70199-66D9-49D9-8952-A23B59A2F792}"/>
                    </a:ext>
                  </a:extLst>
                </p:cNvPr>
                <p:cNvSpPr txBox="1"/>
                <p:nvPr/>
              </p:nvSpPr>
              <p:spPr>
                <a:xfrm>
                  <a:off x="6343854" y="5242183"/>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0</a:t>
                  </a:r>
                </a:p>
              </p:txBody>
            </p:sp>
          </p:grpSp>
          <p:grpSp>
            <p:nvGrpSpPr>
              <p:cNvPr id="341" name="Group 340">
                <a:extLst>
                  <a:ext uri="{FF2B5EF4-FFF2-40B4-BE49-F238E27FC236}">
                    <a16:creationId xmlns:a16="http://schemas.microsoft.com/office/drawing/2014/main" xmlns="" id="{4B772933-52FD-44B5-805E-0FD10AF2D6AB}"/>
                  </a:ext>
                </a:extLst>
              </p:cNvPr>
              <p:cNvGrpSpPr/>
              <p:nvPr/>
            </p:nvGrpSpPr>
            <p:grpSpPr>
              <a:xfrm>
                <a:off x="985614" y="2535705"/>
                <a:ext cx="3002151" cy="1937588"/>
                <a:chOff x="9139002" y="2854846"/>
                <a:chExt cx="4664640" cy="3061035"/>
              </a:xfrm>
            </p:grpSpPr>
            <p:sp>
              <p:nvSpPr>
                <p:cNvPr id="376" name="Freeform: Shape 220">
                  <a:extLst>
                    <a:ext uri="{FF2B5EF4-FFF2-40B4-BE49-F238E27FC236}">
                      <a16:creationId xmlns:a16="http://schemas.microsoft.com/office/drawing/2014/main" xmlns="" id="{6FF6CBFC-FE1A-4B02-9D3E-DBFC3B67E3B9}"/>
                    </a:ext>
                  </a:extLst>
                </p:cNvPr>
                <p:cNvSpPr/>
                <p:nvPr/>
              </p:nvSpPr>
              <p:spPr>
                <a:xfrm>
                  <a:off x="9158029" y="2854846"/>
                  <a:ext cx="4642653" cy="3014291"/>
                </a:xfrm>
                <a:custGeom>
                  <a:avLst/>
                  <a:gdLst>
                    <a:gd name="connsiteX0" fmla="*/ 4662546 w 4657725"/>
                    <a:gd name="connsiteY0" fmla="*/ 2963332 h 2962275"/>
                    <a:gd name="connsiteX1" fmla="*/ 3921711 w 4657725"/>
                    <a:gd name="connsiteY1" fmla="*/ 2963332 h 2962275"/>
                    <a:gd name="connsiteX2" fmla="*/ 3921711 w 4657725"/>
                    <a:gd name="connsiteY2" fmla="*/ 2922175 h 2962275"/>
                    <a:gd name="connsiteX3" fmla="*/ 3760024 w 4657725"/>
                    <a:gd name="connsiteY3" fmla="*/ 2922175 h 2962275"/>
                    <a:gd name="connsiteX4" fmla="*/ 3760024 w 4657725"/>
                    <a:gd name="connsiteY4" fmla="*/ 2866320 h 2962275"/>
                    <a:gd name="connsiteX5" fmla="*/ 3104447 w 4657725"/>
                    <a:gd name="connsiteY5" fmla="*/ 2866320 h 2962275"/>
                    <a:gd name="connsiteX6" fmla="*/ 3104447 w 4657725"/>
                    <a:gd name="connsiteY6" fmla="*/ 2816342 h 2962275"/>
                    <a:gd name="connsiteX7" fmla="*/ 2831041 w 4657725"/>
                    <a:gd name="connsiteY7" fmla="*/ 2816342 h 2962275"/>
                    <a:gd name="connsiteX8" fmla="*/ 2831041 w 4657725"/>
                    <a:gd name="connsiteY8" fmla="*/ 2781062 h 2962275"/>
                    <a:gd name="connsiteX9" fmla="*/ 2784007 w 4657725"/>
                    <a:gd name="connsiteY9" fmla="*/ 2781062 h 2962275"/>
                    <a:gd name="connsiteX10" fmla="*/ 2784007 w 4657725"/>
                    <a:gd name="connsiteY10" fmla="*/ 2722264 h 2962275"/>
                    <a:gd name="connsiteX11" fmla="*/ 2166644 w 4657725"/>
                    <a:gd name="connsiteY11" fmla="*/ 2722264 h 2962275"/>
                    <a:gd name="connsiteX12" fmla="*/ 2166644 w 4657725"/>
                    <a:gd name="connsiteY12" fmla="*/ 2692870 h 2962275"/>
                    <a:gd name="connsiteX13" fmla="*/ 2131363 w 4657725"/>
                    <a:gd name="connsiteY13" fmla="*/ 2692870 h 2962275"/>
                    <a:gd name="connsiteX14" fmla="*/ 2131363 w 4657725"/>
                    <a:gd name="connsiteY14" fmla="*/ 2648769 h 2962275"/>
                    <a:gd name="connsiteX15" fmla="*/ 2087272 w 4657725"/>
                    <a:gd name="connsiteY15" fmla="*/ 2648769 h 2962275"/>
                    <a:gd name="connsiteX16" fmla="*/ 2087272 w 4657725"/>
                    <a:gd name="connsiteY16" fmla="*/ 2610555 h 2962275"/>
                    <a:gd name="connsiteX17" fmla="*/ 1937339 w 4657725"/>
                    <a:gd name="connsiteY17" fmla="*/ 2610555 h 2962275"/>
                    <a:gd name="connsiteX18" fmla="*/ 1937339 w 4657725"/>
                    <a:gd name="connsiteY18" fmla="*/ 2581161 h 2962275"/>
                    <a:gd name="connsiteX19" fmla="*/ 1896181 w 4657725"/>
                    <a:gd name="connsiteY19" fmla="*/ 2581161 h 2962275"/>
                    <a:gd name="connsiteX20" fmla="*/ 1896181 w 4657725"/>
                    <a:gd name="connsiteY20" fmla="*/ 2551757 h 2962275"/>
                    <a:gd name="connsiteX21" fmla="*/ 1746248 w 4657725"/>
                    <a:gd name="connsiteY21" fmla="*/ 2551757 h 2962275"/>
                    <a:gd name="connsiteX22" fmla="*/ 1746248 w 4657725"/>
                    <a:gd name="connsiteY22" fmla="*/ 2519420 h 2962275"/>
                    <a:gd name="connsiteX23" fmla="*/ 1625719 w 4657725"/>
                    <a:gd name="connsiteY23" fmla="*/ 2519420 h 2962275"/>
                    <a:gd name="connsiteX24" fmla="*/ 1625719 w 4657725"/>
                    <a:gd name="connsiteY24" fmla="*/ 2481205 h 2962275"/>
                    <a:gd name="connsiteX25" fmla="*/ 1566921 w 4657725"/>
                    <a:gd name="connsiteY25" fmla="*/ 2481205 h 2962275"/>
                    <a:gd name="connsiteX26" fmla="*/ 1566921 w 4657725"/>
                    <a:gd name="connsiteY26" fmla="*/ 2454745 h 2962275"/>
                    <a:gd name="connsiteX27" fmla="*/ 1528707 w 4657725"/>
                    <a:gd name="connsiteY27" fmla="*/ 2454745 h 2962275"/>
                    <a:gd name="connsiteX28" fmla="*/ 1528707 w 4657725"/>
                    <a:gd name="connsiteY28" fmla="*/ 2422408 h 2962275"/>
                    <a:gd name="connsiteX29" fmla="*/ 1493426 w 4657725"/>
                    <a:gd name="connsiteY29" fmla="*/ 2422408 h 2962275"/>
                    <a:gd name="connsiteX30" fmla="*/ 1493426 w 4657725"/>
                    <a:gd name="connsiteY30" fmla="*/ 2384193 h 2962275"/>
                    <a:gd name="connsiteX31" fmla="*/ 1452269 w 4657725"/>
                    <a:gd name="connsiteY31" fmla="*/ 2384193 h 2962275"/>
                    <a:gd name="connsiteX32" fmla="*/ 1452269 w 4657725"/>
                    <a:gd name="connsiteY32" fmla="*/ 2351856 h 2962275"/>
                    <a:gd name="connsiteX33" fmla="*/ 1393471 w 4657725"/>
                    <a:gd name="connsiteY33" fmla="*/ 2351856 h 2962275"/>
                    <a:gd name="connsiteX34" fmla="*/ 1393471 w 4657725"/>
                    <a:gd name="connsiteY34" fmla="*/ 2325396 h 2962275"/>
                    <a:gd name="connsiteX35" fmla="*/ 1343493 w 4657725"/>
                    <a:gd name="connsiteY35" fmla="*/ 2325396 h 2962275"/>
                    <a:gd name="connsiteX36" fmla="*/ 1343493 w 4657725"/>
                    <a:gd name="connsiteY36" fmla="*/ 2284238 h 2962275"/>
                    <a:gd name="connsiteX37" fmla="*/ 1296459 w 4657725"/>
                    <a:gd name="connsiteY37" fmla="*/ 2284238 h 2962275"/>
                    <a:gd name="connsiteX38" fmla="*/ 1296459 w 4657725"/>
                    <a:gd name="connsiteY38" fmla="*/ 2243081 h 2962275"/>
                    <a:gd name="connsiteX39" fmla="*/ 1240604 w 4657725"/>
                    <a:gd name="connsiteY39" fmla="*/ 2243081 h 2962275"/>
                    <a:gd name="connsiteX40" fmla="*/ 1240604 w 4657725"/>
                    <a:gd name="connsiteY40" fmla="*/ 2190160 h 2962275"/>
                    <a:gd name="connsiteX41" fmla="*/ 1190626 w 4657725"/>
                    <a:gd name="connsiteY41" fmla="*/ 2190160 h 2962275"/>
                    <a:gd name="connsiteX42" fmla="*/ 1190626 w 4657725"/>
                    <a:gd name="connsiteY42" fmla="*/ 2140182 h 2962275"/>
                    <a:gd name="connsiteX43" fmla="*/ 1161223 w 4657725"/>
                    <a:gd name="connsiteY43" fmla="*/ 2140182 h 2962275"/>
                    <a:gd name="connsiteX44" fmla="*/ 1161223 w 4657725"/>
                    <a:gd name="connsiteY44" fmla="*/ 2093147 h 2962275"/>
                    <a:gd name="connsiteX45" fmla="*/ 1099491 w 4657725"/>
                    <a:gd name="connsiteY45" fmla="*/ 2093147 h 2962275"/>
                    <a:gd name="connsiteX46" fmla="*/ 1099491 w 4657725"/>
                    <a:gd name="connsiteY46" fmla="*/ 2002012 h 2962275"/>
                    <a:gd name="connsiteX47" fmla="*/ 1055391 w 4657725"/>
                    <a:gd name="connsiteY47" fmla="*/ 2002012 h 2962275"/>
                    <a:gd name="connsiteX48" fmla="*/ 1055391 w 4657725"/>
                    <a:gd name="connsiteY48" fmla="*/ 1960855 h 2962275"/>
                    <a:gd name="connsiteX49" fmla="*/ 1020119 w 4657725"/>
                    <a:gd name="connsiteY49" fmla="*/ 1960855 h 2962275"/>
                    <a:gd name="connsiteX50" fmla="*/ 1020119 w 4657725"/>
                    <a:gd name="connsiteY50" fmla="*/ 1916763 h 2962275"/>
                    <a:gd name="connsiteX51" fmla="*/ 893704 w 4657725"/>
                    <a:gd name="connsiteY51" fmla="*/ 1916763 h 2962275"/>
                    <a:gd name="connsiteX52" fmla="*/ 893704 w 4657725"/>
                    <a:gd name="connsiteY52" fmla="*/ 1869720 h 2962275"/>
                    <a:gd name="connsiteX53" fmla="*/ 867245 w 4657725"/>
                    <a:gd name="connsiteY53" fmla="*/ 1869720 h 2962275"/>
                    <a:gd name="connsiteX54" fmla="*/ 867245 w 4657725"/>
                    <a:gd name="connsiteY54" fmla="*/ 1807988 h 2962275"/>
                    <a:gd name="connsiteX55" fmla="*/ 808449 w 4657725"/>
                    <a:gd name="connsiteY55" fmla="*/ 1807988 h 2962275"/>
                    <a:gd name="connsiteX56" fmla="*/ 808449 w 4657725"/>
                    <a:gd name="connsiteY56" fmla="*/ 1778584 h 2962275"/>
                    <a:gd name="connsiteX57" fmla="*/ 737894 w 4657725"/>
                    <a:gd name="connsiteY57" fmla="*/ 1778584 h 2962275"/>
                    <a:gd name="connsiteX58" fmla="*/ 737894 w 4657725"/>
                    <a:gd name="connsiteY58" fmla="*/ 1740370 h 2962275"/>
                    <a:gd name="connsiteX59" fmla="*/ 714376 w 4657725"/>
                    <a:gd name="connsiteY59" fmla="*/ 1740370 h 2962275"/>
                    <a:gd name="connsiteX60" fmla="*/ 714376 w 4657725"/>
                    <a:gd name="connsiteY60" fmla="*/ 1675695 h 2962275"/>
                    <a:gd name="connsiteX61" fmla="*/ 690856 w 4657725"/>
                    <a:gd name="connsiteY61" fmla="*/ 1675695 h 2962275"/>
                    <a:gd name="connsiteX62" fmla="*/ 690856 w 4657725"/>
                    <a:gd name="connsiteY62" fmla="*/ 1631595 h 2962275"/>
                    <a:gd name="connsiteX63" fmla="*/ 664398 w 4657725"/>
                    <a:gd name="connsiteY63" fmla="*/ 1631595 h 2962275"/>
                    <a:gd name="connsiteX64" fmla="*/ 664398 w 4657725"/>
                    <a:gd name="connsiteY64" fmla="*/ 1546346 h 2962275"/>
                    <a:gd name="connsiteX65" fmla="*/ 582084 w 4657725"/>
                    <a:gd name="connsiteY65" fmla="*/ 1546346 h 2962275"/>
                    <a:gd name="connsiteX66" fmla="*/ 582084 w 4657725"/>
                    <a:gd name="connsiteY66" fmla="*/ 1511065 h 2962275"/>
                    <a:gd name="connsiteX67" fmla="*/ 508588 w 4657725"/>
                    <a:gd name="connsiteY67" fmla="*/ 1511065 h 2962275"/>
                    <a:gd name="connsiteX68" fmla="*/ 508588 w 4657725"/>
                    <a:gd name="connsiteY68" fmla="*/ 1475785 h 2962275"/>
                    <a:gd name="connsiteX69" fmla="*/ 438032 w 4657725"/>
                    <a:gd name="connsiteY69" fmla="*/ 1475785 h 2962275"/>
                    <a:gd name="connsiteX70" fmla="*/ 438032 w 4657725"/>
                    <a:gd name="connsiteY70" fmla="*/ 1346435 h 2962275"/>
                    <a:gd name="connsiteX71" fmla="*/ 393935 w 4657725"/>
                    <a:gd name="connsiteY71" fmla="*/ 1346435 h 2962275"/>
                    <a:gd name="connsiteX72" fmla="*/ 393935 w 4657725"/>
                    <a:gd name="connsiteY72" fmla="*/ 1290580 h 2962275"/>
                    <a:gd name="connsiteX73" fmla="*/ 370416 w 4657725"/>
                    <a:gd name="connsiteY73" fmla="*/ 1290580 h 2962275"/>
                    <a:gd name="connsiteX74" fmla="*/ 370416 w 4657725"/>
                    <a:gd name="connsiteY74" fmla="*/ 1237660 h 2962275"/>
                    <a:gd name="connsiteX75" fmla="*/ 349839 w 4657725"/>
                    <a:gd name="connsiteY75" fmla="*/ 1237660 h 2962275"/>
                    <a:gd name="connsiteX76" fmla="*/ 349839 w 4657725"/>
                    <a:gd name="connsiteY76" fmla="*/ 1187682 h 2962275"/>
                    <a:gd name="connsiteX77" fmla="*/ 311620 w 4657725"/>
                    <a:gd name="connsiteY77" fmla="*/ 1187682 h 2962275"/>
                    <a:gd name="connsiteX78" fmla="*/ 311620 w 4657725"/>
                    <a:gd name="connsiteY78" fmla="*/ 1155344 h 2962275"/>
                    <a:gd name="connsiteX79" fmla="*/ 282222 w 4657725"/>
                    <a:gd name="connsiteY79" fmla="*/ 1155344 h 2962275"/>
                    <a:gd name="connsiteX80" fmla="*/ 282222 w 4657725"/>
                    <a:gd name="connsiteY80" fmla="*/ 1064209 h 2962275"/>
                    <a:gd name="connsiteX81" fmla="*/ 264583 w 4657725"/>
                    <a:gd name="connsiteY81" fmla="*/ 1064209 h 2962275"/>
                    <a:gd name="connsiteX82" fmla="*/ 264583 w 4657725"/>
                    <a:gd name="connsiteY82" fmla="*/ 905463 h 2962275"/>
                    <a:gd name="connsiteX83" fmla="*/ 241065 w 4657725"/>
                    <a:gd name="connsiteY83" fmla="*/ 905463 h 2962275"/>
                    <a:gd name="connsiteX84" fmla="*/ 241065 w 4657725"/>
                    <a:gd name="connsiteY84" fmla="*/ 755533 h 2962275"/>
                    <a:gd name="connsiteX85" fmla="*/ 217547 w 4657725"/>
                    <a:gd name="connsiteY85" fmla="*/ 755533 h 2962275"/>
                    <a:gd name="connsiteX86" fmla="*/ 217547 w 4657725"/>
                    <a:gd name="connsiteY86" fmla="*/ 726135 h 2962275"/>
                    <a:gd name="connsiteX87" fmla="*/ 196968 w 4657725"/>
                    <a:gd name="connsiteY87" fmla="*/ 726135 h 2962275"/>
                    <a:gd name="connsiteX88" fmla="*/ 196968 w 4657725"/>
                    <a:gd name="connsiteY88" fmla="*/ 632060 h 2962275"/>
                    <a:gd name="connsiteX89" fmla="*/ 176389 w 4657725"/>
                    <a:gd name="connsiteY89" fmla="*/ 632060 h 2962275"/>
                    <a:gd name="connsiteX90" fmla="*/ 176389 w 4657725"/>
                    <a:gd name="connsiteY90" fmla="*/ 570325 h 2962275"/>
                    <a:gd name="connsiteX91" fmla="*/ 132291 w 4657725"/>
                    <a:gd name="connsiteY91" fmla="*/ 570325 h 2962275"/>
                    <a:gd name="connsiteX92" fmla="*/ 132291 w 4657725"/>
                    <a:gd name="connsiteY92" fmla="*/ 540926 h 2962275"/>
                    <a:gd name="connsiteX93" fmla="*/ 99954 w 4657725"/>
                    <a:gd name="connsiteY93" fmla="*/ 540926 h 2962275"/>
                    <a:gd name="connsiteX94" fmla="*/ 99954 w 4657725"/>
                    <a:gd name="connsiteY94" fmla="*/ 514468 h 2962275"/>
                    <a:gd name="connsiteX95" fmla="*/ 79375 w 4657725"/>
                    <a:gd name="connsiteY95" fmla="*/ 514468 h 2962275"/>
                    <a:gd name="connsiteX96" fmla="*/ 79375 w 4657725"/>
                    <a:gd name="connsiteY96" fmla="*/ 488010 h 2962275"/>
                    <a:gd name="connsiteX97" fmla="*/ 44097 w 4657725"/>
                    <a:gd name="connsiteY97" fmla="*/ 488010 h 2962275"/>
                    <a:gd name="connsiteX98" fmla="*/ 44097 w 4657725"/>
                    <a:gd name="connsiteY98" fmla="*/ 217546 h 2962275"/>
                    <a:gd name="connsiteX99" fmla="*/ 14699 w 4657725"/>
                    <a:gd name="connsiteY99" fmla="*/ 217546 h 2962275"/>
                    <a:gd name="connsiteX100" fmla="*/ 14699 w 4657725"/>
                    <a:gd name="connsiteY100" fmla="*/ 0 h 2962275"/>
                    <a:gd name="connsiteX101" fmla="*/ 0 w 4657725"/>
                    <a:gd name="connsiteY10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57725" h="2962275">
                      <a:moveTo>
                        <a:pt x="4662546" y="2963332"/>
                      </a:moveTo>
                      <a:lnTo>
                        <a:pt x="3921711" y="2963332"/>
                      </a:lnTo>
                      <a:lnTo>
                        <a:pt x="3921711" y="2922175"/>
                      </a:lnTo>
                      <a:lnTo>
                        <a:pt x="3760024" y="2922175"/>
                      </a:lnTo>
                      <a:lnTo>
                        <a:pt x="3760024" y="2866320"/>
                      </a:lnTo>
                      <a:lnTo>
                        <a:pt x="3104447" y="2866320"/>
                      </a:lnTo>
                      <a:lnTo>
                        <a:pt x="3104447" y="2816342"/>
                      </a:lnTo>
                      <a:lnTo>
                        <a:pt x="2831041" y="2816342"/>
                      </a:lnTo>
                      <a:lnTo>
                        <a:pt x="2831041" y="2781062"/>
                      </a:lnTo>
                      <a:lnTo>
                        <a:pt x="2784007" y="2781062"/>
                      </a:lnTo>
                      <a:lnTo>
                        <a:pt x="2784007" y="2722264"/>
                      </a:lnTo>
                      <a:lnTo>
                        <a:pt x="2166644" y="2722264"/>
                      </a:lnTo>
                      <a:lnTo>
                        <a:pt x="2166644" y="2692870"/>
                      </a:lnTo>
                      <a:lnTo>
                        <a:pt x="2131363" y="2692870"/>
                      </a:lnTo>
                      <a:lnTo>
                        <a:pt x="2131363" y="2648769"/>
                      </a:lnTo>
                      <a:lnTo>
                        <a:pt x="2087272" y="2648769"/>
                      </a:lnTo>
                      <a:lnTo>
                        <a:pt x="2087272" y="2610555"/>
                      </a:lnTo>
                      <a:lnTo>
                        <a:pt x="1937339" y="2610555"/>
                      </a:lnTo>
                      <a:lnTo>
                        <a:pt x="1937339" y="2581161"/>
                      </a:lnTo>
                      <a:lnTo>
                        <a:pt x="1896181" y="2581161"/>
                      </a:lnTo>
                      <a:lnTo>
                        <a:pt x="1896181" y="2551757"/>
                      </a:lnTo>
                      <a:lnTo>
                        <a:pt x="1746248" y="2551757"/>
                      </a:lnTo>
                      <a:lnTo>
                        <a:pt x="1746248" y="2519420"/>
                      </a:lnTo>
                      <a:lnTo>
                        <a:pt x="1625719" y="2519420"/>
                      </a:lnTo>
                      <a:lnTo>
                        <a:pt x="1625719" y="2481205"/>
                      </a:lnTo>
                      <a:lnTo>
                        <a:pt x="1566921" y="2481205"/>
                      </a:lnTo>
                      <a:lnTo>
                        <a:pt x="1566921" y="2454745"/>
                      </a:lnTo>
                      <a:lnTo>
                        <a:pt x="1528707" y="2454745"/>
                      </a:lnTo>
                      <a:lnTo>
                        <a:pt x="1528707" y="2422408"/>
                      </a:lnTo>
                      <a:lnTo>
                        <a:pt x="1493426" y="2422408"/>
                      </a:lnTo>
                      <a:lnTo>
                        <a:pt x="1493426" y="2384193"/>
                      </a:lnTo>
                      <a:lnTo>
                        <a:pt x="1452269" y="2384193"/>
                      </a:lnTo>
                      <a:lnTo>
                        <a:pt x="1452269" y="2351856"/>
                      </a:lnTo>
                      <a:lnTo>
                        <a:pt x="1393471" y="2351856"/>
                      </a:lnTo>
                      <a:lnTo>
                        <a:pt x="1393471" y="2325396"/>
                      </a:lnTo>
                      <a:lnTo>
                        <a:pt x="1343493" y="2325396"/>
                      </a:lnTo>
                      <a:lnTo>
                        <a:pt x="1343493" y="2284238"/>
                      </a:lnTo>
                      <a:lnTo>
                        <a:pt x="1296459" y="2284238"/>
                      </a:lnTo>
                      <a:lnTo>
                        <a:pt x="1296459" y="2243081"/>
                      </a:lnTo>
                      <a:lnTo>
                        <a:pt x="1240604" y="2243081"/>
                      </a:lnTo>
                      <a:lnTo>
                        <a:pt x="1240604" y="2190160"/>
                      </a:lnTo>
                      <a:lnTo>
                        <a:pt x="1190626" y="2190160"/>
                      </a:lnTo>
                      <a:lnTo>
                        <a:pt x="1190626" y="2140182"/>
                      </a:lnTo>
                      <a:lnTo>
                        <a:pt x="1161223" y="2140182"/>
                      </a:lnTo>
                      <a:lnTo>
                        <a:pt x="1161223" y="2093147"/>
                      </a:lnTo>
                      <a:lnTo>
                        <a:pt x="1099491" y="2093147"/>
                      </a:lnTo>
                      <a:lnTo>
                        <a:pt x="1099491" y="2002012"/>
                      </a:lnTo>
                      <a:lnTo>
                        <a:pt x="1055391" y="2002012"/>
                      </a:lnTo>
                      <a:lnTo>
                        <a:pt x="1055391" y="1960855"/>
                      </a:lnTo>
                      <a:lnTo>
                        <a:pt x="1020119" y="1960855"/>
                      </a:lnTo>
                      <a:lnTo>
                        <a:pt x="1020119" y="1916763"/>
                      </a:lnTo>
                      <a:lnTo>
                        <a:pt x="893704" y="1916763"/>
                      </a:lnTo>
                      <a:lnTo>
                        <a:pt x="893704" y="1869720"/>
                      </a:lnTo>
                      <a:lnTo>
                        <a:pt x="867245" y="1869720"/>
                      </a:lnTo>
                      <a:lnTo>
                        <a:pt x="867245" y="1807988"/>
                      </a:lnTo>
                      <a:lnTo>
                        <a:pt x="808449" y="1807988"/>
                      </a:lnTo>
                      <a:lnTo>
                        <a:pt x="808449" y="1778584"/>
                      </a:lnTo>
                      <a:lnTo>
                        <a:pt x="737894" y="1778584"/>
                      </a:lnTo>
                      <a:lnTo>
                        <a:pt x="737894" y="1740370"/>
                      </a:lnTo>
                      <a:lnTo>
                        <a:pt x="714376" y="1740370"/>
                      </a:lnTo>
                      <a:lnTo>
                        <a:pt x="714376" y="1675695"/>
                      </a:lnTo>
                      <a:lnTo>
                        <a:pt x="690856" y="1675695"/>
                      </a:lnTo>
                      <a:lnTo>
                        <a:pt x="690856" y="1631595"/>
                      </a:lnTo>
                      <a:lnTo>
                        <a:pt x="664398" y="1631595"/>
                      </a:lnTo>
                      <a:lnTo>
                        <a:pt x="664398" y="1546346"/>
                      </a:lnTo>
                      <a:lnTo>
                        <a:pt x="582084" y="1546346"/>
                      </a:lnTo>
                      <a:lnTo>
                        <a:pt x="582084" y="1511065"/>
                      </a:lnTo>
                      <a:lnTo>
                        <a:pt x="508588" y="1511065"/>
                      </a:lnTo>
                      <a:lnTo>
                        <a:pt x="508588" y="1475785"/>
                      </a:lnTo>
                      <a:lnTo>
                        <a:pt x="438032" y="1475785"/>
                      </a:lnTo>
                      <a:lnTo>
                        <a:pt x="438032" y="1346435"/>
                      </a:lnTo>
                      <a:lnTo>
                        <a:pt x="393935" y="1346435"/>
                      </a:lnTo>
                      <a:lnTo>
                        <a:pt x="393935" y="1290580"/>
                      </a:lnTo>
                      <a:lnTo>
                        <a:pt x="370416" y="1290580"/>
                      </a:lnTo>
                      <a:lnTo>
                        <a:pt x="370416" y="1237660"/>
                      </a:lnTo>
                      <a:lnTo>
                        <a:pt x="349839" y="1237660"/>
                      </a:lnTo>
                      <a:lnTo>
                        <a:pt x="349839" y="1187682"/>
                      </a:lnTo>
                      <a:lnTo>
                        <a:pt x="311620" y="1187682"/>
                      </a:lnTo>
                      <a:lnTo>
                        <a:pt x="311620" y="1155344"/>
                      </a:lnTo>
                      <a:lnTo>
                        <a:pt x="282222" y="1155344"/>
                      </a:lnTo>
                      <a:lnTo>
                        <a:pt x="282222" y="1064209"/>
                      </a:lnTo>
                      <a:lnTo>
                        <a:pt x="264583" y="1064209"/>
                      </a:lnTo>
                      <a:lnTo>
                        <a:pt x="264583" y="905463"/>
                      </a:lnTo>
                      <a:lnTo>
                        <a:pt x="241065" y="905463"/>
                      </a:lnTo>
                      <a:lnTo>
                        <a:pt x="241065" y="755533"/>
                      </a:lnTo>
                      <a:lnTo>
                        <a:pt x="217547" y="755533"/>
                      </a:lnTo>
                      <a:lnTo>
                        <a:pt x="217547" y="726135"/>
                      </a:lnTo>
                      <a:lnTo>
                        <a:pt x="196968" y="726135"/>
                      </a:lnTo>
                      <a:lnTo>
                        <a:pt x="196968" y="632060"/>
                      </a:lnTo>
                      <a:lnTo>
                        <a:pt x="176389" y="632060"/>
                      </a:lnTo>
                      <a:lnTo>
                        <a:pt x="176389" y="570325"/>
                      </a:lnTo>
                      <a:lnTo>
                        <a:pt x="132291" y="570325"/>
                      </a:lnTo>
                      <a:lnTo>
                        <a:pt x="132291" y="540926"/>
                      </a:lnTo>
                      <a:lnTo>
                        <a:pt x="99954" y="540926"/>
                      </a:lnTo>
                      <a:lnTo>
                        <a:pt x="99954" y="514468"/>
                      </a:lnTo>
                      <a:lnTo>
                        <a:pt x="79375" y="514468"/>
                      </a:lnTo>
                      <a:lnTo>
                        <a:pt x="79375" y="488010"/>
                      </a:lnTo>
                      <a:lnTo>
                        <a:pt x="44097" y="488010"/>
                      </a:lnTo>
                      <a:lnTo>
                        <a:pt x="44097" y="217546"/>
                      </a:lnTo>
                      <a:lnTo>
                        <a:pt x="14699" y="217546"/>
                      </a:lnTo>
                      <a:lnTo>
                        <a:pt x="14699" y="0"/>
                      </a:lnTo>
                      <a:lnTo>
                        <a:pt x="0" y="0"/>
                      </a:lnTo>
                    </a:path>
                  </a:pathLst>
                </a:custGeom>
                <a:noFill/>
                <a:ln w="15875"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7" name="Freeform: Shape 221">
                  <a:extLst>
                    <a:ext uri="{FF2B5EF4-FFF2-40B4-BE49-F238E27FC236}">
                      <a16:creationId xmlns:a16="http://schemas.microsoft.com/office/drawing/2014/main" xmlns="" id="{6ED75D3A-8528-4CB6-8327-C0BE415989DB}"/>
                    </a:ext>
                  </a:extLst>
                </p:cNvPr>
                <p:cNvSpPr/>
                <p:nvPr/>
              </p:nvSpPr>
              <p:spPr>
                <a:xfrm>
                  <a:off x="9139002" y="320343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8" name="Freeform: Shape 222">
                  <a:extLst>
                    <a:ext uri="{FF2B5EF4-FFF2-40B4-BE49-F238E27FC236}">
                      <a16:creationId xmlns:a16="http://schemas.microsoft.com/office/drawing/2014/main" xmlns="" id="{556FA655-72B8-4EB2-A98B-FC66F375C70F}"/>
                    </a:ext>
                  </a:extLst>
                </p:cNvPr>
                <p:cNvSpPr/>
                <p:nvPr/>
              </p:nvSpPr>
              <p:spPr>
                <a:xfrm>
                  <a:off x="9158052" y="336053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9" name="Freeform: Shape 223">
                  <a:extLst>
                    <a:ext uri="{FF2B5EF4-FFF2-40B4-BE49-F238E27FC236}">
                      <a16:creationId xmlns:a16="http://schemas.microsoft.com/office/drawing/2014/main" xmlns="" id="{F412EC63-2F1E-4E4C-A3D0-AE110AA22519}"/>
                    </a:ext>
                  </a:extLst>
                </p:cNvPr>
                <p:cNvSpPr/>
                <p:nvPr/>
              </p:nvSpPr>
              <p:spPr>
                <a:xfrm>
                  <a:off x="9348552" y="3760592"/>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0" name="Freeform: Shape 224">
                  <a:extLst>
                    <a:ext uri="{FF2B5EF4-FFF2-40B4-BE49-F238E27FC236}">
                      <a16:creationId xmlns:a16="http://schemas.microsoft.com/office/drawing/2014/main" xmlns="" id="{DCC63803-7D30-4DB3-8A34-38584EC98945}"/>
                    </a:ext>
                  </a:extLst>
                </p:cNvPr>
                <p:cNvSpPr/>
                <p:nvPr/>
              </p:nvSpPr>
              <p:spPr>
                <a:xfrm>
                  <a:off x="9367602" y="3855842"/>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1" name="Freeform: Shape 225">
                  <a:extLst>
                    <a:ext uri="{FF2B5EF4-FFF2-40B4-BE49-F238E27FC236}">
                      <a16:creationId xmlns:a16="http://schemas.microsoft.com/office/drawing/2014/main" xmlns="" id="{FF7FC983-2419-4DD2-B484-9AEAE2D8C457}"/>
                    </a:ext>
                  </a:extLst>
                </p:cNvPr>
                <p:cNvSpPr/>
                <p:nvPr/>
              </p:nvSpPr>
              <p:spPr>
                <a:xfrm>
                  <a:off x="9367602" y="393204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2" name="Freeform: Shape 226">
                  <a:extLst>
                    <a:ext uri="{FF2B5EF4-FFF2-40B4-BE49-F238E27FC236}">
                      <a16:creationId xmlns:a16="http://schemas.microsoft.com/office/drawing/2014/main" xmlns="" id="{089ACA18-9F76-4A9D-BE47-BE3FA26485BE}"/>
                    </a:ext>
                  </a:extLst>
                </p:cNvPr>
                <p:cNvSpPr/>
                <p:nvPr/>
              </p:nvSpPr>
              <p:spPr>
                <a:xfrm>
                  <a:off x="9462852" y="410349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3" name="Freeform: Shape 227">
                  <a:extLst>
                    <a:ext uri="{FF2B5EF4-FFF2-40B4-BE49-F238E27FC236}">
                      <a16:creationId xmlns:a16="http://schemas.microsoft.com/office/drawing/2014/main" xmlns="" id="{C018FE80-7484-4487-954F-0B7F459CD8AB}"/>
                    </a:ext>
                  </a:extLst>
                </p:cNvPr>
                <p:cNvSpPr/>
                <p:nvPr/>
              </p:nvSpPr>
              <p:spPr>
                <a:xfrm>
                  <a:off x="9462852" y="410349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4" name="Freeform: Shape 228">
                  <a:extLst>
                    <a:ext uri="{FF2B5EF4-FFF2-40B4-BE49-F238E27FC236}">
                      <a16:creationId xmlns:a16="http://schemas.microsoft.com/office/drawing/2014/main" xmlns="" id="{D0F2F320-DCF7-44FB-A13B-BC837BF1806A}"/>
                    </a:ext>
                  </a:extLst>
                </p:cNvPr>
                <p:cNvSpPr/>
                <p:nvPr/>
              </p:nvSpPr>
              <p:spPr>
                <a:xfrm>
                  <a:off x="9539052" y="435114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5" name="Freeform: Shape 229">
                  <a:extLst>
                    <a:ext uri="{FF2B5EF4-FFF2-40B4-BE49-F238E27FC236}">
                      <a16:creationId xmlns:a16="http://schemas.microsoft.com/office/drawing/2014/main" xmlns="" id="{89C0580B-DBBA-40BC-B752-F5863152740A}"/>
                    </a:ext>
                  </a:extLst>
                </p:cNvPr>
                <p:cNvSpPr/>
                <p:nvPr/>
              </p:nvSpPr>
              <p:spPr>
                <a:xfrm>
                  <a:off x="9767652" y="4503543"/>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6" name="Freeform: Shape 230">
                  <a:extLst>
                    <a:ext uri="{FF2B5EF4-FFF2-40B4-BE49-F238E27FC236}">
                      <a16:creationId xmlns:a16="http://schemas.microsoft.com/office/drawing/2014/main" xmlns="" id="{B2441858-B513-43A5-A9A0-D8B7018BC251}"/>
                    </a:ext>
                  </a:extLst>
                </p:cNvPr>
                <p:cNvSpPr/>
                <p:nvPr/>
              </p:nvSpPr>
              <p:spPr>
                <a:xfrm>
                  <a:off x="9767652" y="4541643"/>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7" name="Freeform: Shape 231">
                  <a:extLst>
                    <a:ext uri="{FF2B5EF4-FFF2-40B4-BE49-F238E27FC236}">
                      <a16:creationId xmlns:a16="http://schemas.microsoft.com/office/drawing/2014/main" xmlns="" id="{2CBDD0C8-64A9-4F56-B13A-6DA93571C5B7}"/>
                    </a:ext>
                  </a:extLst>
                </p:cNvPr>
                <p:cNvSpPr/>
                <p:nvPr/>
              </p:nvSpPr>
              <p:spPr>
                <a:xfrm>
                  <a:off x="9698352" y="438234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8" name="Freeform: Shape 232">
                  <a:extLst>
                    <a:ext uri="{FF2B5EF4-FFF2-40B4-BE49-F238E27FC236}">
                      <a16:creationId xmlns:a16="http://schemas.microsoft.com/office/drawing/2014/main" xmlns="" id="{C2BDB40B-50F4-4684-BC0F-93D19F4D3596}"/>
                    </a:ext>
                  </a:extLst>
                </p:cNvPr>
                <p:cNvSpPr/>
                <p:nvPr/>
              </p:nvSpPr>
              <p:spPr>
                <a:xfrm>
                  <a:off x="10136498" y="478239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89" name="Freeform: Shape 233">
                  <a:extLst>
                    <a:ext uri="{FF2B5EF4-FFF2-40B4-BE49-F238E27FC236}">
                      <a16:creationId xmlns:a16="http://schemas.microsoft.com/office/drawing/2014/main" xmlns="" id="{A16E9867-E02E-47C0-A674-7A76FA0CA715}"/>
                    </a:ext>
                  </a:extLst>
                </p:cNvPr>
                <p:cNvSpPr/>
                <p:nvPr/>
              </p:nvSpPr>
              <p:spPr>
                <a:xfrm>
                  <a:off x="10193648" y="483954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0" name="Freeform: Shape 234">
                  <a:extLst>
                    <a:ext uri="{FF2B5EF4-FFF2-40B4-BE49-F238E27FC236}">
                      <a16:creationId xmlns:a16="http://schemas.microsoft.com/office/drawing/2014/main" xmlns="" id="{6F5CC107-ED22-4718-B01F-7A96105DFD04}"/>
                    </a:ext>
                  </a:extLst>
                </p:cNvPr>
                <p:cNvSpPr/>
                <p:nvPr/>
              </p:nvSpPr>
              <p:spPr>
                <a:xfrm>
                  <a:off x="10650858" y="525865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1" name="Freeform: Shape 235">
                  <a:extLst>
                    <a:ext uri="{FF2B5EF4-FFF2-40B4-BE49-F238E27FC236}">
                      <a16:creationId xmlns:a16="http://schemas.microsoft.com/office/drawing/2014/main" xmlns="" id="{5B0B3739-DB68-463C-8283-294E0956A24D}"/>
                    </a:ext>
                  </a:extLst>
                </p:cNvPr>
                <p:cNvSpPr/>
                <p:nvPr/>
              </p:nvSpPr>
              <p:spPr>
                <a:xfrm>
                  <a:off x="10841358" y="539200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2" name="Freeform: Shape 236">
                  <a:extLst>
                    <a:ext uri="{FF2B5EF4-FFF2-40B4-BE49-F238E27FC236}">
                      <a16:creationId xmlns:a16="http://schemas.microsoft.com/office/drawing/2014/main" xmlns="" id="{A653961F-3748-452E-9BFD-44224A7A37DC}"/>
                    </a:ext>
                  </a:extLst>
                </p:cNvPr>
                <p:cNvSpPr/>
                <p:nvPr/>
              </p:nvSpPr>
              <p:spPr>
                <a:xfrm>
                  <a:off x="10936608" y="541105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3" name="Freeform: Shape 237">
                  <a:extLst>
                    <a:ext uri="{FF2B5EF4-FFF2-40B4-BE49-F238E27FC236}">
                      <a16:creationId xmlns:a16="http://schemas.microsoft.com/office/drawing/2014/main" xmlns="" id="{8B7C8738-99A1-4C50-8C1F-7173C575C531}"/>
                    </a:ext>
                  </a:extLst>
                </p:cNvPr>
                <p:cNvSpPr/>
                <p:nvPr/>
              </p:nvSpPr>
              <p:spPr>
                <a:xfrm>
                  <a:off x="1150810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4" name="Freeform: Shape 238">
                  <a:extLst>
                    <a:ext uri="{FF2B5EF4-FFF2-40B4-BE49-F238E27FC236}">
                      <a16:creationId xmlns:a16="http://schemas.microsoft.com/office/drawing/2014/main" xmlns="" id="{4901A775-057F-4E63-BE92-012C24D029BB}"/>
                    </a:ext>
                  </a:extLst>
                </p:cNvPr>
                <p:cNvSpPr/>
                <p:nvPr/>
              </p:nvSpPr>
              <p:spPr>
                <a:xfrm>
                  <a:off x="1160335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5" name="Freeform: Shape 239">
                  <a:extLst>
                    <a:ext uri="{FF2B5EF4-FFF2-40B4-BE49-F238E27FC236}">
                      <a16:creationId xmlns:a16="http://schemas.microsoft.com/office/drawing/2014/main" xmlns="" id="{5D77CC3D-EF1A-418C-B074-18A394E09E79}"/>
                    </a:ext>
                  </a:extLst>
                </p:cNvPr>
                <p:cNvSpPr/>
                <p:nvPr/>
              </p:nvSpPr>
              <p:spPr>
                <a:xfrm>
                  <a:off x="1183195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sp>
              <p:nvSpPr>
                <p:cNvPr id="396" name="Freeform: Shape 240">
                  <a:extLst>
                    <a:ext uri="{FF2B5EF4-FFF2-40B4-BE49-F238E27FC236}">
                      <a16:creationId xmlns:a16="http://schemas.microsoft.com/office/drawing/2014/main" xmlns="" id="{16AE9F16-5312-4523-8853-36D6E09D43DD}"/>
                    </a:ext>
                  </a:extLst>
                </p:cNvPr>
                <p:cNvSpPr/>
                <p:nvPr/>
              </p:nvSpPr>
              <p:spPr>
                <a:xfrm>
                  <a:off x="13794118" y="583015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latin typeface="+mj-lt"/>
                    <a:ea typeface="ＭＳ Ｐゴシック" panose="020B0600070205080204" pitchFamily="50" charset="-128"/>
                  </a:endParaRPr>
                </a:p>
              </p:txBody>
            </p:sp>
          </p:grpSp>
          <p:grpSp>
            <p:nvGrpSpPr>
              <p:cNvPr id="342" name="Group 341">
                <a:extLst>
                  <a:ext uri="{FF2B5EF4-FFF2-40B4-BE49-F238E27FC236}">
                    <a16:creationId xmlns:a16="http://schemas.microsoft.com/office/drawing/2014/main" xmlns="" id="{8E8933D5-09C9-4441-AD97-91B3BF3BDB62}"/>
                  </a:ext>
                </a:extLst>
              </p:cNvPr>
              <p:cNvGrpSpPr/>
              <p:nvPr/>
            </p:nvGrpSpPr>
            <p:grpSpPr>
              <a:xfrm>
                <a:off x="985614" y="2535704"/>
                <a:ext cx="2412000" cy="1872000"/>
                <a:chOff x="9103025" y="3515943"/>
                <a:chExt cx="3943350" cy="2952750"/>
              </a:xfrm>
            </p:grpSpPr>
            <p:sp>
              <p:nvSpPr>
                <p:cNvPr id="361" name="Freeform: Shape 244">
                  <a:extLst>
                    <a:ext uri="{FF2B5EF4-FFF2-40B4-BE49-F238E27FC236}">
                      <a16:creationId xmlns:a16="http://schemas.microsoft.com/office/drawing/2014/main" xmlns="" id="{222FE211-C7E0-4DCA-AA49-593D3257694E}"/>
                    </a:ext>
                  </a:extLst>
                </p:cNvPr>
                <p:cNvSpPr/>
                <p:nvPr/>
              </p:nvSpPr>
              <p:spPr>
                <a:xfrm>
                  <a:off x="9160175" y="3515943"/>
                  <a:ext cx="3886200" cy="2952750"/>
                </a:xfrm>
                <a:custGeom>
                  <a:avLst/>
                  <a:gdLst>
                    <a:gd name="connsiteX0" fmla="*/ 3892115 w 3886200"/>
                    <a:gd name="connsiteY0" fmla="*/ 2960141 h 2952750"/>
                    <a:gd name="connsiteX1" fmla="*/ 3892115 w 3886200"/>
                    <a:gd name="connsiteY1" fmla="*/ 2906763 h 2952750"/>
                    <a:gd name="connsiteX2" fmla="*/ 3740201 w 3886200"/>
                    <a:gd name="connsiteY2" fmla="*/ 2906763 h 2952750"/>
                    <a:gd name="connsiteX3" fmla="*/ 3740201 w 3886200"/>
                    <a:gd name="connsiteY3" fmla="*/ 2865710 h 2952750"/>
                    <a:gd name="connsiteX4" fmla="*/ 3325540 w 3886200"/>
                    <a:gd name="connsiteY4" fmla="*/ 2865710 h 2952750"/>
                    <a:gd name="connsiteX5" fmla="*/ 3325540 w 3886200"/>
                    <a:gd name="connsiteY5" fmla="*/ 2824657 h 2952750"/>
                    <a:gd name="connsiteX6" fmla="*/ 3214688 w 3886200"/>
                    <a:gd name="connsiteY6" fmla="*/ 2824657 h 2952750"/>
                    <a:gd name="connsiteX7" fmla="*/ 3214688 w 3886200"/>
                    <a:gd name="connsiteY7" fmla="*/ 2763069 h 2952750"/>
                    <a:gd name="connsiteX8" fmla="*/ 3169530 w 3886200"/>
                    <a:gd name="connsiteY8" fmla="*/ 2763069 h 2952750"/>
                    <a:gd name="connsiteX9" fmla="*/ 3169530 w 3886200"/>
                    <a:gd name="connsiteY9" fmla="*/ 2709700 h 2952750"/>
                    <a:gd name="connsiteX10" fmla="*/ 2878026 w 3886200"/>
                    <a:gd name="connsiteY10" fmla="*/ 2709700 h 2952750"/>
                    <a:gd name="connsiteX11" fmla="*/ 2878026 w 3886200"/>
                    <a:gd name="connsiteY11" fmla="*/ 2664532 h 2952750"/>
                    <a:gd name="connsiteX12" fmla="*/ 2791806 w 3886200"/>
                    <a:gd name="connsiteY12" fmla="*/ 2664532 h 2952750"/>
                    <a:gd name="connsiteX13" fmla="*/ 2791806 w 3886200"/>
                    <a:gd name="connsiteY13" fmla="*/ 2635796 h 2952750"/>
                    <a:gd name="connsiteX14" fmla="*/ 2717911 w 3886200"/>
                    <a:gd name="connsiteY14" fmla="*/ 2635796 h 2952750"/>
                    <a:gd name="connsiteX15" fmla="*/ 2717911 w 3886200"/>
                    <a:gd name="connsiteY15" fmla="*/ 2586532 h 2952750"/>
                    <a:gd name="connsiteX16" fmla="*/ 2668638 w 3886200"/>
                    <a:gd name="connsiteY16" fmla="*/ 2586532 h 2952750"/>
                    <a:gd name="connsiteX17" fmla="*/ 2668638 w 3886200"/>
                    <a:gd name="connsiteY17" fmla="*/ 2561901 h 2952750"/>
                    <a:gd name="connsiteX18" fmla="*/ 2619375 w 3886200"/>
                    <a:gd name="connsiteY18" fmla="*/ 2561901 h 2952750"/>
                    <a:gd name="connsiteX19" fmla="*/ 2619375 w 3886200"/>
                    <a:gd name="connsiteY19" fmla="*/ 2516733 h 2952750"/>
                    <a:gd name="connsiteX20" fmla="*/ 2487997 w 3886200"/>
                    <a:gd name="connsiteY20" fmla="*/ 2516733 h 2952750"/>
                    <a:gd name="connsiteX21" fmla="*/ 2487997 w 3886200"/>
                    <a:gd name="connsiteY21" fmla="*/ 2463364 h 2952750"/>
                    <a:gd name="connsiteX22" fmla="*/ 2434619 w 3886200"/>
                    <a:gd name="connsiteY22" fmla="*/ 2463364 h 2952750"/>
                    <a:gd name="connsiteX23" fmla="*/ 2434619 w 3886200"/>
                    <a:gd name="connsiteY23" fmla="*/ 2397671 h 2952750"/>
                    <a:gd name="connsiteX24" fmla="*/ 2364829 w 3886200"/>
                    <a:gd name="connsiteY24" fmla="*/ 2397671 h 2952750"/>
                    <a:gd name="connsiteX25" fmla="*/ 2364829 w 3886200"/>
                    <a:gd name="connsiteY25" fmla="*/ 2364828 h 2952750"/>
                    <a:gd name="connsiteX26" fmla="*/ 2229345 w 3886200"/>
                    <a:gd name="connsiteY26" fmla="*/ 2364828 h 2952750"/>
                    <a:gd name="connsiteX27" fmla="*/ 2229345 w 3886200"/>
                    <a:gd name="connsiteY27" fmla="*/ 2307345 h 2952750"/>
                    <a:gd name="connsiteX28" fmla="*/ 2036378 w 3886200"/>
                    <a:gd name="connsiteY28" fmla="*/ 2307345 h 2952750"/>
                    <a:gd name="connsiteX29" fmla="*/ 2036378 w 3886200"/>
                    <a:gd name="connsiteY29" fmla="*/ 2286819 h 2952750"/>
                    <a:gd name="connsiteX30" fmla="*/ 1925526 w 3886200"/>
                    <a:gd name="connsiteY30" fmla="*/ 2286819 h 2952750"/>
                    <a:gd name="connsiteX31" fmla="*/ 1925526 w 3886200"/>
                    <a:gd name="connsiteY31" fmla="*/ 2217029 h 2952750"/>
                    <a:gd name="connsiteX32" fmla="*/ 1859842 w 3886200"/>
                    <a:gd name="connsiteY32" fmla="*/ 2217029 h 2952750"/>
                    <a:gd name="connsiteX33" fmla="*/ 1859842 w 3886200"/>
                    <a:gd name="connsiteY33" fmla="*/ 2102072 h 2952750"/>
                    <a:gd name="connsiteX34" fmla="*/ 1790043 w 3886200"/>
                    <a:gd name="connsiteY34" fmla="*/ 2102072 h 2952750"/>
                    <a:gd name="connsiteX35" fmla="*/ 1790043 w 3886200"/>
                    <a:gd name="connsiteY35" fmla="*/ 2048694 h 2952750"/>
                    <a:gd name="connsiteX36" fmla="*/ 1712033 w 3886200"/>
                    <a:gd name="connsiteY36" fmla="*/ 2048694 h 2952750"/>
                    <a:gd name="connsiteX37" fmla="*/ 1712033 w 3886200"/>
                    <a:gd name="connsiteY37" fmla="*/ 1991220 h 2952750"/>
                    <a:gd name="connsiteX38" fmla="*/ 1666875 w 3886200"/>
                    <a:gd name="connsiteY38" fmla="*/ 1991220 h 2952750"/>
                    <a:gd name="connsiteX39" fmla="*/ 1666875 w 3886200"/>
                    <a:gd name="connsiteY39" fmla="*/ 1917315 h 2952750"/>
                    <a:gd name="connsiteX40" fmla="*/ 1514970 w 3886200"/>
                    <a:gd name="connsiteY40" fmla="*/ 1917315 h 2952750"/>
                    <a:gd name="connsiteX41" fmla="*/ 1514970 w 3886200"/>
                    <a:gd name="connsiteY41" fmla="*/ 1876262 h 2952750"/>
                    <a:gd name="connsiteX42" fmla="*/ 1469803 w 3886200"/>
                    <a:gd name="connsiteY42" fmla="*/ 1876262 h 2952750"/>
                    <a:gd name="connsiteX43" fmla="*/ 1469803 w 3886200"/>
                    <a:gd name="connsiteY43" fmla="*/ 1753095 h 2952750"/>
                    <a:gd name="connsiteX44" fmla="*/ 1371276 w 3886200"/>
                    <a:gd name="connsiteY44" fmla="*/ 1753095 h 2952750"/>
                    <a:gd name="connsiteX45" fmla="*/ 1371276 w 3886200"/>
                    <a:gd name="connsiteY45" fmla="*/ 1646348 h 2952750"/>
                    <a:gd name="connsiteX46" fmla="*/ 1264530 w 3886200"/>
                    <a:gd name="connsiteY46" fmla="*/ 1646348 h 2952750"/>
                    <a:gd name="connsiteX47" fmla="*/ 1264530 w 3886200"/>
                    <a:gd name="connsiteY47" fmla="*/ 1580654 h 2952750"/>
                    <a:gd name="connsiteX48" fmla="*/ 1145467 w 3886200"/>
                    <a:gd name="connsiteY48" fmla="*/ 1580654 h 2952750"/>
                    <a:gd name="connsiteX49" fmla="*/ 1145467 w 3886200"/>
                    <a:gd name="connsiteY49" fmla="*/ 1539601 h 2952750"/>
                    <a:gd name="connsiteX50" fmla="*/ 1051036 w 3886200"/>
                    <a:gd name="connsiteY50" fmla="*/ 1539601 h 2952750"/>
                    <a:gd name="connsiteX51" fmla="*/ 1051036 w 3886200"/>
                    <a:gd name="connsiteY51" fmla="*/ 1478013 h 2952750"/>
                    <a:gd name="connsiteX52" fmla="*/ 1022299 w 3886200"/>
                    <a:gd name="connsiteY52" fmla="*/ 1478013 h 2952750"/>
                    <a:gd name="connsiteX53" fmla="*/ 1022299 w 3886200"/>
                    <a:gd name="connsiteY53" fmla="*/ 1387697 h 2952750"/>
                    <a:gd name="connsiteX54" fmla="*/ 968921 w 3886200"/>
                    <a:gd name="connsiteY54" fmla="*/ 1387697 h 2952750"/>
                    <a:gd name="connsiteX55" fmla="*/ 968921 w 3886200"/>
                    <a:gd name="connsiteY55" fmla="*/ 1313792 h 2952750"/>
                    <a:gd name="connsiteX56" fmla="*/ 919658 w 3886200"/>
                    <a:gd name="connsiteY56" fmla="*/ 1313792 h 2952750"/>
                    <a:gd name="connsiteX57" fmla="*/ 919658 w 3886200"/>
                    <a:gd name="connsiteY57" fmla="*/ 1289160 h 2952750"/>
                    <a:gd name="connsiteX58" fmla="*/ 853966 w 3886200"/>
                    <a:gd name="connsiteY58" fmla="*/ 1289160 h 2952750"/>
                    <a:gd name="connsiteX59" fmla="*/ 853966 w 3886200"/>
                    <a:gd name="connsiteY59" fmla="*/ 1129045 h 2952750"/>
                    <a:gd name="connsiteX60" fmla="*/ 767748 w 3886200"/>
                    <a:gd name="connsiteY60" fmla="*/ 1129045 h 2952750"/>
                    <a:gd name="connsiteX61" fmla="*/ 767748 w 3886200"/>
                    <a:gd name="connsiteY61" fmla="*/ 1014088 h 2952750"/>
                    <a:gd name="connsiteX62" fmla="*/ 689742 w 3886200"/>
                    <a:gd name="connsiteY62" fmla="*/ 1014088 h 2952750"/>
                    <a:gd name="connsiteX63" fmla="*/ 689742 w 3886200"/>
                    <a:gd name="connsiteY63" fmla="*/ 936077 h 2952750"/>
                    <a:gd name="connsiteX64" fmla="*/ 636368 w 3886200"/>
                    <a:gd name="connsiteY64" fmla="*/ 936077 h 2952750"/>
                    <a:gd name="connsiteX65" fmla="*/ 636368 w 3886200"/>
                    <a:gd name="connsiteY65" fmla="*/ 800593 h 2952750"/>
                    <a:gd name="connsiteX66" fmla="*/ 587101 w 3886200"/>
                    <a:gd name="connsiteY66" fmla="*/ 800593 h 2952750"/>
                    <a:gd name="connsiteX67" fmla="*/ 587101 w 3886200"/>
                    <a:gd name="connsiteY67" fmla="*/ 759536 h 2952750"/>
                    <a:gd name="connsiteX68" fmla="*/ 521412 w 3886200"/>
                    <a:gd name="connsiteY68" fmla="*/ 759536 h 2952750"/>
                    <a:gd name="connsiteX69" fmla="*/ 521412 w 3886200"/>
                    <a:gd name="connsiteY69" fmla="*/ 714375 h 2952750"/>
                    <a:gd name="connsiteX70" fmla="*/ 410561 w 3886200"/>
                    <a:gd name="connsiteY70" fmla="*/ 714375 h 2952750"/>
                    <a:gd name="connsiteX71" fmla="*/ 410561 w 3886200"/>
                    <a:gd name="connsiteY71" fmla="*/ 587101 h 2952750"/>
                    <a:gd name="connsiteX72" fmla="*/ 373610 w 3886200"/>
                    <a:gd name="connsiteY72" fmla="*/ 587101 h 2952750"/>
                    <a:gd name="connsiteX73" fmla="*/ 373610 w 3886200"/>
                    <a:gd name="connsiteY73" fmla="*/ 533729 h 2952750"/>
                    <a:gd name="connsiteX74" fmla="*/ 238125 w 3886200"/>
                    <a:gd name="connsiteY74" fmla="*/ 533729 h 2952750"/>
                    <a:gd name="connsiteX75" fmla="*/ 238125 w 3886200"/>
                    <a:gd name="connsiteY75" fmla="*/ 365399 h 2952750"/>
                    <a:gd name="connsiteX76" fmla="*/ 234020 w 3886200"/>
                    <a:gd name="connsiteY76" fmla="*/ 365399 h 2952750"/>
                    <a:gd name="connsiteX77" fmla="*/ 234020 w 3886200"/>
                    <a:gd name="connsiteY77" fmla="*/ 279181 h 2952750"/>
                    <a:gd name="connsiteX78" fmla="*/ 151908 w 3886200"/>
                    <a:gd name="connsiteY78" fmla="*/ 279181 h 2952750"/>
                    <a:gd name="connsiteX79" fmla="*/ 151908 w 3886200"/>
                    <a:gd name="connsiteY79" fmla="*/ 229914 h 2952750"/>
                    <a:gd name="connsiteX80" fmla="*/ 90324 w 3886200"/>
                    <a:gd name="connsiteY80" fmla="*/ 229914 h 2952750"/>
                    <a:gd name="connsiteX81" fmla="*/ 90324 w 3886200"/>
                    <a:gd name="connsiteY81" fmla="*/ 201174 h 2952750"/>
                    <a:gd name="connsiteX82" fmla="*/ 0 w 3886200"/>
                    <a:gd name="connsiteY82" fmla="*/ 201174 h 2952750"/>
                    <a:gd name="connsiteX83" fmla="*/ 0 w 3886200"/>
                    <a:gd name="connsiteY83" fmla="*/ 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86200" h="2952750">
                      <a:moveTo>
                        <a:pt x="3892115" y="2960141"/>
                      </a:moveTo>
                      <a:lnTo>
                        <a:pt x="3892115" y="2906763"/>
                      </a:lnTo>
                      <a:lnTo>
                        <a:pt x="3740201" y="2906763"/>
                      </a:lnTo>
                      <a:lnTo>
                        <a:pt x="3740201" y="2865710"/>
                      </a:lnTo>
                      <a:lnTo>
                        <a:pt x="3325540" y="2865710"/>
                      </a:lnTo>
                      <a:lnTo>
                        <a:pt x="3325540" y="2824657"/>
                      </a:lnTo>
                      <a:lnTo>
                        <a:pt x="3214688" y="2824657"/>
                      </a:lnTo>
                      <a:lnTo>
                        <a:pt x="3214688" y="2763069"/>
                      </a:lnTo>
                      <a:lnTo>
                        <a:pt x="3169530" y="2763069"/>
                      </a:lnTo>
                      <a:lnTo>
                        <a:pt x="3169530" y="2709700"/>
                      </a:lnTo>
                      <a:lnTo>
                        <a:pt x="2878026" y="2709700"/>
                      </a:lnTo>
                      <a:lnTo>
                        <a:pt x="2878026" y="2664532"/>
                      </a:lnTo>
                      <a:lnTo>
                        <a:pt x="2791806" y="2664532"/>
                      </a:lnTo>
                      <a:lnTo>
                        <a:pt x="2791806" y="2635796"/>
                      </a:lnTo>
                      <a:lnTo>
                        <a:pt x="2717911" y="2635796"/>
                      </a:lnTo>
                      <a:lnTo>
                        <a:pt x="2717911" y="2586532"/>
                      </a:lnTo>
                      <a:lnTo>
                        <a:pt x="2668638" y="2586532"/>
                      </a:lnTo>
                      <a:lnTo>
                        <a:pt x="2668638" y="2561901"/>
                      </a:lnTo>
                      <a:lnTo>
                        <a:pt x="2619375" y="2561901"/>
                      </a:lnTo>
                      <a:lnTo>
                        <a:pt x="2619375" y="2516733"/>
                      </a:lnTo>
                      <a:lnTo>
                        <a:pt x="2487997" y="2516733"/>
                      </a:lnTo>
                      <a:lnTo>
                        <a:pt x="2487997" y="2463364"/>
                      </a:lnTo>
                      <a:lnTo>
                        <a:pt x="2434619" y="2463364"/>
                      </a:lnTo>
                      <a:lnTo>
                        <a:pt x="2434619" y="2397671"/>
                      </a:lnTo>
                      <a:lnTo>
                        <a:pt x="2364829" y="2397671"/>
                      </a:lnTo>
                      <a:lnTo>
                        <a:pt x="2364829" y="2364828"/>
                      </a:lnTo>
                      <a:lnTo>
                        <a:pt x="2229345" y="2364828"/>
                      </a:lnTo>
                      <a:lnTo>
                        <a:pt x="2229345" y="2307345"/>
                      </a:lnTo>
                      <a:lnTo>
                        <a:pt x="2036378" y="2307345"/>
                      </a:lnTo>
                      <a:lnTo>
                        <a:pt x="2036378" y="2286819"/>
                      </a:lnTo>
                      <a:lnTo>
                        <a:pt x="1925526" y="2286819"/>
                      </a:lnTo>
                      <a:lnTo>
                        <a:pt x="1925526" y="2217029"/>
                      </a:lnTo>
                      <a:lnTo>
                        <a:pt x="1859842" y="2217029"/>
                      </a:lnTo>
                      <a:lnTo>
                        <a:pt x="1859842" y="2102072"/>
                      </a:lnTo>
                      <a:lnTo>
                        <a:pt x="1790043" y="2102072"/>
                      </a:lnTo>
                      <a:lnTo>
                        <a:pt x="1790043" y="2048694"/>
                      </a:lnTo>
                      <a:lnTo>
                        <a:pt x="1712033" y="2048694"/>
                      </a:lnTo>
                      <a:lnTo>
                        <a:pt x="1712033" y="1991220"/>
                      </a:lnTo>
                      <a:lnTo>
                        <a:pt x="1666875" y="1991220"/>
                      </a:lnTo>
                      <a:lnTo>
                        <a:pt x="1666875" y="1917315"/>
                      </a:lnTo>
                      <a:lnTo>
                        <a:pt x="1514970" y="1917315"/>
                      </a:lnTo>
                      <a:lnTo>
                        <a:pt x="1514970" y="1876262"/>
                      </a:lnTo>
                      <a:lnTo>
                        <a:pt x="1469803" y="1876262"/>
                      </a:lnTo>
                      <a:lnTo>
                        <a:pt x="1469803" y="1753095"/>
                      </a:lnTo>
                      <a:lnTo>
                        <a:pt x="1371276" y="1753095"/>
                      </a:lnTo>
                      <a:lnTo>
                        <a:pt x="1371276" y="1646348"/>
                      </a:lnTo>
                      <a:lnTo>
                        <a:pt x="1264530" y="1646348"/>
                      </a:lnTo>
                      <a:lnTo>
                        <a:pt x="1264530" y="1580654"/>
                      </a:lnTo>
                      <a:lnTo>
                        <a:pt x="1145467" y="1580654"/>
                      </a:lnTo>
                      <a:lnTo>
                        <a:pt x="1145467" y="1539601"/>
                      </a:lnTo>
                      <a:lnTo>
                        <a:pt x="1051036" y="1539601"/>
                      </a:lnTo>
                      <a:lnTo>
                        <a:pt x="1051036" y="1478013"/>
                      </a:lnTo>
                      <a:lnTo>
                        <a:pt x="1022299" y="1478013"/>
                      </a:lnTo>
                      <a:lnTo>
                        <a:pt x="1022299" y="1387697"/>
                      </a:lnTo>
                      <a:lnTo>
                        <a:pt x="968921" y="1387697"/>
                      </a:lnTo>
                      <a:lnTo>
                        <a:pt x="968921" y="1313792"/>
                      </a:lnTo>
                      <a:lnTo>
                        <a:pt x="919658" y="1313792"/>
                      </a:lnTo>
                      <a:lnTo>
                        <a:pt x="919658" y="1289160"/>
                      </a:lnTo>
                      <a:lnTo>
                        <a:pt x="853966" y="1289160"/>
                      </a:lnTo>
                      <a:lnTo>
                        <a:pt x="853966" y="1129045"/>
                      </a:lnTo>
                      <a:lnTo>
                        <a:pt x="767748" y="1129045"/>
                      </a:lnTo>
                      <a:lnTo>
                        <a:pt x="767748" y="1014088"/>
                      </a:lnTo>
                      <a:lnTo>
                        <a:pt x="689742" y="1014088"/>
                      </a:lnTo>
                      <a:lnTo>
                        <a:pt x="689742" y="936077"/>
                      </a:lnTo>
                      <a:lnTo>
                        <a:pt x="636368" y="936077"/>
                      </a:lnTo>
                      <a:lnTo>
                        <a:pt x="636368" y="800593"/>
                      </a:lnTo>
                      <a:lnTo>
                        <a:pt x="587101" y="800593"/>
                      </a:lnTo>
                      <a:lnTo>
                        <a:pt x="587101" y="759536"/>
                      </a:lnTo>
                      <a:lnTo>
                        <a:pt x="521412" y="759536"/>
                      </a:lnTo>
                      <a:lnTo>
                        <a:pt x="521412" y="714375"/>
                      </a:lnTo>
                      <a:lnTo>
                        <a:pt x="410561" y="714375"/>
                      </a:lnTo>
                      <a:lnTo>
                        <a:pt x="410561" y="587101"/>
                      </a:lnTo>
                      <a:lnTo>
                        <a:pt x="373610" y="587101"/>
                      </a:lnTo>
                      <a:lnTo>
                        <a:pt x="373610" y="533729"/>
                      </a:lnTo>
                      <a:lnTo>
                        <a:pt x="238125" y="533729"/>
                      </a:lnTo>
                      <a:lnTo>
                        <a:pt x="238125" y="365399"/>
                      </a:lnTo>
                      <a:lnTo>
                        <a:pt x="234020" y="365399"/>
                      </a:lnTo>
                      <a:lnTo>
                        <a:pt x="234020" y="279181"/>
                      </a:lnTo>
                      <a:lnTo>
                        <a:pt x="151908" y="279181"/>
                      </a:lnTo>
                      <a:lnTo>
                        <a:pt x="151908" y="229914"/>
                      </a:lnTo>
                      <a:lnTo>
                        <a:pt x="90324" y="229914"/>
                      </a:lnTo>
                      <a:lnTo>
                        <a:pt x="90324" y="201174"/>
                      </a:lnTo>
                      <a:lnTo>
                        <a:pt x="0" y="201174"/>
                      </a:lnTo>
                      <a:lnTo>
                        <a:pt x="0" y="0"/>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2" name="Freeform: Shape 245">
                  <a:extLst>
                    <a:ext uri="{FF2B5EF4-FFF2-40B4-BE49-F238E27FC236}">
                      <a16:creationId xmlns:a16="http://schemas.microsoft.com/office/drawing/2014/main" xmlns="" id="{99D9983A-F3F5-408D-86B3-3CC5D9A44E33}"/>
                    </a:ext>
                  </a:extLst>
                </p:cNvPr>
                <p:cNvSpPr/>
                <p:nvPr/>
              </p:nvSpPr>
              <p:spPr>
                <a:xfrm>
                  <a:off x="9103025" y="351594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3" name="Freeform: Shape 246">
                  <a:extLst>
                    <a:ext uri="{FF2B5EF4-FFF2-40B4-BE49-F238E27FC236}">
                      <a16:creationId xmlns:a16="http://schemas.microsoft.com/office/drawing/2014/main" xmlns="" id="{82C2CB9E-C82B-4DB6-8E24-CA607348D0D1}"/>
                    </a:ext>
                  </a:extLst>
                </p:cNvPr>
                <p:cNvSpPr/>
                <p:nvPr/>
              </p:nvSpPr>
              <p:spPr>
                <a:xfrm>
                  <a:off x="9350183" y="3745857"/>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4" name="Freeform: Shape 247">
                  <a:extLst>
                    <a:ext uri="{FF2B5EF4-FFF2-40B4-BE49-F238E27FC236}">
                      <a16:creationId xmlns:a16="http://schemas.microsoft.com/office/drawing/2014/main" xmlns="" id="{E3DA17DE-84D7-4C77-AFBB-F5745C95F26F}"/>
                    </a:ext>
                  </a:extLst>
                </p:cNvPr>
                <p:cNvSpPr/>
                <p:nvPr/>
              </p:nvSpPr>
              <p:spPr>
                <a:xfrm>
                  <a:off x="9753382" y="4371361"/>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5" name="Freeform: Shape 248">
                  <a:extLst>
                    <a:ext uri="{FF2B5EF4-FFF2-40B4-BE49-F238E27FC236}">
                      <a16:creationId xmlns:a16="http://schemas.microsoft.com/office/drawing/2014/main" xmlns="" id="{935C1D9F-2BED-4511-8D55-6CC81267C25C}"/>
                    </a:ext>
                  </a:extLst>
                </p:cNvPr>
                <p:cNvSpPr/>
                <p:nvPr/>
              </p:nvSpPr>
              <p:spPr>
                <a:xfrm>
                  <a:off x="9791482" y="4504714"/>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6" name="Freeform: Shape 249">
                  <a:extLst>
                    <a:ext uri="{FF2B5EF4-FFF2-40B4-BE49-F238E27FC236}">
                      <a16:creationId xmlns:a16="http://schemas.microsoft.com/office/drawing/2014/main" xmlns="" id="{ECC95B8D-2C13-408D-ADFC-D844C781F739}"/>
                    </a:ext>
                  </a:extLst>
                </p:cNvPr>
                <p:cNvSpPr/>
                <p:nvPr/>
              </p:nvSpPr>
              <p:spPr>
                <a:xfrm>
                  <a:off x="10153432" y="4942864"/>
                  <a:ext cx="104775" cy="9525"/>
                </a:xfrm>
                <a:custGeom>
                  <a:avLst/>
                  <a:gdLst>
                    <a:gd name="connsiteX0" fmla="*/ 0 w 104775"/>
                    <a:gd name="connsiteY0" fmla="*/ 0 h 0"/>
                    <a:gd name="connsiteX1" fmla="*/ 108004 w 104775"/>
                    <a:gd name="connsiteY1" fmla="*/ 0 h 0"/>
                  </a:gdLst>
                  <a:ahLst/>
                  <a:cxnLst>
                    <a:cxn ang="0">
                      <a:pos x="connsiteX0" y="connsiteY0"/>
                    </a:cxn>
                    <a:cxn ang="0">
                      <a:pos x="connsiteX1" y="connsiteY1"/>
                    </a:cxn>
                  </a:cxnLst>
                  <a:rect l="l" t="t" r="r" b="b"/>
                  <a:pathLst>
                    <a:path w="104775">
                      <a:moveTo>
                        <a:pt x="0" y="0"/>
                      </a:moveTo>
                      <a:lnTo>
                        <a:pt x="108004" y="0"/>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7" name="Freeform: Shape 250">
                  <a:extLst>
                    <a:ext uri="{FF2B5EF4-FFF2-40B4-BE49-F238E27FC236}">
                      <a16:creationId xmlns:a16="http://schemas.microsoft.com/office/drawing/2014/main" xmlns="" id="{2501619A-51DC-4A9D-B703-0269230CF070}"/>
                    </a:ext>
                  </a:extLst>
                </p:cNvPr>
                <p:cNvSpPr/>
                <p:nvPr/>
              </p:nvSpPr>
              <p:spPr>
                <a:xfrm>
                  <a:off x="10245530" y="500316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8" name="Freeform: Shape 251">
                  <a:extLst>
                    <a:ext uri="{FF2B5EF4-FFF2-40B4-BE49-F238E27FC236}">
                      <a16:creationId xmlns:a16="http://schemas.microsoft.com/office/drawing/2014/main" xmlns="" id="{96D41BEA-2BE2-4815-8571-2CB6258CC377}"/>
                    </a:ext>
                  </a:extLst>
                </p:cNvPr>
                <p:cNvSpPr/>
                <p:nvPr/>
              </p:nvSpPr>
              <p:spPr>
                <a:xfrm>
                  <a:off x="10455080" y="50984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9" name="Freeform: Shape 252">
                  <a:extLst>
                    <a:ext uri="{FF2B5EF4-FFF2-40B4-BE49-F238E27FC236}">
                      <a16:creationId xmlns:a16="http://schemas.microsoft.com/office/drawing/2014/main" xmlns="" id="{504FC12A-2BE6-4010-A6C2-2BDAC43868EF}"/>
                    </a:ext>
                  </a:extLst>
                </p:cNvPr>
                <p:cNvSpPr/>
                <p:nvPr/>
              </p:nvSpPr>
              <p:spPr>
                <a:xfrm>
                  <a:off x="10702730" y="5384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0" name="Freeform: Shape 253">
                  <a:extLst>
                    <a:ext uri="{FF2B5EF4-FFF2-40B4-BE49-F238E27FC236}">
                      <a16:creationId xmlns:a16="http://schemas.microsoft.com/office/drawing/2014/main" xmlns="" id="{B6C7C100-E8B3-4226-AAA1-7A74B9ACE970}"/>
                    </a:ext>
                  </a:extLst>
                </p:cNvPr>
                <p:cNvSpPr/>
                <p:nvPr/>
              </p:nvSpPr>
              <p:spPr>
                <a:xfrm>
                  <a:off x="10740830" y="5384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1" name="Freeform: Shape 254">
                  <a:extLst>
                    <a:ext uri="{FF2B5EF4-FFF2-40B4-BE49-F238E27FC236}">
                      <a16:creationId xmlns:a16="http://schemas.microsoft.com/office/drawing/2014/main" xmlns="" id="{695A1F09-F030-478E-826B-470479F34955}"/>
                    </a:ext>
                  </a:extLst>
                </p:cNvPr>
                <p:cNvSpPr/>
                <p:nvPr/>
              </p:nvSpPr>
              <p:spPr>
                <a:xfrm>
                  <a:off x="11064680" y="56889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2" name="Freeform: Shape 255">
                  <a:extLst>
                    <a:ext uri="{FF2B5EF4-FFF2-40B4-BE49-F238E27FC236}">
                      <a16:creationId xmlns:a16="http://schemas.microsoft.com/office/drawing/2014/main" xmlns="" id="{86B7FDAA-729C-4A69-B249-91E53FFD98B1}"/>
                    </a:ext>
                  </a:extLst>
                </p:cNvPr>
                <p:cNvSpPr/>
                <p:nvPr/>
              </p:nvSpPr>
              <p:spPr>
                <a:xfrm>
                  <a:off x="11255180" y="5765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3" name="Freeform: Shape 256">
                  <a:extLst>
                    <a:ext uri="{FF2B5EF4-FFF2-40B4-BE49-F238E27FC236}">
                      <a16:creationId xmlns:a16="http://schemas.microsoft.com/office/drawing/2014/main" xmlns="" id="{5C8225B5-A113-4BFE-BCCA-137C6B2BEC7E}"/>
                    </a:ext>
                  </a:extLst>
                </p:cNvPr>
                <p:cNvSpPr/>
                <p:nvPr/>
              </p:nvSpPr>
              <p:spPr>
                <a:xfrm>
                  <a:off x="11464739" y="58223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4" name="Freeform: Shape 257">
                  <a:extLst>
                    <a:ext uri="{FF2B5EF4-FFF2-40B4-BE49-F238E27FC236}">
                      <a16:creationId xmlns:a16="http://schemas.microsoft.com/office/drawing/2014/main" xmlns="" id="{1F75B41C-7C28-49E4-998E-80CB363405BE}"/>
                    </a:ext>
                  </a:extLst>
                </p:cNvPr>
                <p:cNvSpPr/>
                <p:nvPr/>
              </p:nvSpPr>
              <p:spPr>
                <a:xfrm>
                  <a:off x="11712389" y="59747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sp>
              <p:nvSpPr>
                <p:cNvPr id="375" name="Freeform: Shape 258">
                  <a:extLst>
                    <a:ext uri="{FF2B5EF4-FFF2-40B4-BE49-F238E27FC236}">
                      <a16:creationId xmlns:a16="http://schemas.microsoft.com/office/drawing/2014/main" xmlns="" id="{B2AF4475-9894-4530-AE2F-3AEC251A3A54}"/>
                    </a:ext>
                  </a:extLst>
                </p:cNvPr>
                <p:cNvSpPr/>
                <p:nvPr/>
              </p:nvSpPr>
              <p:spPr>
                <a:xfrm>
                  <a:off x="12417239" y="627952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tlCol="0" anchor="ctr"/>
                <a:lstStyle/>
                <a:p>
                  <a:endParaRPr lang="en-GB" sz="1200">
                    <a:latin typeface="+mj-lt"/>
                    <a:ea typeface="ＭＳ Ｐゴシック" panose="020B0600070205080204" pitchFamily="50" charset="-128"/>
                  </a:endParaRPr>
                </a:p>
              </p:txBody>
            </p:sp>
          </p:grpSp>
          <p:grpSp>
            <p:nvGrpSpPr>
              <p:cNvPr id="343" name="Group 342">
                <a:extLst>
                  <a:ext uri="{FF2B5EF4-FFF2-40B4-BE49-F238E27FC236}">
                    <a16:creationId xmlns:a16="http://schemas.microsoft.com/office/drawing/2014/main" xmlns="" id="{20536884-79B0-4E3A-A472-51BEFC7CF86A}"/>
                  </a:ext>
                </a:extLst>
              </p:cNvPr>
              <p:cNvGrpSpPr/>
              <p:nvPr/>
            </p:nvGrpSpPr>
            <p:grpSpPr>
              <a:xfrm>
                <a:off x="994578" y="2531223"/>
                <a:ext cx="2700000" cy="1901962"/>
                <a:chOff x="7222511" y="3865313"/>
                <a:chExt cx="4229100" cy="2950273"/>
              </a:xfrm>
            </p:grpSpPr>
            <p:sp>
              <p:nvSpPr>
                <p:cNvPr id="344" name="Freeform: Shape 262">
                  <a:extLst>
                    <a:ext uri="{FF2B5EF4-FFF2-40B4-BE49-F238E27FC236}">
                      <a16:creationId xmlns:a16="http://schemas.microsoft.com/office/drawing/2014/main" xmlns="" id="{2688E0FF-4654-4205-BD01-FF9A74CFF68A}"/>
                    </a:ext>
                  </a:extLst>
                </p:cNvPr>
                <p:cNvSpPr/>
                <p:nvPr/>
              </p:nvSpPr>
              <p:spPr>
                <a:xfrm>
                  <a:off x="7222511" y="3865313"/>
                  <a:ext cx="4229100" cy="2895600"/>
                </a:xfrm>
                <a:custGeom>
                  <a:avLst/>
                  <a:gdLst>
                    <a:gd name="connsiteX0" fmla="*/ 4232129 w 4229100"/>
                    <a:gd name="connsiteY0" fmla="*/ 2903506 h 2895600"/>
                    <a:gd name="connsiteX1" fmla="*/ 3493399 w 4229100"/>
                    <a:gd name="connsiteY1" fmla="*/ 2903506 h 2895600"/>
                    <a:gd name="connsiteX2" fmla="*/ 3493399 w 4229100"/>
                    <a:gd name="connsiteY2" fmla="*/ 2814209 h 2895600"/>
                    <a:gd name="connsiteX3" fmla="*/ 3450108 w 4229100"/>
                    <a:gd name="connsiteY3" fmla="*/ 2814209 h 2895600"/>
                    <a:gd name="connsiteX4" fmla="*/ 3450108 w 4229100"/>
                    <a:gd name="connsiteY4" fmla="*/ 2705967 h 2895600"/>
                    <a:gd name="connsiteX5" fmla="*/ 3160567 w 4229100"/>
                    <a:gd name="connsiteY5" fmla="*/ 2705967 h 2895600"/>
                    <a:gd name="connsiteX6" fmla="*/ 3160567 w 4229100"/>
                    <a:gd name="connsiteY6" fmla="*/ 2651846 h 2895600"/>
                    <a:gd name="connsiteX7" fmla="*/ 3138916 w 4229100"/>
                    <a:gd name="connsiteY7" fmla="*/ 2651846 h 2895600"/>
                    <a:gd name="connsiteX8" fmla="*/ 3138916 w 4229100"/>
                    <a:gd name="connsiteY8" fmla="*/ 2603135 h 2895600"/>
                    <a:gd name="connsiteX9" fmla="*/ 3060449 w 4229100"/>
                    <a:gd name="connsiteY9" fmla="*/ 2603135 h 2895600"/>
                    <a:gd name="connsiteX10" fmla="*/ 3060449 w 4229100"/>
                    <a:gd name="connsiteY10" fmla="*/ 2554434 h 2895600"/>
                    <a:gd name="connsiteX11" fmla="*/ 3003623 w 4229100"/>
                    <a:gd name="connsiteY11" fmla="*/ 2554434 h 2895600"/>
                    <a:gd name="connsiteX12" fmla="*/ 3003623 w 4229100"/>
                    <a:gd name="connsiteY12" fmla="*/ 2497608 h 2895600"/>
                    <a:gd name="connsiteX13" fmla="*/ 2630195 w 4229100"/>
                    <a:gd name="connsiteY13" fmla="*/ 2497608 h 2895600"/>
                    <a:gd name="connsiteX14" fmla="*/ 2630195 w 4229100"/>
                    <a:gd name="connsiteY14" fmla="*/ 2454307 h 2895600"/>
                    <a:gd name="connsiteX15" fmla="*/ 2538193 w 4229100"/>
                    <a:gd name="connsiteY15" fmla="*/ 2454307 h 2895600"/>
                    <a:gd name="connsiteX16" fmla="*/ 2538193 w 4229100"/>
                    <a:gd name="connsiteY16" fmla="*/ 2405606 h 2895600"/>
                    <a:gd name="connsiteX17" fmla="*/ 2256777 w 4229100"/>
                    <a:gd name="connsiteY17" fmla="*/ 2405606 h 2895600"/>
                    <a:gd name="connsiteX18" fmla="*/ 2256777 w 4229100"/>
                    <a:gd name="connsiteY18" fmla="*/ 2375840 h 2895600"/>
                    <a:gd name="connsiteX19" fmla="*/ 2162070 w 4229100"/>
                    <a:gd name="connsiteY19" fmla="*/ 2375840 h 2895600"/>
                    <a:gd name="connsiteX20" fmla="*/ 2162070 w 4229100"/>
                    <a:gd name="connsiteY20" fmla="*/ 2340664 h 2895600"/>
                    <a:gd name="connsiteX21" fmla="*/ 2126885 w 4229100"/>
                    <a:gd name="connsiteY21" fmla="*/ 2340664 h 2895600"/>
                    <a:gd name="connsiteX22" fmla="*/ 2126885 w 4229100"/>
                    <a:gd name="connsiteY22" fmla="*/ 2310898 h 2895600"/>
                    <a:gd name="connsiteX23" fmla="*/ 2061944 w 4229100"/>
                    <a:gd name="connsiteY23" fmla="*/ 2310898 h 2895600"/>
                    <a:gd name="connsiteX24" fmla="*/ 2061944 w 4229100"/>
                    <a:gd name="connsiteY24" fmla="*/ 2275713 h 2895600"/>
                    <a:gd name="connsiteX25" fmla="*/ 1967236 w 4229100"/>
                    <a:gd name="connsiteY25" fmla="*/ 2275713 h 2895600"/>
                    <a:gd name="connsiteX26" fmla="*/ 1967236 w 4229100"/>
                    <a:gd name="connsiteY26" fmla="*/ 2232422 h 2895600"/>
                    <a:gd name="connsiteX27" fmla="*/ 1910410 w 4229100"/>
                    <a:gd name="connsiteY27" fmla="*/ 2232422 h 2895600"/>
                    <a:gd name="connsiteX28" fmla="*/ 1910410 w 4229100"/>
                    <a:gd name="connsiteY28" fmla="*/ 2216182 h 2895600"/>
                    <a:gd name="connsiteX29" fmla="*/ 1888760 w 4229100"/>
                    <a:gd name="connsiteY29" fmla="*/ 2216182 h 2895600"/>
                    <a:gd name="connsiteX30" fmla="*/ 1888760 w 4229100"/>
                    <a:gd name="connsiteY30" fmla="*/ 2145830 h 2895600"/>
                    <a:gd name="connsiteX31" fmla="*/ 1775117 w 4229100"/>
                    <a:gd name="connsiteY31" fmla="*/ 2145830 h 2895600"/>
                    <a:gd name="connsiteX32" fmla="*/ 1775117 w 4229100"/>
                    <a:gd name="connsiteY32" fmla="*/ 2105244 h 2895600"/>
                    <a:gd name="connsiteX33" fmla="*/ 1750762 w 4229100"/>
                    <a:gd name="connsiteY33" fmla="*/ 2105244 h 2895600"/>
                    <a:gd name="connsiteX34" fmla="*/ 1750762 w 4229100"/>
                    <a:gd name="connsiteY34" fmla="*/ 2059238 h 2895600"/>
                    <a:gd name="connsiteX35" fmla="*/ 1726406 w 4229100"/>
                    <a:gd name="connsiteY35" fmla="*/ 2059238 h 2895600"/>
                    <a:gd name="connsiteX36" fmla="*/ 1726406 w 4229100"/>
                    <a:gd name="connsiteY36" fmla="*/ 2032178 h 2895600"/>
                    <a:gd name="connsiteX37" fmla="*/ 1696641 w 4229100"/>
                    <a:gd name="connsiteY37" fmla="*/ 2032178 h 2895600"/>
                    <a:gd name="connsiteX38" fmla="*/ 1696641 w 4229100"/>
                    <a:gd name="connsiteY38" fmla="*/ 1945586 h 2895600"/>
                    <a:gd name="connsiteX39" fmla="*/ 1539697 w 4229100"/>
                    <a:gd name="connsiteY39" fmla="*/ 1945586 h 2895600"/>
                    <a:gd name="connsiteX40" fmla="*/ 1539697 w 4229100"/>
                    <a:gd name="connsiteY40" fmla="*/ 1915820 h 2895600"/>
                    <a:gd name="connsiteX41" fmla="*/ 1518047 w 4229100"/>
                    <a:gd name="connsiteY41" fmla="*/ 1915820 h 2895600"/>
                    <a:gd name="connsiteX42" fmla="*/ 1518047 w 4229100"/>
                    <a:gd name="connsiteY42" fmla="*/ 1869824 h 2895600"/>
                    <a:gd name="connsiteX43" fmla="*/ 1485576 w 4229100"/>
                    <a:gd name="connsiteY43" fmla="*/ 1869824 h 2895600"/>
                    <a:gd name="connsiteX44" fmla="*/ 1485576 w 4229100"/>
                    <a:gd name="connsiteY44" fmla="*/ 1766992 h 2895600"/>
                    <a:gd name="connsiteX45" fmla="*/ 1404395 w 4229100"/>
                    <a:gd name="connsiteY45" fmla="*/ 1766992 h 2895600"/>
                    <a:gd name="connsiteX46" fmla="*/ 1404395 w 4229100"/>
                    <a:gd name="connsiteY46" fmla="*/ 1731816 h 2895600"/>
                    <a:gd name="connsiteX47" fmla="*/ 1352979 w 4229100"/>
                    <a:gd name="connsiteY47" fmla="*/ 1731816 h 2895600"/>
                    <a:gd name="connsiteX48" fmla="*/ 1352979 w 4229100"/>
                    <a:gd name="connsiteY48" fmla="*/ 1710166 h 2895600"/>
                    <a:gd name="connsiteX49" fmla="*/ 1285332 w 4229100"/>
                    <a:gd name="connsiteY49" fmla="*/ 1710166 h 2895600"/>
                    <a:gd name="connsiteX50" fmla="*/ 1285332 w 4229100"/>
                    <a:gd name="connsiteY50" fmla="*/ 1642520 h 2895600"/>
                    <a:gd name="connsiteX51" fmla="*/ 1279922 w 4229100"/>
                    <a:gd name="connsiteY51" fmla="*/ 1642520 h 2895600"/>
                    <a:gd name="connsiteX52" fmla="*/ 1279922 w 4229100"/>
                    <a:gd name="connsiteY52" fmla="*/ 1599228 h 2895600"/>
                    <a:gd name="connsiteX53" fmla="*/ 1168975 w 4229100"/>
                    <a:gd name="connsiteY53" fmla="*/ 1599228 h 2895600"/>
                    <a:gd name="connsiteX54" fmla="*/ 1168975 w 4229100"/>
                    <a:gd name="connsiteY54" fmla="*/ 1566758 h 2895600"/>
                    <a:gd name="connsiteX55" fmla="*/ 1150039 w 4229100"/>
                    <a:gd name="connsiteY55" fmla="*/ 1566758 h 2895600"/>
                    <a:gd name="connsiteX56" fmla="*/ 1150039 w 4229100"/>
                    <a:gd name="connsiteY56" fmla="*/ 1526162 h 2895600"/>
                    <a:gd name="connsiteX57" fmla="*/ 1125684 w 4229100"/>
                    <a:gd name="connsiteY57" fmla="*/ 1526162 h 2895600"/>
                    <a:gd name="connsiteX58" fmla="*/ 1125684 w 4229100"/>
                    <a:gd name="connsiteY58" fmla="*/ 1444990 h 2895600"/>
                    <a:gd name="connsiteX59" fmla="*/ 1093213 w 4229100"/>
                    <a:gd name="connsiteY59" fmla="*/ 1444990 h 2895600"/>
                    <a:gd name="connsiteX60" fmla="*/ 1093213 w 4229100"/>
                    <a:gd name="connsiteY60" fmla="*/ 1420635 h 2895600"/>
                    <a:gd name="connsiteX61" fmla="*/ 1068857 w 4229100"/>
                    <a:gd name="connsiteY61" fmla="*/ 1420635 h 2895600"/>
                    <a:gd name="connsiteX62" fmla="*/ 1068857 w 4229100"/>
                    <a:gd name="connsiteY62" fmla="*/ 1401690 h 2895600"/>
                    <a:gd name="connsiteX63" fmla="*/ 1049912 w 4229100"/>
                    <a:gd name="connsiteY63" fmla="*/ 1401690 h 2895600"/>
                    <a:gd name="connsiteX64" fmla="*/ 1049912 w 4229100"/>
                    <a:gd name="connsiteY64" fmla="*/ 1382744 h 2895600"/>
                    <a:gd name="connsiteX65" fmla="*/ 1006621 w 4229100"/>
                    <a:gd name="connsiteY65" fmla="*/ 1382744 h 2895600"/>
                    <a:gd name="connsiteX66" fmla="*/ 1006621 w 4229100"/>
                    <a:gd name="connsiteY66" fmla="*/ 1344863 h 2895600"/>
                    <a:gd name="connsiteX67" fmla="*/ 966026 w 4229100"/>
                    <a:gd name="connsiteY67" fmla="*/ 1344863 h 2895600"/>
                    <a:gd name="connsiteX68" fmla="*/ 966026 w 4229100"/>
                    <a:gd name="connsiteY68" fmla="*/ 1309688 h 2895600"/>
                    <a:gd name="connsiteX69" fmla="*/ 936265 w 4229100"/>
                    <a:gd name="connsiteY69" fmla="*/ 1309688 h 2895600"/>
                    <a:gd name="connsiteX70" fmla="*/ 936265 w 4229100"/>
                    <a:gd name="connsiteY70" fmla="*/ 1250156 h 2895600"/>
                    <a:gd name="connsiteX71" fmla="*/ 884851 w 4229100"/>
                    <a:gd name="connsiteY71" fmla="*/ 1250156 h 2895600"/>
                    <a:gd name="connsiteX72" fmla="*/ 884851 w 4229100"/>
                    <a:gd name="connsiteY72" fmla="*/ 1198740 h 2895600"/>
                    <a:gd name="connsiteX73" fmla="*/ 863203 w 4229100"/>
                    <a:gd name="connsiteY73" fmla="*/ 1198740 h 2895600"/>
                    <a:gd name="connsiteX74" fmla="*/ 863203 w 4229100"/>
                    <a:gd name="connsiteY74" fmla="*/ 1133799 h 2895600"/>
                    <a:gd name="connsiteX75" fmla="*/ 836144 w 4229100"/>
                    <a:gd name="connsiteY75" fmla="*/ 1133799 h 2895600"/>
                    <a:gd name="connsiteX76" fmla="*/ 836144 w 4229100"/>
                    <a:gd name="connsiteY76" fmla="*/ 1076973 h 2895600"/>
                    <a:gd name="connsiteX77" fmla="*/ 817202 w 4229100"/>
                    <a:gd name="connsiteY77" fmla="*/ 1076973 h 2895600"/>
                    <a:gd name="connsiteX78" fmla="*/ 817202 w 4229100"/>
                    <a:gd name="connsiteY78" fmla="*/ 1025557 h 2895600"/>
                    <a:gd name="connsiteX79" fmla="*/ 646726 w 4229100"/>
                    <a:gd name="connsiteY79" fmla="*/ 1025557 h 2895600"/>
                    <a:gd name="connsiteX80" fmla="*/ 646726 w 4229100"/>
                    <a:gd name="connsiteY80" fmla="*/ 901087 h 2895600"/>
                    <a:gd name="connsiteX81" fmla="*/ 598019 w 4229100"/>
                    <a:gd name="connsiteY81" fmla="*/ 901087 h 2895600"/>
                    <a:gd name="connsiteX82" fmla="*/ 598019 w 4229100"/>
                    <a:gd name="connsiteY82" fmla="*/ 838850 h 2895600"/>
                    <a:gd name="connsiteX83" fmla="*/ 570959 w 4229100"/>
                    <a:gd name="connsiteY83" fmla="*/ 838850 h 2895600"/>
                    <a:gd name="connsiteX84" fmla="*/ 570959 w 4229100"/>
                    <a:gd name="connsiteY84" fmla="*/ 806378 h 2895600"/>
                    <a:gd name="connsiteX85" fmla="*/ 535781 w 4229100"/>
                    <a:gd name="connsiteY85" fmla="*/ 806378 h 2895600"/>
                    <a:gd name="connsiteX86" fmla="*/ 535781 w 4229100"/>
                    <a:gd name="connsiteY86" fmla="*/ 771200 h 2895600"/>
                    <a:gd name="connsiteX87" fmla="*/ 487074 w 4229100"/>
                    <a:gd name="connsiteY87" fmla="*/ 771200 h 2895600"/>
                    <a:gd name="connsiteX88" fmla="*/ 487074 w 4229100"/>
                    <a:gd name="connsiteY88" fmla="*/ 736022 h 2895600"/>
                    <a:gd name="connsiteX89" fmla="*/ 427543 w 4229100"/>
                    <a:gd name="connsiteY89" fmla="*/ 736022 h 2895600"/>
                    <a:gd name="connsiteX90" fmla="*/ 427543 w 4229100"/>
                    <a:gd name="connsiteY90" fmla="*/ 673785 h 2895600"/>
                    <a:gd name="connsiteX91" fmla="*/ 354481 w 4229100"/>
                    <a:gd name="connsiteY91" fmla="*/ 673785 h 2895600"/>
                    <a:gd name="connsiteX92" fmla="*/ 354481 w 4229100"/>
                    <a:gd name="connsiteY92" fmla="*/ 627784 h 2895600"/>
                    <a:gd name="connsiteX93" fmla="*/ 338246 w 4229100"/>
                    <a:gd name="connsiteY93" fmla="*/ 627784 h 2895600"/>
                    <a:gd name="connsiteX94" fmla="*/ 338246 w 4229100"/>
                    <a:gd name="connsiteY94" fmla="*/ 595313 h 2895600"/>
                    <a:gd name="connsiteX95" fmla="*/ 273303 w 4229100"/>
                    <a:gd name="connsiteY95" fmla="*/ 595313 h 2895600"/>
                    <a:gd name="connsiteX96" fmla="*/ 273303 w 4229100"/>
                    <a:gd name="connsiteY96" fmla="*/ 524957 h 2895600"/>
                    <a:gd name="connsiteX97" fmla="*/ 248949 w 4229100"/>
                    <a:gd name="connsiteY97" fmla="*/ 524957 h 2895600"/>
                    <a:gd name="connsiteX98" fmla="*/ 248949 w 4229100"/>
                    <a:gd name="connsiteY98" fmla="*/ 357188 h 2895600"/>
                    <a:gd name="connsiteX99" fmla="*/ 221890 w 4229100"/>
                    <a:gd name="connsiteY99" fmla="*/ 357188 h 2895600"/>
                    <a:gd name="connsiteX100" fmla="*/ 221890 w 4229100"/>
                    <a:gd name="connsiteY100" fmla="*/ 246242 h 2895600"/>
                    <a:gd name="connsiteX101" fmla="*/ 140710 w 4229100"/>
                    <a:gd name="connsiteY101" fmla="*/ 246242 h 2895600"/>
                    <a:gd name="connsiteX102" fmla="*/ 140710 w 4229100"/>
                    <a:gd name="connsiteY102" fmla="*/ 224595 h 2895600"/>
                    <a:gd name="connsiteX103" fmla="*/ 78473 w 4229100"/>
                    <a:gd name="connsiteY103" fmla="*/ 224595 h 2895600"/>
                    <a:gd name="connsiteX104" fmla="*/ 78473 w 4229100"/>
                    <a:gd name="connsiteY104" fmla="*/ 167770 h 2895600"/>
                    <a:gd name="connsiteX105" fmla="*/ 0 w 4229100"/>
                    <a:gd name="connsiteY105" fmla="*/ 167770 h 2895600"/>
                    <a:gd name="connsiteX106" fmla="*/ 0 w 4229100"/>
                    <a:gd name="connsiteY10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229100" h="2895600">
                      <a:moveTo>
                        <a:pt x="4232129" y="2903506"/>
                      </a:moveTo>
                      <a:lnTo>
                        <a:pt x="3493399" y="2903506"/>
                      </a:lnTo>
                      <a:lnTo>
                        <a:pt x="3493399" y="2814209"/>
                      </a:lnTo>
                      <a:lnTo>
                        <a:pt x="3450108" y="2814209"/>
                      </a:lnTo>
                      <a:lnTo>
                        <a:pt x="3450108" y="2705967"/>
                      </a:lnTo>
                      <a:lnTo>
                        <a:pt x="3160567" y="2705967"/>
                      </a:lnTo>
                      <a:lnTo>
                        <a:pt x="3160567" y="2651846"/>
                      </a:lnTo>
                      <a:lnTo>
                        <a:pt x="3138916" y="2651846"/>
                      </a:lnTo>
                      <a:lnTo>
                        <a:pt x="3138916" y="2603135"/>
                      </a:lnTo>
                      <a:lnTo>
                        <a:pt x="3060449" y="2603135"/>
                      </a:lnTo>
                      <a:lnTo>
                        <a:pt x="3060449" y="2554434"/>
                      </a:lnTo>
                      <a:lnTo>
                        <a:pt x="3003623" y="2554434"/>
                      </a:lnTo>
                      <a:lnTo>
                        <a:pt x="3003623" y="2497608"/>
                      </a:lnTo>
                      <a:lnTo>
                        <a:pt x="2630195" y="2497608"/>
                      </a:lnTo>
                      <a:lnTo>
                        <a:pt x="2630195" y="2454307"/>
                      </a:lnTo>
                      <a:lnTo>
                        <a:pt x="2538193" y="2454307"/>
                      </a:lnTo>
                      <a:lnTo>
                        <a:pt x="2538193" y="2405606"/>
                      </a:lnTo>
                      <a:lnTo>
                        <a:pt x="2256777" y="2405606"/>
                      </a:lnTo>
                      <a:lnTo>
                        <a:pt x="2256777" y="2375840"/>
                      </a:lnTo>
                      <a:lnTo>
                        <a:pt x="2162070" y="2375840"/>
                      </a:lnTo>
                      <a:lnTo>
                        <a:pt x="2162070" y="2340664"/>
                      </a:lnTo>
                      <a:lnTo>
                        <a:pt x="2126885" y="2340664"/>
                      </a:lnTo>
                      <a:lnTo>
                        <a:pt x="2126885" y="2310898"/>
                      </a:lnTo>
                      <a:lnTo>
                        <a:pt x="2061944" y="2310898"/>
                      </a:lnTo>
                      <a:lnTo>
                        <a:pt x="2061944" y="2275713"/>
                      </a:lnTo>
                      <a:lnTo>
                        <a:pt x="1967236" y="2275713"/>
                      </a:lnTo>
                      <a:lnTo>
                        <a:pt x="1967236" y="2232422"/>
                      </a:lnTo>
                      <a:lnTo>
                        <a:pt x="1910410" y="2232422"/>
                      </a:lnTo>
                      <a:lnTo>
                        <a:pt x="1910410" y="2216182"/>
                      </a:lnTo>
                      <a:lnTo>
                        <a:pt x="1888760" y="2216182"/>
                      </a:lnTo>
                      <a:lnTo>
                        <a:pt x="1888760" y="2145830"/>
                      </a:lnTo>
                      <a:lnTo>
                        <a:pt x="1775117" y="2145830"/>
                      </a:lnTo>
                      <a:lnTo>
                        <a:pt x="1775117" y="2105244"/>
                      </a:lnTo>
                      <a:lnTo>
                        <a:pt x="1750762" y="2105244"/>
                      </a:lnTo>
                      <a:lnTo>
                        <a:pt x="1750762" y="2059238"/>
                      </a:lnTo>
                      <a:lnTo>
                        <a:pt x="1726406" y="2059238"/>
                      </a:lnTo>
                      <a:lnTo>
                        <a:pt x="1726406" y="2032178"/>
                      </a:lnTo>
                      <a:lnTo>
                        <a:pt x="1696641" y="2032178"/>
                      </a:lnTo>
                      <a:lnTo>
                        <a:pt x="1696641" y="1945586"/>
                      </a:lnTo>
                      <a:lnTo>
                        <a:pt x="1539697" y="1945586"/>
                      </a:lnTo>
                      <a:lnTo>
                        <a:pt x="1539697" y="1915820"/>
                      </a:lnTo>
                      <a:lnTo>
                        <a:pt x="1518047" y="1915820"/>
                      </a:lnTo>
                      <a:lnTo>
                        <a:pt x="1518047" y="1869824"/>
                      </a:lnTo>
                      <a:lnTo>
                        <a:pt x="1485576" y="1869824"/>
                      </a:lnTo>
                      <a:lnTo>
                        <a:pt x="1485576" y="1766992"/>
                      </a:lnTo>
                      <a:lnTo>
                        <a:pt x="1404395" y="1766992"/>
                      </a:lnTo>
                      <a:lnTo>
                        <a:pt x="1404395" y="1731816"/>
                      </a:lnTo>
                      <a:lnTo>
                        <a:pt x="1352979" y="1731816"/>
                      </a:lnTo>
                      <a:lnTo>
                        <a:pt x="1352979" y="1710166"/>
                      </a:lnTo>
                      <a:lnTo>
                        <a:pt x="1285332" y="1710166"/>
                      </a:lnTo>
                      <a:lnTo>
                        <a:pt x="1285332" y="1642520"/>
                      </a:lnTo>
                      <a:lnTo>
                        <a:pt x="1279922" y="1642520"/>
                      </a:lnTo>
                      <a:lnTo>
                        <a:pt x="1279922" y="1599228"/>
                      </a:lnTo>
                      <a:lnTo>
                        <a:pt x="1168975" y="1599228"/>
                      </a:lnTo>
                      <a:lnTo>
                        <a:pt x="1168975" y="1566758"/>
                      </a:lnTo>
                      <a:lnTo>
                        <a:pt x="1150039" y="1566758"/>
                      </a:lnTo>
                      <a:lnTo>
                        <a:pt x="1150039" y="1526162"/>
                      </a:lnTo>
                      <a:lnTo>
                        <a:pt x="1125684" y="1526162"/>
                      </a:lnTo>
                      <a:lnTo>
                        <a:pt x="1125684" y="1444990"/>
                      </a:lnTo>
                      <a:lnTo>
                        <a:pt x="1093213" y="1444990"/>
                      </a:lnTo>
                      <a:lnTo>
                        <a:pt x="1093213" y="1420635"/>
                      </a:lnTo>
                      <a:lnTo>
                        <a:pt x="1068857" y="1420635"/>
                      </a:lnTo>
                      <a:lnTo>
                        <a:pt x="1068857" y="1401690"/>
                      </a:lnTo>
                      <a:lnTo>
                        <a:pt x="1049912" y="1401690"/>
                      </a:lnTo>
                      <a:lnTo>
                        <a:pt x="1049912" y="1382744"/>
                      </a:lnTo>
                      <a:lnTo>
                        <a:pt x="1006621" y="1382744"/>
                      </a:lnTo>
                      <a:lnTo>
                        <a:pt x="1006621" y="1344863"/>
                      </a:lnTo>
                      <a:lnTo>
                        <a:pt x="966026" y="1344863"/>
                      </a:lnTo>
                      <a:lnTo>
                        <a:pt x="966026" y="1309688"/>
                      </a:lnTo>
                      <a:lnTo>
                        <a:pt x="936265" y="1309688"/>
                      </a:lnTo>
                      <a:lnTo>
                        <a:pt x="936265" y="1250156"/>
                      </a:lnTo>
                      <a:lnTo>
                        <a:pt x="884851" y="1250156"/>
                      </a:lnTo>
                      <a:lnTo>
                        <a:pt x="884851" y="1198740"/>
                      </a:lnTo>
                      <a:lnTo>
                        <a:pt x="863203" y="1198740"/>
                      </a:lnTo>
                      <a:lnTo>
                        <a:pt x="863203" y="1133799"/>
                      </a:lnTo>
                      <a:lnTo>
                        <a:pt x="836144" y="1133799"/>
                      </a:lnTo>
                      <a:lnTo>
                        <a:pt x="836144" y="1076973"/>
                      </a:lnTo>
                      <a:lnTo>
                        <a:pt x="817202" y="1076973"/>
                      </a:lnTo>
                      <a:lnTo>
                        <a:pt x="817202" y="1025557"/>
                      </a:lnTo>
                      <a:lnTo>
                        <a:pt x="646726" y="1025557"/>
                      </a:lnTo>
                      <a:lnTo>
                        <a:pt x="646726" y="901087"/>
                      </a:lnTo>
                      <a:lnTo>
                        <a:pt x="598019" y="901087"/>
                      </a:lnTo>
                      <a:lnTo>
                        <a:pt x="598019" y="838850"/>
                      </a:lnTo>
                      <a:lnTo>
                        <a:pt x="570959" y="838850"/>
                      </a:lnTo>
                      <a:lnTo>
                        <a:pt x="570959" y="806378"/>
                      </a:lnTo>
                      <a:lnTo>
                        <a:pt x="535781" y="806378"/>
                      </a:lnTo>
                      <a:lnTo>
                        <a:pt x="535781" y="771200"/>
                      </a:lnTo>
                      <a:lnTo>
                        <a:pt x="487074" y="771200"/>
                      </a:lnTo>
                      <a:lnTo>
                        <a:pt x="487074" y="736022"/>
                      </a:lnTo>
                      <a:lnTo>
                        <a:pt x="427543" y="736022"/>
                      </a:lnTo>
                      <a:lnTo>
                        <a:pt x="427543" y="673785"/>
                      </a:lnTo>
                      <a:lnTo>
                        <a:pt x="354481" y="673785"/>
                      </a:lnTo>
                      <a:lnTo>
                        <a:pt x="354481" y="627784"/>
                      </a:lnTo>
                      <a:lnTo>
                        <a:pt x="338246" y="627784"/>
                      </a:lnTo>
                      <a:lnTo>
                        <a:pt x="338246" y="595313"/>
                      </a:lnTo>
                      <a:lnTo>
                        <a:pt x="273303" y="595313"/>
                      </a:lnTo>
                      <a:lnTo>
                        <a:pt x="273303" y="524957"/>
                      </a:lnTo>
                      <a:lnTo>
                        <a:pt x="248949" y="524957"/>
                      </a:lnTo>
                      <a:lnTo>
                        <a:pt x="248949" y="357188"/>
                      </a:lnTo>
                      <a:lnTo>
                        <a:pt x="221890" y="357188"/>
                      </a:lnTo>
                      <a:lnTo>
                        <a:pt x="221890" y="246242"/>
                      </a:lnTo>
                      <a:lnTo>
                        <a:pt x="140710" y="246242"/>
                      </a:lnTo>
                      <a:lnTo>
                        <a:pt x="140710" y="224595"/>
                      </a:lnTo>
                      <a:lnTo>
                        <a:pt x="78473" y="224595"/>
                      </a:lnTo>
                      <a:lnTo>
                        <a:pt x="78473" y="167770"/>
                      </a:lnTo>
                      <a:lnTo>
                        <a:pt x="0" y="167770"/>
                      </a:ln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45" name="Freeform: Shape 263">
                  <a:extLst>
                    <a:ext uri="{FF2B5EF4-FFF2-40B4-BE49-F238E27FC236}">
                      <a16:creationId xmlns:a16="http://schemas.microsoft.com/office/drawing/2014/main" xmlns="" id="{5334E23B-EE36-4C55-99F7-7DFF29DF1F2A}"/>
                    </a:ext>
                  </a:extLst>
                </p:cNvPr>
                <p:cNvSpPr/>
                <p:nvPr/>
              </p:nvSpPr>
              <p:spPr>
                <a:xfrm>
                  <a:off x="7406300" y="424155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46" name="Freeform: Shape 264">
                  <a:extLst>
                    <a:ext uri="{FF2B5EF4-FFF2-40B4-BE49-F238E27FC236}">
                      <a16:creationId xmlns:a16="http://schemas.microsoft.com/office/drawing/2014/main" xmlns="" id="{D4C4D9FE-6BF2-4839-91E8-38EB623703E1}"/>
                    </a:ext>
                  </a:extLst>
                </p:cNvPr>
                <p:cNvSpPr/>
                <p:nvPr/>
              </p:nvSpPr>
              <p:spPr>
                <a:xfrm>
                  <a:off x="7406300" y="433680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47" name="Freeform: Shape 265">
                  <a:extLst>
                    <a:ext uri="{FF2B5EF4-FFF2-40B4-BE49-F238E27FC236}">
                      <a16:creationId xmlns:a16="http://schemas.microsoft.com/office/drawing/2014/main" xmlns="" id="{C918E649-A402-4D80-877A-9C8E137719D7}"/>
                    </a:ext>
                  </a:extLst>
                </p:cNvPr>
                <p:cNvSpPr/>
                <p:nvPr/>
              </p:nvSpPr>
              <p:spPr>
                <a:xfrm>
                  <a:off x="8034950" y="502261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48" name="Freeform: Shape 266">
                  <a:extLst>
                    <a:ext uri="{FF2B5EF4-FFF2-40B4-BE49-F238E27FC236}">
                      <a16:creationId xmlns:a16="http://schemas.microsoft.com/office/drawing/2014/main" xmlns="" id="{38069113-C1E0-4DA3-94C3-6CAA45F08EB7}"/>
                    </a:ext>
                  </a:extLst>
                </p:cNvPr>
                <p:cNvSpPr/>
                <p:nvPr/>
              </p:nvSpPr>
              <p:spPr>
                <a:xfrm>
                  <a:off x="7669103" y="4539098"/>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49" name="Freeform: Shape 267">
                  <a:extLst>
                    <a:ext uri="{FF2B5EF4-FFF2-40B4-BE49-F238E27FC236}">
                      <a16:creationId xmlns:a16="http://schemas.microsoft.com/office/drawing/2014/main" xmlns="" id="{E372D733-6CA0-483B-BCDC-E8D660A1B59E}"/>
                    </a:ext>
                  </a:extLst>
                </p:cNvPr>
                <p:cNvSpPr/>
                <p:nvPr/>
              </p:nvSpPr>
              <p:spPr>
                <a:xfrm>
                  <a:off x="7916753" y="4843902"/>
                  <a:ext cx="9525" cy="104775"/>
                </a:xfrm>
                <a:custGeom>
                  <a:avLst/>
                  <a:gdLst>
                    <a:gd name="connsiteX0" fmla="*/ 0 w 0"/>
                    <a:gd name="connsiteY0" fmla="*/ 107995 h 104775"/>
                    <a:gd name="connsiteX1" fmla="*/ 0 w 0"/>
                    <a:gd name="connsiteY1" fmla="*/ 0 h 104775"/>
                  </a:gdLst>
                  <a:ahLst/>
                  <a:cxnLst>
                    <a:cxn ang="0">
                      <a:pos x="connsiteX0" y="connsiteY0"/>
                    </a:cxn>
                    <a:cxn ang="0">
                      <a:pos x="connsiteX1" y="connsiteY1"/>
                    </a:cxn>
                  </a:cxnLst>
                  <a:rect l="l" t="t" r="r" b="b"/>
                  <a:pathLst>
                    <a:path h="104775">
                      <a:moveTo>
                        <a:pt x="0" y="107995"/>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0" name="Freeform: Shape 268">
                  <a:extLst>
                    <a:ext uri="{FF2B5EF4-FFF2-40B4-BE49-F238E27FC236}">
                      <a16:creationId xmlns:a16="http://schemas.microsoft.com/office/drawing/2014/main" xmlns="" id="{E4EBF4E4-E9AF-4692-BF06-E4962B5A364E}"/>
                    </a:ext>
                  </a:extLst>
                </p:cNvPr>
                <p:cNvSpPr/>
                <p:nvPr/>
              </p:nvSpPr>
              <p:spPr>
                <a:xfrm>
                  <a:off x="8335850" y="52630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1" name="Freeform: Shape 269">
                  <a:extLst>
                    <a:ext uri="{FF2B5EF4-FFF2-40B4-BE49-F238E27FC236}">
                      <a16:creationId xmlns:a16="http://schemas.microsoft.com/office/drawing/2014/main" xmlns="" id="{F77C0CB7-D702-4973-B96D-7C39F088FC21}"/>
                    </a:ext>
                  </a:extLst>
                </p:cNvPr>
                <p:cNvSpPr/>
                <p:nvPr/>
              </p:nvSpPr>
              <p:spPr>
                <a:xfrm>
                  <a:off x="8412050" y="54154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2" name="Freeform: Shape 270">
                  <a:extLst>
                    <a:ext uri="{FF2B5EF4-FFF2-40B4-BE49-F238E27FC236}">
                      <a16:creationId xmlns:a16="http://schemas.microsoft.com/office/drawing/2014/main" xmlns="" id="{7388BE88-2DE1-4C0A-8AEE-5DAD74AD2151}"/>
                    </a:ext>
                  </a:extLst>
                </p:cNvPr>
                <p:cNvSpPr/>
                <p:nvPr/>
              </p:nvSpPr>
              <p:spPr>
                <a:xfrm>
                  <a:off x="8545400" y="55297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3" name="Freeform: Shape 271">
                  <a:extLst>
                    <a:ext uri="{FF2B5EF4-FFF2-40B4-BE49-F238E27FC236}">
                      <a16:creationId xmlns:a16="http://schemas.microsoft.com/office/drawing/2014/main" xmlns="" id="{780FA7EF-DA7A-4B3F-A7F3-D08AB7C5D685}"/>
                    </a:ext>
                  </a:extLst>
                </p:cNvPr>
                <p:cNvSpPr/>
                <p:nvPr/>
              </p:nvSpPr>
              <p:spPr>
                <a:xfrm>
                  <a:off x="8716850" y="56821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4" name="Freeform: Shape 272">
                  <a:extLst>
                    <a:ext uri="{FF2B5EF4-FFF2-40B4-BE49-F238E27FC236}">
                      <a16:creationId xmlns:a16="http://schemas.microsoft.com/office/drawing/2014/main" xmlns="" id="{FAF16FFB-B234-4E86-975E-DA46841ED7A3}"/>
                    </a:ext>
                  </a:extLst>
                </p:cNvPr>
                <p:cNvSpPr/>
                <p:nvPr/>
              </p:nvSpPr>
              <p:spPr>
                <a:xfrm>
                  <a:off x="9307409" y="61202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5" name="Freeform: Shape 273">
                  <a:extLst>
                    <a:ext uri="{FF2B5EF4-FFF2-40B4-BE49-F238E27FC236}">
                      <a16:creationId xmlns:a16="http://schemas.microsoft.com/office/drawing/2014/main" xmlns="" id="{73861677-1B54-43B4-B6B9-71ACE2B96CDA}"/>
                    </a:ext>
                  </a:extLst>
                </p:cNvPr>
                <p:cNvSpPr/>
                <p:nvPr/>
              </p:nvSpPr>
              <p:spPr>
                <a:xfrm>
                  <a:off x="9536009" y="621551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6" name="Freeform: Shape 274">
                  <a:extLst>
                    <a:ext uri="{FF2B5EF4-FFF2-40B4-BE49-F238E27FC236}">
                      <a16:creationId xmlns:a16="http://schemas.microsoft.com/office/drawing/2014/main" xmlns="" id="{79FFEBD4-7F15-4C24-AD3E-E5C74E421D97}"/>
                    </a:ext>
                  </a:extLst>
                </p:cNvPr>
                <p:cNvSpPr/>
                <p:nvPr/>
              </p:nvSpPr>
              <p:spPr>
                <a:xfrm>
                  <a:off x="9783659" y="62726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7" name="Freeform: Shape 275">
                  <a:extLst>
                    <a:ext uri="{FF2B5EF4-FFF2-40B4-BE49-F238E27FC236}">
                      <a16:creationId xmlns:a16="http://schemas.microsoft.com/office/drawing/2014/main" xmlns="" id="{9D436C3C-96B2-46FD-842F-2605F139851B}"/>
                    </a:ext>
                  </a:extLst>
                </p:cNvPr>
                <p:cNvSpPr/>
                <p:nvPr/>
              </p:nvSpPr>
              <p:spPr>
                <a:xfrm>
                  <a:off x="9821759" y="62726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8" name="Freeform: Shape 276">
                  <a:extLst>
                    <a:ext uri="{FF2B5EF4-FFF2-40B4-BE49-F238E27FC236}">
                      <a16:creationId xmlns:a16="http://schemas.microsoft.com/office/drawing/2014/main" xmlns="" id="{21AC8D3D-2148-4E80-97D0-E33482BE7CC8}"/>
                    </a:ext>
                  </a:extLst>
                </p:cNvPr>
                <p:cNvSpPr/>
                <p:nvPr/>
              </p:nvSpPr>
              <p:spPr>
                <a:xfrm>
                  <a:off x="10488509" y="65203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59" name="Freeform: Shape 277">
                  <a:extLst>
                    <a:ext uri="{FF2B5EF4-FFF2-40B4-BE49-F238E27FC236}">
                      <a16:creationId xmlns:a16="http://schemas.microsoft.com/office/drawing/2014/main" xmlns="" id="{A4E86952-0AF7-44AE-984A-B114ECACBE71}"/>
                    </a:ext>
                  </a:extLst>
                </p:cNvPr>
                <p:cNvSpPr/>
                <p:nvPr/>
              </p:nvSpPr>
              <p:spPr>
                <a:xfrm>
                  <a:off x="10583759" y="65203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sp>
              <p:nvSpPr>
                <p:cNvPr id="360" name="Freeform: Shape 278">
                  <a:extLst>
                    <a:ext uri="{FF2B5EF4-FFF2-40B4-BE49-F238E27FC236}">
                      <a16:creationId xmlns:a16="http://schemas.microsoft.com/office/drawing/2014/main" xmlns="" id="{04B34BEC-E0A0-401F-B4AB-F853424F50AF}"/>
                    </a:ext>
                  </a:extLst>
                </p:cNvPr>
                <p:cNvSpPr/>
                <p:nvPr/>
              </p:nvSpPr>
              <p:spPr>
                <a:xfrm>
                  <a:off x="11441019" y="67108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latin typeface="+mj-lt"/>
                    <a:ea typeface="ＭＳ Ｐゴシック" panose="020B0600070205080204" pitchFamily="50" charset="-128"/>
                  </a:endParaRPr>
                </a:p>
              </p:txBody>
            </p:sp>
          </p:grpSp>
        </p:grpSp>
      </p:grpSp>
      <p:grpSp>
        <p:nvGrpSpPr>
          <p:cNvPr id="446" name="Group 445">
            <a:extLst>
              <a:ext uri="{FF2B5EF4-FFF2-40B4-BE49-F238E27FC236}">
                <a16:creationId xmlns:a16="http://schemas.microsoft.com/office/drawing/2014/main" xmlns="" id="{E6530B48-AB94-4F53-9F21-7E3795E6F7C3}"/>
              </a:ext>
            </a:extLst>
          </p:cNvPr>
          <p:cNvGrpSpPr/>
          <p:nvPr/>
        </p:nvGrpSpPr>
        <p:grpSpPr>
          <a:xfrm>
            <a:off x="4558665" y="2402795"/>
            <a:ext cx="4004343" cy="3223217"/>
            <a:chOff x="4661306" y="2402795"/>
            <a:chExt cx="4004343" cy="3223217"/>
          </a:xfrm>
        </p:grpSpPr>
        <p:sp>
          <p:nvSpPr>
            <p:cNvPr id="447" name="TextBox 18">
              <a:extLst>
                <a:ext uri="{FF2B5EF4-FFF2-40B4-BE49-F238E27FC236}">
                  <a16:creationId xmlns:a16="http://schemas.microsoft.com/office/drawing/2014/main" xmlns="" id="{EDC9530E-7623-4887-A309-5D997F8B98E4}"/>
                </a:ext>
              </a:extLst>
            </p:cNvPr>
            <p:cNvSpPr txBox="1"/>
            <p:nvPr/>
          </p:nvSpPr>
          <p:spPr>
            <a:xfrm rot="16200000">
              <a:off x="4449870" y="3349422"/>
              <a:ext cx="680241"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dirty="0">
                  <a:solidFill>
                    <a:srgbClr val="4D4D4D"/>
                  </a:solidFill>
                  <a:effectLst/>
                  <a:latin typeface="+mj-lt"/>
                  <a:ea typeface="ＭＳ Ｐゴシック" panose="020B0600070205080204" pitchFamily="50" charset="-128"/>
                  <a:cs typeface="MS UI Gothic"/>
                </a:rPr>
                <a:t>確</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率</a:t>
              </a:r>
              <a:r>
                <a:rPr lang="ja-JP" altLang="en-US" sz="1200" dirty="0" smtClean="0">
                  <a:solidFill>
                    <a:srgbClr val="4D4D4D"/>
                  </a:solidFill>
                  <a:ea typeface="ＭＳ Ｐゴシック" panose="020B0600070205080204" pitchFamily="50" charset="-128"/>
                  <a:cs typeface="MS UI Gothic"/>
                </a:rPr>
                <a:t>、</a:t>
              </a:r>
              <a:r>
                <a:rPr lang="en-GB" altLang="ja-JP" sz="12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200" b="0" i="0" strike="noStrike" cap="none" spc="0" baseline="0" dirty="0" smtClean="0">
                  <a:solidFill>
                    <a:srgbClr val="4D4D4D"/>
                  </a:solidFill>
                  <a:effectLst/>
                  <a:latin typeface="+mj-lt"/>
                  <a:ea typeface="ＭＳ Ｐゴシック" panose="020B0600070205080204" pitchFamily="50" charset="-128"/>
                  <a:cs typeface="MS UI Gothic"/>
                </a:rPr>
                <a:t>％</a:t>
              </a:r>
              <a:endParaRPr lang="en-GB" sz="1200" dirty="0">
                <a:solidFill>
                  <a:srgbClr val="4D4D4D"/>
                </a:solidFill>
                <a:latin typeface="+mj-lt"/>
                <a:ea typeface="ＭＳ Ｐゴシック" panose="020B0600070205080204" pitchFamily="50" charset="-128"/>
                <a:cs typeface="Arial" panose="020B0604020202020204" pitchFamily="34" charset="0"/>
              </a:endParaRPr>
            </a:p>
          </p:txBody>
        </p:sp>
        <p:sp>
          <p:nvSpPr>
            <p:cNvPr id="448" name="TextBox 447">
              <a:extLst>
                <a:ext uri="{FF2B5EF4-FFF2-40B4-BE49-F238E27FC236}">
                  <a16:creationId xmlns:a16="http://schemas.microsoft.com/office/drawing/2014/main" xmlns="" id="{561B7AB0-05BF-4735-BF9C-39E1C53BCD7D}"/>
                </a:ext>
              </a:extLst>
            </p:cNvPr>
            <p:cNvSpPr txBox="1"/>
            <p:nvPr/>
          </p:nvSpPr>
          <p:spPr>
            <a:xfrm>
              <a:off x="6581947" y="4650433"/>
              <a:ext cx="703503" cy="32720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200" b="0" i="0" strike="noStrike" cap="none" spc="0" baseline="0">
                  <a:solidFill>
                    <a:srgbClr val="4D4D4D"/>
                  </a:solidFill>
                  <a:effectLst/>
                  <a:latin typeface="+mj-lt"/>
                  <a:ea typeface="ＭＳ Ｐゴシック" panose="020B0600070205080204" pitchFamily="50" charset="-128"/>
                  <a:cs typeface="MS UI Gothic"/>
                </a:rPr>
                <a:t>期間、月</a:t>
              </a: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49" name="Freeform 21">
              <a:extLst>
                <a:ext uri="{FF2B5EF4-FFF2-40B4-BE49-F238E27FC236}">
                  <a16:creationId xmlns:a16="http://schemas.microsoft.com/office/drawing/2014/main" xmlns="" id="{6DE3C4C1-59B1-4B5A-A407-21A608FF397F}"/>
                </a:ext>
              </a:extLst>
            </p:cNvPr>
            <p:cNvSpPr/>
            <p:nvPr/>
          </p:nvSpPr>
          <p:spPr bwMode="auto">
            <a:xfrm>
              <a:off x="528599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grpSp>
          <p:nvGrpSpPr>
            <p:cNvPr id="450" name="Group 449">
              <a:extLst>
                <a:ext uri="{FF2B5EF4-FFF2-40B4-BE49-F238E27FC236}">
                  <a16:creationId xmlns:a16="http://schemas.microsoft.com/office/drawing/2014/main" xmlns="" id="{AAFF51D3-3652-41C2-B61F-03F380B08E7F}"/>
                </a:ext>
              </a:extLst>
            </p:cNvPr>
            <p:cNvGrpSpPr/>
            <p:nvPr/>
          </p:nvGrpSpPr>
          <p:grpSpPr>
            <a:xfrm>
              <a:off x="5195244" y="2533572"/>
              <a:ext cx="75685" cy="1541574"/>
              <a:chOff x="2444907" y="1715953"/>
              <a:chExt cx="90000" cy="2307642"/>
            </a:xfrm>
          </p:grpSpPr>
          <p:sp>
            <p:nvSpPr>
              <p:cNvPr id="522" name="Line 6">
                <a:extLst>
                  <a:ext uri="{FF2B5EF4-FFF2-40B4-BE49-F238E27FC236}">
                    <a16:creationId xmlns:a16="http://schemas.microsoft.com/office/drawing/2014/main" xmlns="" id="{BE7B0EB4-38E4-486C-9CFD-1982E42BA792}"/>
                  </a:ext>
                </a:extLst>
              </p:cNvPr>
              <p:cNvSpPr>
                <a:spLocks noChangeShapeType="1"/>
              </p:cNvSpPr>
              <p:nvPr/>
            </p:nvSpPr>
            <p:spPr bwMode="auto">
              <a:xfrm>
                <a:off x="2444907" y="1715953"/>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523" name="Line 7">
                <a:extLst>
                  <a:ext uri="{FF2B5EF4-FFF2-40B4-BE49-F238E27FC236}">
                    <a16:creationId xmlns:a16="http://schemas.microsoft.com/office/drawing/2014/main" xmlns="" id="{85D39DB5-7C57-4987-960F-66CFDE073F4B}"/>
                  </a:ext>
                </a:extLst>
              </p:cNvPr>
              <p:cNvSpPr>
                <a:spLocks noChangeShapeType="1"/>
              </p:cNvSpPr>
              <p:nvPr/>
            </p:nvSpPr>
            <p:spPr bwMode="auto">
              <a:xfrm>
                <a:off x="2444907" y="2306677"/>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524" name="Line 8">
                <a:extLst>
                  <a:ext uri="{FF2B5EF4-FFF2-40B4-BE49-F238E27FC236}">
                    <a16:creationId xmlns:a16="http://schemas.microsoft.com/office/drawing/2014/main" xmlns="" id="{5AACAEF8-32B6-4A8A-A7D0-6F0BA77B1E9C}"/>
                  </a:ext>
                </a:extLst>
              </p:cNvPr>
              <p:cNvSpPr>
                <a:spLocks noChangeShapeType="1"/>
              </p:cNvSpPr>
              <p:nvPr/>
            </p:nvSpPr>
            <p:spPr bwMode="auto">
              <a:xfrm>
                <a:off x="2444907" y="2870879"/>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525" name="Line 9">
                <a:extLst>
                  <a:ext uri="{FF2B5EF4-FFF2-40B4-BE49-F238E27FC236}">
                    <a16:creationId xmlns:a16="http://schemas.microsoft.com/office/drawing/2014/main" xmlns="" id="{C91AEA36-930D-47F2-ADC7-BECDB64F8EB2}"/>
                  </a:ext>
                </a:extLst>
              </p:cNvPr>
              <p:cNvSpPr>
                <a:spLocks noChangeShapeType="1"/>
              </p:cNvSpPr>
              <p:nvPr/>
            </p:nvSpPr>
            <p:spPr bwMode="auto">
              <a:xfrm>
                <a:off x="2444907" y="3453313"/>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526" name="Line 10">
                <a:extLst>
                  <a:ext uri="{FF2B5EF4-FFF2-40B4-BE49-F238E27FC236}">
                    <a16:creationId xmlns:a16="http://schemas.microsoft.com/office/drawing/2014/main" xmlns="" id="{16F7464D-DBB4-438D-904D-2FCA11D5E19C}"/>
                  </a:ext>
                </a:extLst>
              </p:cNvPr>
              <p:cNvSpPr>
                <a:spLocks noChangeShapeType="1"/>
              </p:cNvSpPr>
              <p:nvPr/>
            </p:nvSpPr>
            <p:spPr bwMode="auto">
              <a:xfrm>
                <a:off x="2444907" y="4023595"/>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grpSp>
        <p:sp>
          <p:nvSpPr>
            <p:cNvPr id="451" name="Line 11">
              <a:extLst>
                <a:ext uri="{FF2B5EF4-FFF2-40B4-BE49-F238E27FC236}">
                  <a16:creationId xmlns:a16="http://schemas.microsoft.com/office/drawing/2014/main" xmlns="" id="{FA249F0A-644A-4E1A-A9FC-F1046C6B69D3}"/>
                </a:ext>
              </a:extLst>
            </p:cNvPr>
            <p:cNvSpPr>
              <a:spLocks noChangeShapeType="1"/>
            </p:cNvSpPr>
            <p:nvPr/>
          </p:nvSpPr>
          <p:spPr bwMode="auto">
            <a:xfrm>
              <a:off x="5195244" y="4485434"/>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grpSp>
          <p:nvGrpSpPr>
            <p:cNvPr id="452" name="Group 451">
              <a:extLst>
                <a:ext uri="{FF2B5EF4-FFF2-40B4-BE49-F238E27FC236}">
                  <a16:creationId xmlns:a16="http://schemas.microsoft.com/office/drawing/2014/main" xmlns="" id="{45E32D4C-DDA6-4742-B68D-3CA57459A83B}"/>
                </a:ext>
              </a:extLst>
            </p:cNvPr>
            <p:cNvGrpSpPr/>
            <p:nvPr/>
          </p:nvGrpSpPr>
          <p:grpSpPr>
            <a:xfrm>
              <a:off x="4828815" y="2402795"/>
              <a:ext cx="327583" cy="1799884"/>
              <a:chOff x="2009170" y="1520188"/>
              <a:chExt cx="389542" cy="2694314"/>
            </a:xfrm>
          </p:grpSpPr>
          <p:sp>
            <p:nvSpPr>
              <p:cNvPr id="517" name="TextBox 19">
                <a:extLst>
                  <a:ext uri="{FF2B5EF4-FFF2-40B4-BE49-F238E27FC236}">
                    <a16:creationId xmlns:a16="http://schemas.microsoft.com/office/drawing/2014/main" xmlns="" id="{D6ED8FEF-BA2A-454C-9226-F72AF1E961C6}"/>
                  </a:ext>
                </a:extLst>
              </p:cNvPr>
              <p:cNvSpPr txBox="1"/>
              <p:nvPr/>
            </p:nvSpPr>
            <p:spPr>
              <a:xfrm>
                <a:off x="2009170"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518" name="TextBox 20">
                <a:extLst>
                  <a:ext uri="{FF2B5EF4-FFF2-40B4-BE49-F238E27FC236}">
                    <a16:creationId xmlns:a16="http://schemas.microsoft.com/office/drawing/2014/main" xmlns="" id="{926054DF-6B1C-4FFA-B36A-C4277E46E56C}"/>
                  </a:ext>
                </a:extLst>
              </p:cNvPr>
              <p:cNvSpPr txBox="1"/>
              <p:nvPr/>
            </p:nvSpPr>
            <p:spPr>
              <a:xfrm>
                <a:off x="2110202" y="2113098"/>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519" name="TextBox 21">
                <a:extLst>
                  <a:ext uri="{FF2B5EF4-FFF2-40B4-BE49-F238E27FC236}">
                    <a16:creationId xmlns:a16="http://schemas.microsoft.com/office/drawing/2014/main" xmlns="" id="{0DDE0C1A-45BD-4291-A57D-0D8D688BB542}"/>
                  </a:ext>
                </a:extLst>
              </p:cNvPr>
              <p:cNvSpPr txBox="1"/>
              <p:nvPr/>
            </p:nvSpPr>
            <p:spPr>
              <a:xfrm>
                <a:off x="2110202" y="2658379"/>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520" name="TextBox 22">
                <a:extLst>
                  <a:ext uri="{FF2B5EF4-FFF2-40B4-BE49-F238E27FC236}">
                    <a16:creationId xmlns:a16="http://schemas.microsoft.com/office/drawing/2014/main" xmlns="" id="{985B8048-7704-4B2C-8E83-CBFD60C1F839}"/>
                  </a:ext>
                </a:extLst>
              </p:cNvPr>
              <p:cNvSpPr txBox="1"/>
              <p:nvPr/>
            </p:nvSpPr>
            <p:spPr>
              <a:xfrm>
                <a:off x="2110202" y="3259218"/>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521" name="TextBox 23">
                <a:extLst>
                  <a:ext uri="{FF2B5EF4-FFF2-40B4-BE49-F238E27FC236}">
                    <a16:creationId xmlns:a16="http://schemas.microsoft.com/office/drawing/2014/main" xmlns="" id="{61E5E3AA-6FBF-42B6-9562-9AF0495A3BF0}"/>
                  </a:ext>
                </a:extLst>
              </p:cNvPr>
              <p:cNvSpPr txBox="1"/>
              <p:nvPr/>
            </p:nvSpPr>
            <p:spPr>
              <a:xfrm>
                <a:off x="2110202" y="3829237"/>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20</a:t>
                </a:r>
              </a:p>
            </p:txBody>
          </p:sp>
        </p:grpSp>
        <p:sp>
          <p:nvSpPr>
            <p:cNvPr id="453" name="TextBox 24">
              <a:extLst>
                <a:ext uri="{FF2B5EF4-FFF2-40B4-BE49-F238E27FC236}">
                  <a16:creationId xmlns:a16="http://schemas.microsoft.com/office/drawing/2014/main" xmlns="" id="{7586F1AD-8FDA-46E6-A1D1-98F697D18582}"/>
                </a:ext>
              </a:extLst>
            </p:cNvPr>
            <p:cNvSpPr txBox="1"/>
            <p:nvPr/>
          </p:nvSpPr>
          <p:spPr>
            <a:xfrm>
              <a:off x="4998763"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454" name="Line 21">
              <a:extLst>
                <a:ext uri="{FF2B5EF4-FFF2-40B4-BE49-F238E27FC236}">
                  <a16:creationId xmlns:a16="http://schemas.microsoft.com/office/drawing/2014/main" xmlns="" id="{B248E064-4DF2-496E-9F3F-A459C92F9945}"/>
                </a:ext>
              </a:extLst>
            </p:cNvPr>
            <p:cNvSpPr>
              <a:spLocks noChangeShapeType="1"/>
            </p:cNvSpPr>
            <p:nvPr/>
          </p:nvSpPr>
          <p:spPr bwMode="auto">
            <a:xfrm flipH="1">
              <a:off x="5320245"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55" name="Line 19">
              <a:extLst>
                <a:ext uri="{FF2B5EF4-FFF2-40B4-BE49-F238E27FC236}">
                  <a16:creationId xmlns:a16="http://schemas.microsoft.com/office/drawing/2014/main" xmlns="" id="{1A4D09DB-A33B-4F55-A8F9-9CF9044061CD}"/>
                </a:ext>
              </a:extLst>
            </p:cNvPr>
            <p:cNvSpPr>
              <a:spLocks noChangeShapeType="1"/>
            </p:cNvSpPr>
            <p:nvPr/>
          </p:nvSpPr>
          <p:spPr bwMode="auto">
            <a:xfrm flipH="1">
              <a:off x="562929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56" name="Line 21">
              <a:extLst>
                <a:ext uri="{FF2B5EF4-FFF2-40B4-BE49-F238E27FC236}">
                  <a16:creationId xmlns:a16="http://schemas.microsoft.com/office/drawing/2014/main" xmlns="" id="{A1C60662-BA44-4223-95B0-3F98986C3825}"/>
                </a:ext>
              </a:extLst>
            </p:cNvPr>
            <p:cNvSpPr>
              <a:spLocks noChangeShapeType="1"/>
            </p:cNvSpPr>
            <p:nvPr/>
          </p:nvSpPr>
          <p:spPr bwMode="auto">
            <a:xfrm flipH="1">
              <a:off x="5902283"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57" name="TextBox 26">
              <a:extLst>
                <a:ext uri="{FF2B5EF4-FFF2-40B4-BE49-F238E27FC236}">
                  <a16:creationId xmlns:a16="http://schemas.microsoft.com/office/drawing/2014/main" xmlns="" id="{F8E9A64F-072F-4449-A529-75818B30ED61}"/>
                </a:ext>
              </a:extLst>
            </p:cNvPr>
            <p:cNvSpPr txBox="1"/>
            <p:nvPr/>
          </p:nvSpPr>
          <p:spPr>
            <a:xfrm>
              <a:off x="5241415"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458" name="TextBox 28">
              <a:extLst>
                <a:ext uri="{FF2B5EF4-FFF2-40B4-BE49-F238E27FC236}">
                  <a16:creationId xmlns:a16="http://schemas.microsoft.com/office/drawing/2014/main" xmlns="" id="{2BB4897A-A35F-4609-BE7D-138B59C01636}"/>
                </a:ext>
              </a:extLst>
            </p:cNvPr>
            <p:cNvSpPr txBox="1"/>
            <p:nvPr/>
          </p:nvSpPr>
          <p:spPr>
            <a:xfrm>
              <a:off x="555046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2</a:t>
              </a:r>
            </a:p>
          </p:txBody>
        </p:sp>
        <p:sp>
          <p:nvSpPr>
            <p:cNvPr id="459" name="TextBox 30">
              <a:extLst>
                <a:ext uri="{FF2B5EF4-FFF2-40B4-BE49-F238E27FC236}">
                  <a16:creationId xmlns:a16="http://schemas.microsoft.com/office/drawing/2014/main" xmlns="" id="{00DF2FE4-9E86-4C09-ADE9-9A05241131C0}"/>
                </a:ext>
              </a:extLst>
            </p:cNvPr>
            <p:cNvSpPr txBox="1"/>
            <p:nvPr/>
          </p:nvSpPr>
          <p:spPr>
            <a:xfrm>
              <a:off x="581953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4</a:t>
              </a:r>
            </a:p>
          </p:txBody>
        </p:sp>
        <p:sp>
          <p:nvSpPr>
            <p:cNvPr id="460" name="Line 21">
              <a:extLst>
                <a:ext uri="{FF2B5EF4-FFF2-40B4-BE49-F238E27FC236}">
                  <a16:creationId xmlns:a16="http://schemas.microsoft.com/office/drawing/2014/main" xmlns="" id="{83B4E403-DC87-4DC0-981B-E8767B0552A3}"/>
                </a:ext>
              </a:extLst>
            </p:cNvPr>
            <p:cNvSpPr>
              <a:spLocks noChangeShapeType="1"/>
            </p:cNvSpPr>
            <p:nvPr/>
          </p:nvSpPr>
          <p:spPr bwMode="auto">
            <a:xfrm flipH="1">
              <a:off x="6182673"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61" name="TextBox 30">
              <a:extLst>
                <a:ext uri="{FF2B5EF4-FFF2-40B4-BE49-F238E27FC236}">
                  <a16:creationId xmlns:a16="http://schemas.microsoft.com/office/drawing/2014/main" xmlns="" id="{D8AB0044-82AC-4007-A8A9-AEB546FBBAFF}"/>
                </a:ext>
              </a:extLst>
            </p:cNvPr>
            <p:cNvSpPr txBox="1"/>
            <p:nvPr/>
          </p:nvSpPr>
          <p:spPr>
            <a:xfrm>
              <a:off x="6103495"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462" name="Line 21">
              <a:extLst>
                <a:ext uri="{FF2B5EF4-FFF2-40B4-BE49-F238E27FC236}">
                  <a16:creationId xmlns:a16="http://schemas.microsoft.com/office/drawing/2014/main" xmlns="" id="{05E4DDF6-2B50-40A1-8965-9AEB439D91EC}"/>
                </a:ext>
              </a:extLst>
            </p:cNvPr>
            <p:cNvSpPr>
              <a:spLocks noChangeShapeType="1"/>
            </p:cNvSpPr>
            <p:nvPr/>
          </p:nvSpPr>
          <p:spPr bwMode="auto">
            <a:xfrm flipH="1">
              <a:off x="646929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63" name="TextBox 30">
              <a:extLst>
                <a:ext uri="{FF2B5EF4-FFF2-40B4-BE49-F238E27FC236}">
                  <a16:creationId xmlns:a16="http://schemas.microsoft.com/office/drawing/2014/main" xmlns="" id="{8115E69C-42A6-4BDB-8D83-4821D4BEA4BD}"/>
                </a:ext>
              </a:extLst>
            </p:cNvPr>
            <p:cNvSpPr txBox="1"/>
            <p:nvPr/>
          </p:nvSpPr>
          <p:spPr>
            <a:xfrm>
              <a:off x="638704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8</a:t>
              </a:r>
            </a:p>
          </p:txBody>
        </p:sp>
        <p:sp>
          <p:nvSpPr>
            <p:cNvPr id="464" name="Line 21">
              <a:extLst>
                <a:ext uri="{FF2B5EF4-FFF2-40B4-BE49-F238E27FC236}">
                  <a16:creationId xmlns:a16="http://schemas.microsoft.com/office/drawing/2014/main" xmlns="" id="{7B46E0D5-3719-404E-AB3A-78EBED7C57BF}"/>
                </a:ext>
              </a:extLst>
            </p:cNvPr>
            <p:cNvSpPr>
              <a:spLocks noChangeShapeType="1"/>
            </p:cNvSpPr>
            <p:nvPr/>
          </p:nvSpPr>
          <p:spPr bwMode="auto">
            <a:xfrm flipH="1">
              <a:off x="6773627"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65" name="Line 19">
              <a:extLst>
                <a:ext uri="{FF2B5EF4-FFF2-40B4-BE49-F238E27FC236}">
                  <a16:creationId xmlns:a16="http://schemas.microsoft.com/office/drawing/2014/main" xmlns="" id="{4A3260C6-9549-4838-B025-38C56FBA272F}"/>
                </a:ext>
              </a:extLst>
            </p:cNvPr>
            <p:cNvSpPr>
              <a:spLocks noChangeShapeType="1"/>
            </p:cNvSpPr>
            <p:nvPr/>
          </p:nvSpPr>
          <p:spPr bwMode="auto">
            <a:xfrm flipH="1">
              <a:off x="7077010"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66" name="Line 21">
              <a:extLst>
                <a:ext uri="{FF2B5EF4-FFF2-40B4-BE49-F238E27FC236}">
                  <a16:creationId xmlns:a16="http://schemas.microsoft.com/office/drawing/2014/main" xmlns="" id="{21785D71-CC22-4F84-8A97-488D7936EE16}"/>
                </a:ext>
              </a:extLst>
            </p:cNvPr>
            <p:cNvSpPr>
              <a:spLocks noChangeShapeType="1"/>
            </p:cNvSpPr>
            <p:nvPr/>
          </p:nvSpPr>
          <p:spPr bwMode="auto">
            <a:xfrm flipH="1">
              <a:off x="7357248"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67" name="TextBox 26">
              <a:extLst>
                <a:ext uri="{FF2B5EF4-FFF2-40B4-BE49-F238E27FC236}">
                  <a16:creationId xmlns:a16="http://schemas.microsoft.com/office/drawing/2014/main" xmlns="" id="{7928BD3E-DE23-4082-8E3B-19A69343FEDC}"/>
                </a:ext>
              </a:extLst>
            </p:cNvPr>
            <p:cNvSpPr txBox="1"/>
            <p:nvPr/>
          </p:nvSpPr>
          <p:spPr>
            <a:xfrm>
              <a:off x="6651484"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468" name="TextBox 28">
              <a:extLst>
                <a:ext uri="{FF2B5EF4-FFF2-40B4-BE49-F238E27FC236}">
                  <a16:creationId xmlns:a16="http://schemas.microsoft.com/office/drawing/2014/main" xmlns="" id="{F3F16041-49B2-41F1-90B5-11EAA9966248}"/>
                </a:ext>
              </a:extLst>
            </p:cNvPr>
            <p:cNvSpPr txBox="1"/>
            <p:nvPr/>
          </p:nvSpPr>
          <p:spPr>
            <a:xfrm>
              <a:off x="6954867"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12</a:t>
              </a:r>
            </a:p>
          </p:txBody>
        </p:sp>
        <p:sp>
          <p:nvSpPr>
            <p:cNvPr id="469" name="TextBox 30">
              <a:extLst>
                <a:ext uri="{FF2B5EF4-FFF2-40B4-BE49-F238E27FC236}">
                  <a16:creationId xmlns:a16="http://schemas.microsoft.com/office/drawing/2014/main" xmlns="" id="{95B83748-5575-42E3-A7EA-08AF7B1B25F6}"/>
                </a:ext>
              </a:extLst>
            </p:cNvPr>
            <p:cNvSpPr txBox="1"/>
            <p:nvPr/>
          </p:nvSpPr>
          <p:spPr>
            <a:xfrm>
              <a:off x="7232040"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14</a:t>
              </a:r>
            </a:p>
          </p:txBody>
        </p:sp>
        <p:sp>
          <p:nvSpPr>
            <p:cNvPr id="470" name="Line 21">
              <a:extLst>
                <a:ext uri="{FF2B5EF4-FFF2-40B4-BE49-F238E27FC236}">
                  <a16:creationId xmlns:a16="http://schemas.microsoft.com/office/drawing/2014/main" xmlns="" id="{BB4BD839-7E14-4663-9FA5-FEC6A4408FC2}"/>
                </a:ext>
              </a:extLst>
            </p:cNvPr>
            <p:cNvSpPr>
              <a:spLocks noChangeShapeType="1"/>
            </p:cNvSpPr>
            <p:nvPr/>
          </p:nvSpPr>
          <p:spPr bwMode="auto">
            <a:xfrm flipH="1">
              <a:off x="7637637"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71" name="TextBox 30">
              <a:extLst>
                <a:ext uri="{FF2B5EF4-FFF2-40B4-BE49-F238E27FC236}">
                  <a16:creationId xmlns:a16="http://schemas.microsoft.com/office/drawing/2014/main" xmlns="" id="{A339C641-B9B1-4F0B-BD39-467BCD4A7EC5}"/>
                </a:ext>
              </a:extLst>
            </p:cNvPr>
            <p:cNvSpPr txBox="1"/>
            <p:nvPr/>
          </p:nvSpPr>
          <p:spPr>
            <a:xfrm>
              <a:off x="7513333"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16</a:t>
              </a:r>
            </a:p>
          </p:txBody>
        </p:sp>
        <p:sp>
          <p:nvSpPr>
            <p:cNvPr id="472" name="Line 21">
              <a:extLst>
                <a:ext uri="{FF2B5EF4-FFF2-40B4-BE49-F238E27FC236}">
                  <a16:creationId xmlns:a16="http://schemas.microsoft.com/office/drawing/2014/main" xmlns="" id="{61765CB5-2B0E-4425-A000-AA133384FBD7}"/>
                </a:ext>
              </a:extLst>
            </p:cNvPr>
            <p:cNvSpPr>
              <a:spLocks noChangeShapeType="1"/>
            </p:cNvSpPr>
            <p:nvPr/>
          </p:nvSpPr>
          <p:spPr bwMode="auto">
            <a:xfrm flipH="1">
              <a:off x="7924258"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73" name="TextBox 30">
              <a:extLst>
                <a:ext uri="{FF2B5EF4-FFF2-40B4-BE49-F238E27FC236}">
                  <a16:creationId xmlns:a16="http://schemas.microsoft.com/office/drawing/2014/main" xmlns="" id="{74EDA232-3BFC-41FD-80C9-4F83D2F467CA}"/>
                </a:ext>
              </a:extLst>
            </p:cNvPr>
            <p:cNvSpPr txBox="1"/>
            <p:nvPr/>
          </p:nvSpPr>
          <p:spPr>
            <a:xfrm>
              <a:off x="7803022"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18</a:t>
              </a:r>
            </a:p>
          </p:txBody>
        </p:sp>
        <p:sp>
          <p:nvSpPr>
            <p:cNvPr id="474" name="Line 21">
              <a:extLst>
                <a:ext uri="{FF2B5EF4-FFF2-40B4-BE49-F238E27FC236}">
                  <a16:creationId xmlns:a16="http://schemas.microsoft.com/office/drawing/2014/main" xmlns="" id="{76494F8D-45DE-4669-BCF9-7F800F4A2382}"/>
                </a:ext>
              </a:extLst>
            </p:cNvPr>
            <p:cNvSpPr>
              <a:spLocks noChangeShapeType="1"/>
            </p:cNvSpPr>
            <p:nvPr/>
          </p:nvSpPr>
          <p:spPr bwMode="auto">
            <a:xfrm flipH="1">
              <a:off x="822859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cs typeface="Arial" panose="020B0604020202020204" pitchFamily="34" charset="0"/>
              </a:endParaRPr>
            </a:p>
          </p:txBody>
        </p:sp>
        <p:sp>
          <p:nvSpPr>
            <p:cNvPr id="475" name="Line 19">
              <a:extLst>
                <a:ext uri="{FF2B5EF4-FFF2-40B4-BE49-F238E27FC236}">
                  <a16:creationId xmlns:a16="http://schemas.microsoft.com/office/drawing/2014/main" xmlns="" id="{C62142F5-0A7E-4D8D-A9E3-C64EEFF2174E}"/>
                </a:ext>
              </a:extLst>
            </p:cNvPr>
            <p:cNvSpPr>
              <a:spLocks noChangeShapeType="1"/>
            </p:cNvSpPr>
            <p:nvPr/>
          </p:nvSpPr>
          <p:spPr bwMode="auto">
            <a:xfrm flipH="1">
              <a:off x="8531974"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latin typeface="+mj-lt"/>
                <a:ea typeface="ＭＳ Ｐゴシック" panose="020B0600070205080204" pitchFamily="50" charset="-128"/>
              </a:endParaRPr>
            </a:p>
          </p:txBody>
        </p:sp>
        <p:sp>
          <p:nvSpPr>
            <p:cNvPr id="476" name="TextBox 26">
              <a:extLst>
                <a:ext uri="{FF2B5EF4-FFF2-40B4-BE49-F238E27FC236}">
                  <a16:creationId xmlns:a16="http://schemas.microsoft.com/office/drawing/2014/main" xmlns="" id="{53C1F517-7FA6-4456-8C0F-0879B02B3352}"/>
                </a:ext>
              </a:extLst>
            </p:cNvPr>
            <p:cNvSpPr txBox="1"/>
            <p:nvPr/>
          </p:nvSpPr>
          <p:spPr>
            <a:xfrm>
              <a:off x="8109517"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477" name="TextBox 28">
              <a:extLst>
                <a:ext uri="{FF2B5EF4-FFF2-40B4-BE49-F238E27FC236}">
                  <a16:creationId xmlns:a16="http://schemas.microsoft.com/office/drawing/2014/main" xmlns="" id="{E4176AFE-8BA5-4218-B764-6F453FA81441}"/>
                </a:ext>
              </a:extLst>
            </p:cNvPr>
            <p:cNvSpPr txBox="1"/>
            <p:nvPr/>
          </p:nvSpPr>
          <p:spPr>
            <a:xfrm>
              <a:off x="8423028"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latin typeface="+mj-lt"/>
                  <a:ea typeface="ＭＳ Ｐゴシック" panose="020B0600070205080204" pitchFamily="50" charset="-128"/>
                  <a:cs typeface="MS UI Gothic"/>
                </a:rPr>
                <a:t>22</a:t>
              </a:r>
            </a:p>
          </p:txBody>
        </p:sp>
        <p:grpSp>
          <p:nvGrpSpPr>
            <p:cNvPr id="478" name="Group 477">
              <a:extLst>
                <a:ext uri="{FF2B5EF4-FFF2-40B4-BE49-F238E27FC236}">
                  <a16:creationId xmlns:a16="http://schemas.microsoft.com/office/drawing/2014/main" xmlns="" id="{9A98EF09-7D20-4FBD-8B9F-75765BC7F725}"/>
                </a:ext>
              </a:extLst>
            </p:cNvPr>
            <p:cNvGrpSpPr/>
            <p:nvPr/>
          </p:nvGrpSpPr>
          <p:grpSpPr>
            <a:xfrm>
              <a:off x="5115022" y="4875394"/>
              <a:ext cx="3516674" cy="257372"/>
              <a:chOff x="2349513" y="4769424"/>
              <a:chExt cx="4181822" cy="353753"/>
            </a:xfrm>
          </p:grpSpPr>
          <p:sp>
            <p:nvSpPr>
              <p:cNvPr id="505" name="TextBox 46">
                <a:extLst>
                  <a:ext uri="{FF2B5EF4-FFF2-40B4-BE49-F238E27FC236}">
                    <a16:creationId xmlns:a16="http://schemas.microsoft.com/office/drawing/2014/main" xmlns="" id="{842DA6A3-75A3-4D27-9918-7920A7206F54}"/>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224</a:t>
                </a:r>
              </a:p>
            </p:txBody>
          </p:sp>
          <p:sp>
            <p:nvSpPr>
              <p:cNvPr id="506" name="TextBox 47">
                <a:extLst>
                  <a:ext uri="{FF2B5EF4-FFF2-40B4-BE49-F238E27FC236}">
                    <a16:creationId xmlns:a16="http://schemas.microsoft.com/office/drawing/2014/main" xmlns="" id="{E0B3BD3F-B9BB-4D76-B2CF-0172812CDD38}"/>
                  </a:ext>
                </a:extLst>
              </p:cNvPr>
              <p:cNvSpPr txBox="1"/>
              <p:nvPr/>
            </p:nvSpPr>
            <p:spPr>
              <a:xfrm>
                <a:off x="2717014"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148</a:t>
                </a:r>
              </a:p>
            </p:txBody>
          </p:sp>
          <p:sp>
            <p:nvSpPr>
              <p:cNvPr id="507" name="TextBox 48">
                <a:extLst>
                  <a:ext uri="{FF2B5EF4-FFF2-40B4-BE49-F238E27FC236}">
                    <a16:creationId xmlns:a16="http://schemas.microsoft.com/office/drawing/2014/main" xmlns="" id="{CF964DD3-C623-4E54-8AAB-AA7C3BE868C6}"/>
                  </a:ext>
                </a:extLst>
              </p:cNvPr>
              <p:cNvSpPr txBox="1"/>
              <p:nvPr/>
            </p:nvSpPr>
            <p:spPr>
              <a:xfrm>
                <a:off x="3138014"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98</a:t>
                </a:r>
              </a:p>
            </p:txBody>
          </p:sp>
          <p:sp>
            <p:nvSpPr>
              <p:cNvPr id="508" name="TextBox 48">
                <a:extLst>
                  <a:ext uri="{FF2B5EF4-FFF2-40B4-BE49-F238E27FC236}">
                    <a16:creationId xmlns:a16="http://schemas.microsoft.com/office/drawing/2014/main" xmlns="" id="{2816BD0E-F5B9-4044-8BD5-77196ED377EC}"/>
                  </a:ext>
                </a:extLst>
              </p:cNvPr>
              <p:cNvSpPr txBox="1"/>
              <p:nvPr/>
            </p:nvSpPr>
            <p:spPr>
              <a:xfrm>
                <a:off x="3475678"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61</a:t>
                </a:r>
              </a:p>
            </p:txBody>
          </p:sp>
          <p:sp>
            <p:nvSpPr>
              <p:cNvPr id="509" name="TextBox 48">
                <a:extLst>
                  <a:ext uri="{FF2B5EF4-FFF2-40B4-BE49-F238E27FC236}">
                    <a16:creationId xmlns:a16="http://schemas.microsoft.com/office/drawing/2014/main" xmlns="" id="{5046FC30-5DB0-4835-856E-A414571F2CAC}"/>
                  </a:ext>
                </a:extLst>
              </p:cNvPr>
              <p:cNvSpPr txBox="1"/>
              <p:nvPr/>
            </p:nvSpPr>
            <p:spPr>
              <a:xfrm>
                <a:off x="3812859"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33</a:t>
                </a:r>
              </a:p>
            </p:txBody>
          </p:sp>
          <p:sp>
            <p:nvSpPr>
              <p:cNvPr id="510" name="TextBox 46">
                <a:extLst>
                  <a:ext uri="{FF2B5EF4-FFF2-40B4-BE49-F238E27FC236}">
                    <a16:creationId xmlns:a16="http://schemas.microsoft.com/office/drawing/2014/main" xmlns="" id="{E7B0A543-28A8-4519-87B0-28DF4D971434}"/>
                  </a:ext>
                </a:extLst>
              </p:cNvPr>
              <p:cNvSpPr txBox="1"/>
              <p:nvPr/>
            </p:nvSpPr>
            <p:spPr>
              <a:xfrm>
                <a:off x="4119637"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16</a:t>
                </a:r>
              </a:p>
            </p:txBody>
          </p:sp>
          <p:sp>
            <p:nvSpPr>
              <p:cNvPr id="511" name="TextBox 47">
                <a:extLst>
                  <a:ext uri="{FF2B5EF4-FFF2-40B4-BE49-F238E27FC236}">
                    <a16:creationId xmlns:a16="http://schemas.microsoft.com/office/drawing/2014/main" xmlns="" id="{A718F2F1-1B22-47E7-8CAC-2626257A556C}"/>
                  </a:ext>
                </a:extLst>
              </p:cNvPr>
              <p:cNvSpPr txBox="1"/>
              <p:nvPr/>
            </p:nvSpPr>
            <p:spPr>
              <a:xfrm>
                <a:off x="45814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9</a:t>
                </a:r>
              </a:p>
            </p:txBody>
          </p:sp>
          <p:sp>
            <p:nvSpPr>
              <p:cNvPr id="512" name="TextBox 48">
                <a:extLst>
                  <a:ext uri="{FF2B5EF4-FFF2-40B4-BE49-F238E27FC236}">
                    <a16:creationId xmlns:a16="http://schemas.microsoft.com/office/drawing/2014/main" xmlns="" id="{3A055671-6716-4F0F-B409-8FE78F3E48C4}"/>
                  </a:ext>
                </a:extLst>
              </p:cNvPr>
              <p:cNvSpPr txBox="1"/>
              <p:nvPr/>
            </p:nvSpPr>
            <p:spPr>
              <a:xfrm>
                <a:off x="4911021"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5</a:t>
                </a:r>
              </a:p>
            </p:txBody>
          </p:sp>
          <p:sp>
            <p:nvSpPr>
              <p:cNvPr id="513" name="TextBox 48">
                <a:extLst>
                  <a:ext uri="{FF2B5EF4-FFF2-40B4-BE49-F238E27FC236}">
                    <a16:creationId xmlns:a16="http://schemas.microsoft.com/office/drawing/2014/main" xmlns="" id="{6B8BEFE1-11C4-454A-A5B7-811C6A380BDD}"/>
                  </a:ext>
                </a:extLst>
              </p:cNvPr>
              <p:cNvSpPr txBox="1"/>
              <p:nvPr/>
            </p:nvSpPr>
            <p:spPr>
              <a:xfrm>
                <a:off x="524552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a:t>
                </a:r>
              </a:p>
            </p:txBody>
          </p:sp>
          <p:sp>
            <p:nvSpPr>
              <p:cNvPr id="514" name="TextBox 48">
                <a:extLst>
                  <a:ext uri="{FF2B5EF4-FFF2-40B4-BE49-F238E27FC236}">
                    <a16:creationId xmlns:a16="http://schemas.microsoft.com/office/drawing/2014/main" xmlns="" id="{B86C4DAD-461D-4048-B64B-AE56B5075597}"/>
                  </a:ext>
                </a:extLst>
              </p:cNvPr>
              <p:cNvSpPr txBox="1"/>
              <p:nvPr/>
            </p:nvSpPr>
            <p:spPr>
              <a:xfrm>
                <a:off x="559000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1</a:t>
                </a:r>
              </a:p>
            </p:txBody>
          </p:sp>
          <p:sp>
            <p:nvSpPr>
              <p:cNvPr id="515" name="TextBox 46">
                <a:extLst>
                  <a:ext uri="{FF2B5EF4-FFF2-40B4-BE49-F238E27FC236}">
                    <a16:creationId xmlns:a16="http://schemas.microsoft.com/office/drawing/2014/main" xmlns="" id="{1501538E-0F38-4FD9-9563-07E7AB8B93D9}"/>
                  </a:ext>
                </a:extLst>
              </p:cNvPr>
              <p:cNvSpPr txBox="1"/>
              <p:nvPr/>
            </p:nvSpPr>
            <p:spPr>
              <a:xfrm>
                <a:off x="5954471"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0</a:t>
                </a:r>
              </a:p>
            </p:txBody>
          </p:sp>
          <p:sp>
            <p:nvSpPr>
              <p:cNvPr id="516" name="TextBox 47">
                <a:extLst>
                  <a:ext uri="{FF2B5EF4-FFF2-40B4-BE49-F238E27FC236}">
                    <a16:creationId xmlns:a16="http://schemas.microsoft.com/office/drawing/2014/main" xmlns="" id="{115A500B-C77F-4C98-B85D-5A49ABC19563}"/>
                  </a:ext>
                </a:extLst>
              </p:cNvPr>
              <p:cNvSpPr txBox="1"/>
              <p:nvPr/>
            </p:nvSpPr>
            <p:spPr>
              <a:xfrm>
                <a:off x="6343851" y="4769428"/>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latin typeface="+mj-lt"/>
                    <a:ea typeface="ＭＳ Ｐゴシック" panose="020B0600070205080204" pitchFamily="50" charset="-128"/>
                    <a:cs typeface="MS UI Gothic"/>
                  </a:rPr>
                  <a:t>0</a:t>
                </a:r>
              </a:p>
            </p:txBody>
          </p:sp>
        </p:grpSp>
        <p:grpSp>
          <p:nvGrpSpPr>
            <p:cNvPr id="479" name="Group 478">
              <a:extLst>
                <a:ext uri="{FF2B5EF4-FFF2-40B4-BE49-F238E27FC236}">
                  <a16:creationId xmlns:a16="http://schemas.microsoft.com/office/drawing/2014/main" xmlns="" id="{DADA4AB4-93BA-4D3A-9A1C-3609CC70FC8E}"/>
                </a:ext>
              </a:extLst>
            </p:cNvPr>
            <p:cNvGrpSpPr/>
            <p:nvPr/>
          </p:nvGrpSpPr>
          <p:grpSpPr>
            <a:xfrm>
              <a:off x="5115022" y="5112709"/>
              <a:ext cx="3516674" cy="257369"/>
              <a:chOff x="2349513" y="5005837"/>
              <a:chExt cx="4181822" cy="353748"/>
            </a:xfrm>
          </p:grpSpPr>
          <p:sp>
            <p:nvSpPr>
              <p:cNvPr id="493" name="TextBox 46">
                <a:extLst>
                  <a:ext uri="{FF2B5EF4-FFF2-40B4-BE49-F238E27FC236}">
                    <a16:creationId xmlns:a16="http://schemas.microsoft.com/office/drawing/2014/main" xmlns="" id="{9B1F7002-845F-4EEF-A440-1155E92D11CB}"/>
                  </a:ext>
                </a:extLst>
              </p:cNvPr>
              <p:cNvSpPr txBox="1"/>
              <p:nvPr/>
            </p:nvSpPr>
            <p:spPr>
              <a:xfrm>
                <a:off x="2349513" y="5005837"/>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220</a:t>
                </a:r>
              </a:p>
            </p:txBody>
          </p:sp>
          <p:sp>
            <p:nvSpPr>
              <p:cNvPr id="494" name="TextBox 47">
                <a:extLst>
                  <a:ext uri="{FF2B5EF4-FFF2-40B4-BE49-F238E27FC236}">
                    <a16:creationId xmlns:a16="http://schemas.microsoft.com/office/drawing/2014/main" xmlns="" id="{632E6A72-2F46-489A-8C20-BD232530C7E7}"/>
                  </a:ext>
                </a:extLst>
              </p:cNvPr>
              <p:cNvSpPr txBox="1"/>
              <p:nvPr/>
            </p:nvSpPr>
            <p:spPr>
              <a:xfrm>
                <a:off x="2717015" y="5005837"/>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147</a:t>
                </a:r>
              </a:p>
            </p:txBody>
          </p:sp>
          <p:sp>
            <p:nvSpPr>
              <p:cNvPr id="495" name="TextBox 48">
                <a:extLst>
                  <a:ext uri="{FF2B5EF4-FFF2-40B4-BE49-F238E27FC236}">
                    <a16:creationId xmlns:a16="http://schemas.microsoft.com/office/drawing/2014/main" xmlns="" id="{7A807B7B-80AC-445E-AA5D-75F2E6442AB9}"/>
                  </a:ext>
                </a:extLst>
              </p:cNvPr>
              <p:cNvSpPr txBox="1"/>
              <p:nvPr/>
            </p:nvSpPr>
            <p:spPr>
              <a:xfrm>
                <a:off x="3138014" y="5005837"/>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97</a:t>
                </a:r>
              </a:p>
            </p:txBody>
          </p:sp>
          <p:sp>
            <p:nvSpPr>
              <p:cNvPr id="496" name="TextBox 48">
                <a:extLst>
                  <a:ext uri="{FF2B5EF4-FFF2-40B4-BE49-F238E27FC236}">
                    <a16:creationId xmlns:a16="http://schemas.microsoft.com/office/drawing/2014/main" xmlns="" id="{E3EE36E5-D8FB-46C3-9B5C-6BD35D41387F}"/>
                  </a:ext>
                </a:extLst>
              </p:cNvPr>
              <p:cNvSpPr txBox="1"/>
              <p:nvPr/>
            </p:nvSpPr>
            <p:spPr>
              <a:xfrm>
                <a:off x="3475676" y="5005837"/>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59</a:t>
                </a:r>
              </a:p>
            </p:txBody>
          </p:sp>
          <p:sp>
            <p:nvSpPr>
              <p:cNvPr id="497" name="TextBox 48">
                <a:extLst>
                  <a:ext uri="{FF2B5EF4-FFF2-40B4-BE49-F238E27FC236}">
                    <a16:creationId xmlns:a16="http://schemas.microsoft.com/office/drawing/2014/main" xmlns="" id="{85CFCAC0-FCE7-4484-AF1E-26B38830C4F1}"/>
                  </a:ext>
                </a:extLst>
              </p:cNvPr>
              <p:cNvSpPr txBox="1"/>
              <p:nvPr/>
            </p:nvSpPr>
            <p:spPr>
              <a:xfrm>
                <a:off x="3812858" y="5005837"/>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33</a:t>
                </a:r>
              </a:p>
            </p:txBody>
          </p:sp>
          <p:sp>
            <p:nvSpPr>
              <p:cNvPr id="498" name="TextBox 46">
                <a:extLst>
                  <a:ext uri="{FF2B5EF4-FFF2-40B4-BE49-F238E27FC236}">
                    <a16:creationId xmlns:a16="http://schemas.microsoft.com/office/drawing/2014/main" xmlns="" id="{538B37F3-F151-4E03-A809-DE11613EC9E4}"/>
                  </a:ext>
                </a:extLst>
              </p:cNvPr>
              <p:cNvSpPr txBox="1"/>
              <p:nvPr/>
            </p:nvSpPr>
            <p:spPr>
              <a:xfrm>
                <a:off x="4119637" y="5005837"/>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21</a:t>
                </a:r>
              </a:p>
            </p:txBody>
          </p:sp>
          <p:sp>
            <p:nvSpPr>
              <p:cNvPr id="499" name="TextBox 47">
                <a:extLst>
                  <a:ext uri="{FF2B5EF4-FFF2-40B4-BE49-F238E27FC236}">
                    <a16:creationId xmlns:a16="http://schemas.microsoft.com/office/drawing/2014/main" xmlns="" id="{CDCF11A7-5F57-44F3-8734-63A19CB9A771}"/>
                  </a:ext>
                </a:extLst>
              </p:cNvPr>
              <p:cNvSpPr txBox="1"/>
              <p:nvPr/>
            </p:nvSpPr>
            <p:spPr>
              <a:xfrm>
                <a:off x="4480398" y="5005837"/>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12</a:t>
                </a:r>
              </a:p>
            </p:txBody>
          </p:sp>
          <p:sp>
            <p:nvSpPr>
              <p:cNvPr id="500" name="TextBox 48">
                <a:extLst>
                  <a:ext uri="{FF2B5EF4-FFF2-40B4-BE49-F238E27FC236}">
                    <a16:creationId xmlns:a16="http://schemas.microsoft.com/office/drawing/2014/main" xmlns="" id="{8B4C9255-A1CF-488A-8929-10EF3153EA9F}"/>
                  </a:ext>
                </a:extLst>
              </p:cNvPr>
              <p:cNvSpPr txBox="1"/>
              <p:nvPr/>
            </p:nvSpPr>
            <p:spPr>
              <a:xfrm>
                <a:off x="4911022" y="5005837"/>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7</a:t>
                </a:r>
              </a:p>
            </p:txBody>
          </p:sp>
          <p:sp>
            <p:nvSpPr>
              <p:cNvPr id="501" name="TextBox 48">
                <a:extLst>
                  <a:ext uri="{FF2B5EF4-FFF2-40B4-BE49-F238E27FC236}">
                    <a16:creationId xmlns:a16="http://schemas.microsoft.com/office/drawing/2014/main" xmlns="" id="{EFA53C7B-E0EB-474C-807B-0A95B3EB76B8}"/>
                  </a:ext>
                </a:extLst>
              </p:cNvPr>
              <p:cNvSpPr txBox="1"/>
              <p:nvPr/>
            </p:nvSpPr>
            <p:spPr>
              <a:xfrm>
                <a:off x="5245521" y="5005837"/>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4</a:t>
                </a:r>
              </a:p>
            </p:txBody>
          </p:sp>
          <p:sp>
            <p:nvSpPr>
              <p:cNvPr id="502" name="TextBox 48">
                <a:extLst>
                  <a:ext uri="{FF2B5EF4-FFF2-40B4-BE49-F238E27FC236}">
                    <a16:creationId xmlns:a16="http://schemas.microsoft.com/office/drawing/2014/main" xmlns="" id="{297A3441-5EAE-45CF-BC2A-D7436373E28A}"/>
                  </a:ext>
                </a:extLst>
              </p:cNvPr>
              <p:cNvSpPr txBox="1"/>
              <p:nvPr/>
            </p:nvSpPr>
            <p:spPr>
              <a:xfrm>
                <a:off x="5590000" y="5005837"/>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0</a:t>
                </a:r>
              </a:p>
            </p:txBody>
          </p:sp>
          <p:sp>
            <p:nvSpPr>
              <p:cNvPr id="503" name="TextBox 46">
                <a:extLst>
                  <a:ext uri="{FF2B5EF4-FFF2-40B4-BE49-F238E27FC236}">
                    <a16:creationId xmlns:a16="http://schemas.microsoft.com/office/drawing/2014/main" xmlns="" id="{19758BC7-F8DD-408A-B7D9-3D3986C78985}"/>
                  </a:ext>
                </a:extLst>
              </p:cNvPr>
              <p:cNvSpPr txBox="1"/>
              <p:nvPr/>
            </p:nvSpPr>
            <p:spPr>
              <a:xfrm>
                <a:off x="5954468" y="5005837"/>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0</a:t>
                </a:r>
              </a:p>
            </p:txBody>
          </p:sp>
          <p:sp>
            <p:nvSpPr>
              <p:cNvPr id="504" name="TextBox 47">
                <a:extLst>
                  <a:ext uri="{FF2B5EF4-FFF2-40B4-BE49-F238E27FC236}">
                    <a16:creationId xmlns:a16="http://schemas.microsoft.com/office/drawing/2014/main" xmlns="" id="{E0EC3DA1-66C6-44C9-9591-413A1446B1DC}"/>
                  </a:ext>
                </a:extLst>
              </p:cNvPr>
              <p:cNvSpPr txBox="1"/>
              <p:nvPr/>
            </p:nvSpPr>
            <p:spPr>
              <a:xfrm>
                <a:off x="6343851" y="5005837"/>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latin typeface="+mj-lt"/>
                    <a:ea typeface="ＭＳ Ｐゴシック" panose="020B0600070205080204" pitchFamily="50" charset="-128"/>
                    <a:cs typeface="MS UI Gothic"/>
                  </a:rPr>
                  <a:t>0</a:t>
                </a:r>
              </a:p>
            </p:txBody>
          </p:sp>
        </p:grpSp>
        <p:grpSp>
          <p:nvGrpSpPr>
            <p:cNvPr id="480" name="Group 479">
              <a:extLst>
                <a:ext uri="{FF2B5EF4-FFF2-40B4-BE49-F238E27FC236}">
                  <a16:creationId xmlns:a16="http://schemas.microsoft.com/office/drawing/2014/main" xmlns="" id="{B2B0DB72-00ED-4885-8E64-2E3415916DEE}"/>
                </a:ext>
              </a:extLst>
            </p:cNvPr>
            <p:cNvGrpSpPr/>
            <p:nvPr/>
          </p:nvGrpSpPr>
          <p:grpSpPr>
            <a:xfrm>
              <a:off x="5115024" y="5368643"/>
              <a:ext cx="3516675" cy="257369"/>
              <a:chOff x="2349514" y="5242182"/>
              <a:chExt cx="4181823" cy="353749"/>
            </a:xfrm>
          </p:grpSpPr>
          <p:sp>
            <p:nvSpPr>
              <p:cNvPr id="481" name="TextBox 46">
                <a:extLst>
                  <a:ext uri="{FF2B5EF4-FFF2-40B4-BE49-F238E27FC236}">
                    <a16:creationId xmlns:a16="http://schemas.microsoft.com/office/drawing/2014/main" xmlns="" id="{392418D4-F82A-4C4B-9821-87A122D29CF4}"/>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221</a:t>
                </a:r>
              </a:p>
            </p:txBody>
          </p:sp>
          <p:sp>
            <p:nvSpPr>
              <p:cNvPr id="482" name="TextBox 47">
                <a:extLst>
                  <a:ext uri="{FF2B5EF4-FFF2-40B4-BE49-F238E27FC236}">
                    <a16:creationId xmlns:a16="http://schemas.microsoft.com/office/drawing/2014/main" xmlns="" id="{C79B9608-91E5-47CA-B228-8A20A169EF56}"/>
                  </a:ext>
                </a:extLst>
              </p:cNvPr>
              <p:cNvSpPr txBox="1"/>
              <p:nvPr/>
            </p:nvSpPr>
            <p:spPr>
              <a:xfrm>
                <a:off x="2818042"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82</a:t>
                </a:r>
              </a:p>
            </p:txBody>
          </p:sp>
          <p:sp>
            <p:nvSpPr>
              <p:cNvPr id="483" name="TextBox 48">
                <a:extLst>
                  <a:ext uri="{FF2B5EF4-FFF2-40B4-BE49-F238E27FC236}">
                    <a16:creationId xmlns:a16="http://schemas.microsoft.com/office/drawing/2014/main" xmlns="" id="{A6EB5C57-B372-4036-BEAB-EB628F867055}"/>
                  </a:ext>
                </a:extLst>
              </p:cNvPr>
              <p:cNvSpPr txBox="1"/>
              <p:nvPr/>
            </p:nvSpPr>
            <p:spPr>
              <a:xfrm>
                <a:off x="3138014"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48</a:t>
                </a:r>
              </a:p>
            </p:txBody>
          </p:sp>
          <p:sp>
            <p:nvSpPr>
              <p:cNvPr id="484" name="TextBox 48">
                <a:extLst>
                  <a:ext uri="{FF2B5EF4-FFF2-40B4-BE49-F238E27FC236}">
                    <a16:creationId xmlns:a16="http://schemas.microsoft.com/office/drawing/2014/main" xmlns="" id="{F9B2C358-F5C1-42BE-B1A0-A1C95EFCE532}"/>
                  </a:ext>
                </a:extLst>
              </p:cNvPr>
              <p:cNvSpPr txBox="1"/>
              <p:nvPr/>
            </p:nvSpPr>
            <p:spPr>
              <a:xfrm>
                <a:off x="3475677"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25</a:t>
                </a:r>
              </a:p>
            </p:txBody>
          </p:sp>
          <p:sp>
            <p:nvSpPr>
              <p:cNvPr id="485" name="TextBox 48">
                <a:extLst>
                  <a:ext uri="{FF2B5EF4-FFF2-40B4-BE49-F238E27FC236}">
                    <a16:creationId xmlns:a16="http://schemas.microsoft.com/office/drawing/2014/main" xmlns="" id="{6EC8AA69-F0F2-4704-97CB-7C11E7ABE237}"/>
                  </a:ext>
                </a:extLst>
              </p:cNvPr>
              <p:cNvSpPr txBox="1"/>
              <p:nvPr/>
            </p:nvSpPr>
            <p:spPr>
              <a:xfrm>
                <a:off x="3812858"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18</a:t>
                </a:r>
              </a:p>
            </p:txBody>
          </p:sp>
          <p:sp>
            <p:nvSpPr>
              <p:cNvPr id="486" name="TextBox 46">
                <a:extLst>
                  <a:ext uri="{FF2B5EF4-FFF2-40B4-BE49-F238E27FC236}">
                    <a16:creationId xmlns:a16="http://schemas.microsoft.com/office/drawing/2014/main" xmlns="" id="{E5B5F1A9-0000-4BBC-861D-7DF399458ECC}"/>
                  </a:ext>
                </a:extLst>
              </p:cNvPr>
              <p:cNvSpPr txBox="1"/>
              <p:nvPr/>
            </p:nvSpPr>
            <p:spPr>
              <a:xfrm>
                <a:off x="4119639"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10</a:t>
                </a:r>
              </a:p>
            </p:txBody>
          </p:sp>
          <p:sp>
            <p:nvSpPr>
              <p:cNvPr id="487" name="TextBox 47">
                <a:extLst>
                  <a:ext uri="{FF2B5EF4-FFF2-40B4-BE49-F238E27FC236}">
                    <a16:creationId xmlns:a16="http://schemas.microsoft.com/office/drawing/2014/main" xmlns="" id="{F6C2ED5D-9758-4D21-9CC5-949FD06E0000}"/>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7</a:t>
                </a:r>
              </a:p>
            </p:txBody>
          </p:sp>
          <p:sp>
            <p:nvSpPr>
              <p:cNvPr id="488" name="TextBox 48">
                <a:extLst>
                  <a:ext uri="{FF2B5EF4-FFF2-40B4-BE49-F238E27FC236}">
                    <a16:creationId xmlns:a16="http://schemas.microsoft.com/office/drawing/2014/main" xmlns="" id="{8C6A5077-29B1-4938-A8CC-B5E91B6D304F}"/>
                  </a:ext>
                </a:extLst>
              </p:cNvPr>
              <p:cNvSpPr txBox="1"/>
              <p:nvPr/>
            </p:nvSpPr>
            <p:spPr>
              <a:xfrm>
                <a:off x="491102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3</a:t>
                </a:r>
              </a:p>
            </p:txBody>
          </p:sp>
          <p:sp>
            <p:nvSpPr>
              <p:cNvPr id="489" name="TextBox 48">
                <a:extLst>
                  <a:ext uri="{FF2B5EF4-FFF2-40B4-BE49-F238E27FC236}">
                    <a16:creationId xmlns:a16="http://schemas.microsoft.com/office/drawing/2014/main" xmlns="" id="{96AC5B9F-226D-4326-8F59-0861A94361CA}"/>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2</a:t>
                </a:r>
              </a:p>
            </p:txBody>
          </p:sp>
          <p:sp>
            <p:nvSpPr>
              <p:cNvPr id="490" name="TextBox 48">
                <a:extLst>
                  <a:ext uri="{FF2B5EF4-FFF2-40B4-BE49-F238E27FC236}">
                    <a16:creationId xmlns:a16="http://schemas.microsoft.com/office/drawing/2014/main" xmlns="" id="{99C9B6B8-06FE-4A6B-A710-66D5575DDBB9}"/>
                  </a:ext>
                </a:extLst>
              </p:cNvPr>
              <p:cNvSpPr txBox="1"/>
              <p:nvPr/>
            </p:nvSpPr>
            <p:spPr>
              <a:xfrm>
                <a:off x="558999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a:t>
                </a:r>
              </a:p>
            </p:txBody>
          </p:sp>
          <p:sp>
            <p:nvSpPr>
              <p:cNvPr id="491" name="TextBox 46">
                <a:extLst>
                  <a:ext uri="{FF2B5EF4-FFF2-40B4-BE49-F238E27FC236}">
                    <a16:creationId xmlns:a16="http://schemas.microsoft.com/office/drawing/2014/main" xmlns="" id="{84E56541-5DF1-4085-942B-2A0115E78B5B}"/>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1</a:t>
                </a:r>
              </a:p>
            </p:txBody>
          </p:sp>
          <p:sp>
            <p:nvSpPr>
              <p:cNvPr id="492" name="TextBox 47">
                <a:extLst>
                  <a:ext uri="{FF2B5EF4-FFF2-40B4-BE49-F238E27FC236}">
                    <a16:creationId xmlns:a16="http://schemas.microsoft.com/office/drawing/2014/main" xmlns="" id="{3B9BA228-294C-403F-9126-586C5A60380D}"/>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latin typeface="+mj-lt"/>
                    <a:ea typeface="ＭＳ Ｐゴシック" panose="020B0600070205080204" pitchFamily="50" charset="-128"/>
                    <a:cs typeface="MS UI Gothic"/>
                  </a:rPr>
                  <a:t>0</a:t>
                </a:r>
              </a:p>
            </p:txBody>
          </p:sp>
        </p:grpSp>
      </p:grpSp>
      <p:graphicFrame>
        <p:nvGraphicFramePr>
          <p:cNvPr id="527" name="Table 60">
            <a:extLst>
              <a:ext uri="{FF2B5EF4-FFF2-40B4-BE49-F238E27FC236}">
                <a16:creationId xmlns:a16="http://schemas.microsoft.com/office/drawing/2014/main" xmlns="" id="{BBA19328-23B7-4700-8711-3FBE8ED52774}"/>
              </a:ext>
            </a:extLst>
          </p:cNvPr>
          <p:cNvGraphicFramePr>
            <a:graphicFrameLocks noGrp="1"/>
          </p:cNvGraphicFramePr>
          <p:nvPr>
            <p:extLst>
              <p:ext uri="{D42A27DB-BD31-4B8C-83A1-F6EECF244321}">
                <p14:modId xmlns:p14="http://schemas.microsoft.com/office/powerpoint/2010/main" xmlns="" val="2895152067"/>
              </p:ext>
            </p:extLst>
          </p:nvPr>
        </p:nvGraphicFramePr>
        <p:xfrm>
          <a:off x="5696041" y="2260945"/>
          <a:ext cx="3323616" cy="681600"/>
        </p:xfrm>
        <a:graphic>
          <a:graphicData uri="http://schemas.openxmlformats.org/drawingml/2006/table">
            <a:tbl>
              <a:tblPr firstRow="1" bandRow="1">
                <a:tableStyleId>{5C22544A-7EE6-4342-B048-85BDC9FD1C3A}</a:tableStyleId>
              </a:tblPr>
              <a:tblGrid>
                <a:gridCol w="90927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latin typeface="+mj-lt"/>
                        <a:ea typeface="ＭＳ Ｐゴシック" panose="020B0600070205080204" pitchFamily="50" charset="-128"/>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dirty="0">
                          <a:solidFill>
                            <a:srgbClr val="B60D27"/>
                          </a:solidFill>
                          <a:effectLst/>
                          <a:latin typeface="+mj-lt"/>
                          <a:ea typeface="ＭＳ Ｐゴシック" panose="020B0600070205080204" pitchFamily="50" charset="-128"/>
                          <a:cs typeface="MS UI Gothic"/>
                        </a:rPr>
                        <a:t>三剤併用</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FFC000"/>
                          </a:solidFill>
                          <a:effectLst/>
                          <a:latin typeface="+mj-lt"/>
                          <a:ea typeface="ＭＳ Ｐゴシック" panose="020B0600070205080204" pitchFamily="50" charset="-128"/>
                          <a:cs typeface="MS UI Gothic"/>
                        </a:rPr>
                        <a:t>二剤併用</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2C0D8"/>
                          </a:solidFill>
                          <a:effectLst/>
                          <a:latin typeface="+mj-lt"/>
                          <a:ea typeface="ＭＳ Ｐゴシック" panose="020B0600070205080204" pitchFamily="50" charset="-128"/>
                          <a:cs typeface="MS UI Gothic"/>
                        </a:rPr>
                        <a:t>対照</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ja-JP" sz="800" b="0" i="0" strike="noStrike" cap="none" spc="0" baseline="0" dirty="0">
                          <a:solidFill>
                            <a:srgbClr val="4D4D4D"/>
                          </a:solidFill>
                          <a:effectLst/>
                          <a:latin typeface="+mj-lt"/>
                          <a:ea typeface="ＭＳ Ｐゴシック" panose="020B0600070205080204" pitchFamily="50" charset="-128"/>
                          <a:cs typeface="MS UI Gothic"/>
                        </a:rPr>
                        <a:t>事象、</a:t>
                      </a:r>
                      <a:r>
                        <a:rPr lang="ja-JP" sz="8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8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800" b="0" i="0" strike="noStrike" cap="none" spc="0" baseline="0" dirty="0">
                          <a:solidFill>
                            <a:srgbClr val="4D4D4D"/>
                          </a:solidFill>
                          <a:effectLst/>
                          <a:latin typeface="+mj-lt"/>
                          <a:ea typeface="ＭＳ Ｐゴシック" panose="020B0600070205080204" pitchFamily="50" charset="-128"/>
                          <a:cs typeface="MS UI Gothic"/>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60D27"/>
                          </a:solidFill>
                          <a:effectLst/>
                          <a:latin typeface="+mj-lt"/>
                          <a:ea typeface="ＭＳ Ｐゴシック" panose="020B0600070205080204" pitchFamily="50" charset="-128"/>
                          <a:cs typeface="MS UI Gothic"/>
                        </a:rPr>
                        <a:t>13</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1</a:t>
                      </a:r>
                      <a:r>
                        <a:rPr lang="en-GB" altLang="ja-JP" sz="8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800" b="0" i="0" strike="noStrike" cap="none" spc="0" baseline="0" dirty="0">
                          <a:solidFill>
                            <a:srgbClr val="B60D27"/>
                          </a:solidFill>
                          <a:effectLst/>
                          <a:latin typeface="+mj-lt"/>
                          <a:ea typeface="ＭＳ Ｐゴシック" panose="020B0600070205080204" pitchFamily="50" charset="-128"/>
                          <a:cs typeface="MS UI Gothic"/>
                        </a:rPr>
                        <a:t>58.5）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FFC000"/>
                          </a:solidFill>
                          <a:effectLst/>
                          <a:latin typeface="+mj-lt"/>
                          <a:ea typeface="ＭＳ Ｐゴシック" panose="020B0600070205080204" pitchFamily="50" charset="-128"/>
                          <a:cs typeface="MS UI Gothic"/>
                        </a:rPr>
                        <a:t>12</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8</a:t>
                      </a:r>
                      <a:r>
                        <a:rPr lang="en-GB" altLang="ja-JP" sz="800" b="0" i="0" strike="noStrike" cap="none" spc="0" baseline="0" dirty="0" smtClean="0">
                          <a:solidFill>
                            <a:srgbClr val="FFC000"/>
                          </a:solidFill>
                          <a:effectLst/>
                          <a:latin typeface="+mj-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a:t>
                      </a:r>
                      <a:r>
                        <a:rPr lang="ja-JP" sz="800" b="0" i="0" strike="noStrike" cap="none" spc="0" baseline="0" dirty="0">
                          <a:solidFill>
                            <a:srgbClr val="FFC000"/>
                          </a:solidFill>
                          <a:effectLst/>
                          <a:latin typeface="+mj-lt"/>
                          <a:ea typeface="ＭＳ Ｐゴシック" panose="020B0600070205080204" pitchFamily="50" charset="-128"/>
                          <a:cs typeface="MS UI Gothic"/>
                        </a:rPr>
                        <a:t>58.2）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2C0D8"/>
                          </a:solidFill>
                          <a:effectLst/>
                          <a:latin typeface="+mj-lt"/>
                          <a:ea typeface="ＭＳ Ｐゴシック" panose="020B0600070205080204" pitchFamily="50" charset="-128"/>
                          <a:cs typeface="MS UI Gothic"/>
                        </a:rPr>
                        <a:t>15</a:t>
                      </a:r>
                      <a:r>
                        <a:rPr lang="ja-JP" sz="800" b="0" i="0" strike="noStrike" cap="none" spc="0" baseline="0" dirty="0" smtClean="0">
                          <a:solidFill>
                            <a:srgbClr val="B2C0D8"/>
                          </a:solidFill>
                          <a:effectLst/>
                          <a:latin typeface="+mj-lt"/>
                          <a:ea typeface="ＭＳ Ｐゴシック" panose="020B0600070205080204" pitchFamily="50" charset="-128"/>
                          <a:cs typeface="MS UI Gothic"/>
                        </a:rPr>
                        <a:t>4</a:t>
                      </a:r>
                      <a:r>
                        <a:rPr lang="en-GB" altLang="ja-JP" sz="8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8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800" b="0" i="0" strike="noStrike" cap="none" spc="0" baseline="0" dirty="0">
                          <a:solidFill>
                            <a:srgbClr val="B2C0D8"/>
                          </a:solidFill>
                          <a:effectLst/>
                          <a:latin typeface="+mj-lt"/>
                          <a:ea typeface="ＭＳ Ｐゴシック" panose="020B0600070205080204" pitchFamily="50" charset="-128"/>
                          <a:cs typeface="MS UI Gothic"/>
                        </a:rPr>
                        <a:t>69.7）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ja-JP" sz="800" b="0" i="0" strike="noStrike" cap="none" spc="0" baseline="0">
                          <a:solidFill>
                            <a:srgbClr val="4D4D4D"/>
                          </a:solidFill>
                          <a:effectLst/>
                          <a:latin typeface="+mj-lt"/>
                          <a:ea typeface="ＭＳ Ｐゴシック" panose="020B0600070205080204" pitchFamily="50" charset="-128"/>
                          <a:cs typeface="MS UI Gothic"/>
                        </a:rPr>
                        <a:t>中央値、月数</a:t>
                      </a:r>
                      <a:endParaRPr lang="en-GB" sz="800">
                        <a:solidFill>
                          <a:srgbClr val="4D4D4D"/>
                        </a:solidFill>
                        <a:latin typeface="+mj-lt"/>
                        <a:ea typeface="ＭＳ Ｐゴシック" panose="020B0600070205080204" pitchFamily="50" charset="-128"/>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60D27"/>
                          </a:solidFill>
                          <a:effectLst/>
                          <a:latin typeface="+mj-lt"/>
                          <a:ea typeface="ＭＳ Ｐゴシック" panose="020B0600070205080204" pitchFamily="50" charset="-128"/>
                          <a:cs typeface="MS UI Gothic"/>
                        </a:rPr>
                        <a:t>5.65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FFC000"/>
                          </a:solidFill>
                          <a:effectLst/>
                          <a:latin typeface="+mj-lt"/>
                          <a:ea typeface="ＭＳ Ｐゴシック" panose="020B0600070205080204" pitchFamily="50" charset="-128"/>
                          <a:cs typeface="MS UI Gothic"/>
                        </a:rPr>
                        <a:t>5.36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B2C0D8"/>
                          </a:solidFill>
                          <a:effectLst/>
                          <a:latin typeface="+mj-lt"/>
                          <a:ea typeface="ＭＳ Ｐゴシック" panose="020B0600070205080204" pitchFamily="50" charset="-128"/>
                          <a:cs typeface="MS UI Gothic"/>
                        </a:rPr>
                        <a:t>2.00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ja-JP" sz="800" b="0" i="0" strike="noStrike" cap="none" spc="0" baseline="0" dirty="0">
                          <a:solidFill>
                            <a:srgbClr val="4D4D4D"/>
                          </a:solidFill>
                          <a:effectLst/>
                          <a:latin typeface="+mj-lt"/>
                          <a:ea typeface="ＭＳ Ｐゴシック" panose="020B0600070205080204" pitchFamily="50" charset="-128"/>
                          <a:cs typeface="MS UI Gothic"/>
                        </a:rPr>
                        <a:t>層別化HR</a:t>
                      </a:r>
                      <a:r>
                        <a:rPr sz="800" dirty="0">
                          <a:latin typeface="+mj-lt"/>
                          <a:ea typeface="ＭＳ Ｐゴシック" panose="020B0600070205080204" pitchFamily="50" charset="-128"/>
                        </a:rPr>
                        <a:t/>
                      </a:r>
                      <a:br>
                        <a:rPr sz="800" dirty="0">
                          <a:latin typeface="+mj-lt"/>
                          <a:ea typeface="ＭＳ Ｐゴシック" panose="020B0600070205080204" pitchFamily="50" charset="-128"/>
                        </a:rPr>
                      </a:br>
                      <a:r>
                        <a:rPr lang="ja-JP" sz="800" b="0" i="0" strike="noStrike" cap="none" spc="0" baseline="0" dirty="0">
                          <a:solidFill>
                            <a:srgbClr val="4D4D4D"/>
                          </a:solidFill>
                          <a:effectLst/>
                          <a:latin typeface="+mj-lt"/>
                          <a:ea typeface="ＭＳ Ｐゴシック" panose="020B0600070205080204" pitchFamily="50" charset="-128"/>
                          <a:cs typeface="MS UI Gothic"/>
                        </a:rPr>
                        <a:t>（95％CI）</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B60D27"/>
                          </a:solidFill>
                          <a:effectLst/>
                          <a:latin typeface="+mj-lt"/>
                          <a:ea typeface="ＭＳ Ｐゴシック" panose="020B0600070205080204" pitchFamily="50" charset="-128"/>
                          <a:cs typeface="MS UI Gothic"/>
                        </a:rPr>
                        <a:t>0.4</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8</a:t>
                      </a:r>
                      <a:r>
                        <a:rPr lang="en-GB" altLang="ja-JP" sz="8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800" b="0" i="0" strike="noStrike" cap="none" spc="0" baseline="0" dirty="0">
                          <a:solidFill>
                            <a:srgbClr val="B60D27"/>
                          </a:solidFill>
                          <a:effectLst/>
                          <a:latin typeface="+mj-lt"/>
                          <a:ea typeface="ＭＳ Ｐゴシック" panose="020B0600070205080204" pitchFamily="50" charset="-128"/>
                          <a:cs typeface="MS UI Gothic"/>
                        </a:rPr>
                        <a:t>0.38、0.62）1.0</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5</a:t>
                      </a:r>
                      <a:r>
                        <a:rPr lang="en-GB" altLang="ja-JP" sz="8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800" b="0" i="0" strike="noStrike" cap="none" spc="0" baseline="0" dirty="0">
                          <a:solidFill>
                            <a:srgbClr val="B60D27"/>
                          </a:solidFill>
                          <a:effectLst/>
                          <a:latin typeface="+mj-lt"/>
                          <a:ea typeface="ＭＳ Ｐゴシック" panose="020B0600070205080204" pitchFamily="50" charset="-128"/>
                          <a:cs typeface="MS UI Gothic"/>
                        </a:rPr>
                        <a:t>0.81、1.38）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FFC000"/>
                          </a:solidFill>
                          <a:effectLst/>
                          <a:latin typeface="+mj-lt"/>
                          <a:ea typeface="ＭＳ Ｐゴシック" panose="020B0600070205080204" pitchFamily="50" charset="-128"/>
                          <a:cs typeface="MS UI Gothic"/>
                        </a:rPr>
                        <a:t>0.46 </a:t>
                      </a:r>
                      <a:r>
                        <a:rPr lang="en-GB" altLang="ja-JP" sz="800" b="0" i="0" strike="noStrike" cap="none" spc="0" baseline="0" dirty="0" smtClean="0">
                          <a:solidFill>
                            <a:srgbClr val="FFC000"/>
                          </a:solidFill>
                          <a:effectLst/>
                          <a:latin typeface="+mj-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a:t>
                      </a:r>
                      <a:r>
                        <a:rPr lang="ja-JP" sz="800" b="0" i="0" strike="noStrike" cap="none" spc="0" baseline="0" dirty="0">
                          <a:solidFill>
                            <a:srgbClr val="FFC000"/>
                          </a:solidFill>
                          <a:effectLst/>
                          <a:latin typeface="+mj-lt"/>
                          <a:ea typeface="ＭＳ Ｐゴシック" panose="020B0600070205080204" pitchFamily="50" charset="-128"/>
                          <a:cs typeface="MS UI Gothic"/>
                        </a:rPr>
                        <a:t>0.36、0.59</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a:t>
                      </a:r>
                      <a:r>
                        <a:rPr lang="en-GB" altLang="ja-JP" sz="800" b="0" i="0" strike="noStrike" cap="none" spc="0" baseline="0" dirty="0" smtClean="0">
                          <a:solidFill>
                            <a:srgbClr val="FFC000"/>
                          </a:solidFill>
                          <a:effectLst/>
                          <a:latin typeface="+mj-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R</a:t>
                      </a:r>
                      <a:r>
                        <a:rPr lang="ja-JP" sz="800" b="0" i="0" strike="noStrike" cap="none" spc="0" baseline="0" dirty="0">
                          <a:solidFill>
                            <a:srgbClr val="FFC000"/>
                          </a:solidFill>
                          <a:effectLst/>
                          <a:latin typeface="+mj-lt"/>
                          <a:ea typeface="ＭＳ Ｐゴシック" panose="020B0600070205080204" pitchFamily="50" charset="-128"/>
                          <a:cs typeface="MS UI Gothic"/>
                        </a:rPr>
                        <a:t>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2C0D8"/>
                          </a:solidFill>
                          <a:effectLst/>
                          <a:latin typeface="+mj-lt"/>
                          <a:ea typeface="ＭＳ Ｐゴシック" panose="020B0600070205080204" pitchFamily="50" charset="-128"/>
                          <a:cs typeface="MS UI Gothic"/>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grpSp>
        <p:nvGrpSpPr>
          <p:cNvPr id="528" name="Group 527">
            <a:extLst>
              <a:ext uri="{FF2B5EF4-FFF2-40B4-BE49-F238E27FC236}">
                <a16:creationId xmlns:a16="http://schemas.microsoft.com/office/drawing/2014/main" xmlns="" id="{F3602580-C8D0-4D07-B637-D7017128CDC6}"/>
              </a:ext>
            </a:extLst>
          </p:cNvPr>
          <p:cNvGrpSpPr/>
          <p:nvPr/>
        </p:nvGrpSpPr>
        <p:grpSpPr>
          <a:xfrm>
            <a:off x="5193184" y="2534364"/>
            <a:ext cx="3004290" cy="1946824"/>
            <a:chOff x="9278520" y="3161613"/>
            <a:chExt cx="4600575" cy="2981325"/>
          </a:xfrm>
        </p:grpSpPr>
        <p:sp>
          <p:nvSpPr>
            <p:cNvPr id="529" name="Freeform: Shape 426">
              <a:extLst>
                <a:ext uri="{FF2B5EF4-FFF2-40B4-BE49-F238E27FC236}">
                  <a16:creationId xmlns:a16="http://schemas.microsoft.com/office/drawing/2014/main" xmlns="" id="{1E843E48-A150-4B83-9D37-CE850656AF15}"/>
                </a:ext>
              </a:extLst>
            </p:cNvPr>
            <p:cNvSpPr/>
            <p:nvPr/>
          </p:nvSpPr>
          <p:spPr>
            <a:xfrm>
              <a:off x="9335670" y="3161613"/>
              <a:ext cx="4543425" cy="2981325"/>
            </a:xfrm>
            <a:custGeom>
              <a:avLst/>
              <a:gdLst>
                <a:gd name="connsiteX0" fmla="*/ 4544441 w 4543425"/>
                <a:gd name="connsiteY0" fmla="*/ 2981945 h 2981325"/>
                <a:gd name="connsiteX1" fmla="*/ 4544441 w 4543425"/>
                <a:gd name="connsiteY1" fmla="*/ 2916080 h 2981325"/>
                <a:gd name="connsiteX2" fmla="*/ 3911133 w 4543425"/>
                <a:gd name="connsiteY2" fmla="*/ 2916080 h 2981325"/>
                <a:gd name="connsiteX3" fmla="*/ 3911133 w 4543425"/>
                <a:gd name="connsiteY3" fmla="*/ 2875551 h 2981325"/>
                <a:gd name="connsiteX4" fmla="*/ 3419681 w 4543425"/>
                <a:gd name="connsiteY4" fmla="*/ 2875551 h 2981325"/>
                <a:gd name="connsiteX5" fmla="*/ 3419681 w 4543425"/>
                <a:gd name="connsiteY5" fmla="*/ 2840080 h 2981325"/>
                <a:gd name="connsiteX6" fmla="*/ 3130893 w 4543425"/>
                <a:gd name="connsiteY6" fmla="*/ 2840080 h 2981325"/>
                <a:gd name="connsiteX7" fmla="*/ 3130893 w 4543425"/>
                <a:gd name="connsiteY7" fmla="*/ 2824888 h 2981325"/>
                <a:gd name="connsiteX8" fmla="*/ 3029566 w 4543425"/>
                <a:gd name="connsiteY8" fmla="*/ 2824888 h 2981325"/>
                <a:gd name="connsiteX9" fmla="*/ 3029566 w 4543425"/>
                <a:gd name="connsiteY9" fmla="*/ 2779282 h 2981325"/>
                <a:gd name="connsiteX10" fmla="*/ 2755970 w 4543425"/>
                <a:gd name="connsiteY10" fmla="*/ 2779282 h 2981325"/>
                <a:gd name="connsiteX11" fmla="*/ 2755970 w 4543425"/>
                <a:gd name="connsiteY11" fmla="*/ 2738753 h 2981325"/>
                <a:gd name="connsiteX12" fmla="*/ 2705306 w 4543425"/>
                <a:gd name="connsiteY12" fmla="*/ 2738753 h 2981325"/>
                <a:gd name="connsiteX13" fmla="*/ 2705306 w 4543425"/>
                <a:gd name="connsiteY13" fmla="*/ 2698224 h 2981325"/>
                <a:gd name="connsiteX14" fmla="*/ 2406383 w 4543425"/>
                <a:gd name="connsiteY14" fmla="*/ 2698224 h 2981325"/>
                <a:gd name="connsiteX15" fmla="*/ 2406383 w 4543425"/>
                <a:gd name="connsiteY15" fmla="*/ 2657686 h 2981325"/>
                <a:gd name="connsiteX16" fmla="*/ 2213854 w 4543425"/>
                <a:gd name="connsiteY16" fmla="*/ 2657686 h 2981325"/>
                <a:gd name="connsiteX17" fmla="*/ 2213854 w 4543425"/>
                <a:gd name="connsiteY17" fmla="*/ 2627291 h 2981325"/>
                <a:gd name="connsiteX18" fmla="*/ 2066931 w 4543425"/>
                <a:gd name="connsiteY18" fmla="*/ 2627291 h 2981325"/>
                <a:gd name="connsiteX19" fmla="*/ 2066931 w 4543425"/>
                <a:gd name="connsiteY19" fmla="*/ 2601955 h 2981325"/>
                <a:gd name="connsiteX20" fmla="*/ 2026402 w 4543425"/>
                <a:gd name="connsiteY20" fmla="*/ 2601955 h 2981325"/>
                <a:gd name="connsiteX21" fmla="*/ 2026402 w 4543425"/>
                <a:gd name="connsiteY21" fmla="*/ 2561426 h 2981325"/>
                <a:gd name="connsiteX22" fmla="*/ 1945878 w 4543425"/>
                <a:gd name="connsiteY22" fmla="*/ 2561426 h 2981325"/>
                <a:gd name="connsiteX23" fmla="*/ 1945878 w 4543425"/>
                <a:gd name="connsiteY23" fmla="*/ 2544157 h 2981325"/>
                <a:gd name="connsiteX24" fmla="*/ 1861648 w 4543425"/>
                <a:gd name="connsiteY24" fmla="*/ 2544157 h 2981325"/>
                <a:gd name="connsiteX25" fmla="*/ 1861648 w 4543425"/>
                <a:gd name="connsiteY25" fmla="*/ 2506410 h 2981325"/>
                <a:gd name="connsiteX26" fmla="*/ 1669967 w 4543425"/>
                <a:gd name="connsiteY26" fmla="*/ 2506410 h 2981325"/>
                <a:gd name="connsiteX27" fmla="*/ 1669967 w 4543425"/>
                <a:gd name="connsiteY27" fmla="*/ 2474463 h 2981325"/>
                <a:gd name="connsiteX28" fmla="*/ 1574127 w 4543425"/>
                <a:gd name="connsiteY28" fmla="*/ 2474463 h 2981325"/>
                <a:gd name="connsiteX29" fmla="*/ 1574127 w 4543425"/>
                <a:gd name="connsiteY29" fmla="*/ 2439611 h 2981325"/>
                <a:gd name="connsiteX30" fmla="*/ 1446339 w 4543425"/>
                <a:gd name="connsiteY30" fmla="*/ 2439611 h 2981325"/>
                <a:gd name="connsiteX31" fmla="*/ 1446339 w 4543425"/>
                <a:gd name="connsiteY31" fmla="*/ 2398949 h 2981325"/>
                <a:gd name="connsiteX32" fmla="*/ 1312742 w 4543425"/>
                <a:gd name="connsiteY32" fmla="*/ 2398949 h 2981325"/>
                <a:gd name="connsiteX33" fmla="*/ 1312742 w 4543425"/>
                <a:gd name="connsiteY33" fmla="*/ 2358286 h 2981325"/>
                <a:gd name="connsiteX34" fmla="*/ 1277890 w 4543425"/>
                <a:gd name="connsiteY34" fmla="*/ 2358286 h 2981325"/>
                <a:gd name="connsiteX35" fmla="*/ 1277890 w 4543425"/>
                <a:gd name="connsiteY35" fmla="*/ 2329245 h 2981325"/>
                <a:gd name="connsiteX36" fmla="*/ 1193670 w 4543425"/>
                <a:gd name="connsiteY36" fmla="*/ 2329245 h 2981325"/>
                <a:gd name="connsiteX37" fmla="*/ 1193670 w 4543425"/>
                <a:gd name="connsiteY37" fmla="*/ 2276962 h 2981325"/>
                <a:gd name="connsiteX38" fmla="*/ 1132672 w 4543425"/>
                <a:gd name="connsiteY38" fmla="*/ 2276962 h 2981325"/>
                <a:gd name="connsiteX39" fmla="*/ 1132672 w 4543425"/>
                <a:gd name="connsiteY39" fmla="*/ 2204362 h 2981325"/>
                <a:gd name="connsiteX40" fmla="*/ 1106535 w 4543425"/>
                <a:gd name="connsiteY40" fmla="*/ 2204362 h 2981325"/>
                <a:gd name="connsiteX41" fmla="*/ 1106535 w 4543425"/>
                <a:gd name="connsiteY41" fmla="*/ 2146269 h 2981325"/>
                <a:gd name="connsiteX42" fmla="*/ 1031021 w 4543425"/>
                <a:gd name="connsiteY42" fmla="*/ 2146269 h 2981325"/>
                <a:gd name="connsiteX43" fmla="*/ 1031021 w 4543425"/>
                <a:gd name="connsiteY43" fmla="*/ 2105617 h 2981325"/>
                <a:gd name="connsiteX44" fmla="*/ 978748 w 4543425"/>
                <a:gd name="connsiteY44" fmla="*/ 2105617 h 2981325"/>
                <a:gd name="connsiteX45" fmla="*/ 978748 w 4543425"/>
                <a:gd name="connsiteY45" fmla="*/ 2070765 h 2981325"/>
                <a:gd name="connsiteX46" fmla="*/ 946801 w 4543425"/>
                <a:gd name="connsiteY46" fmla="*/ 2070765 h 2981325"/>
                <a:gd name="connsiteX47" fmla="*/ 946801 w 4543425"/>
                <a:gd name="connsiteY47" fmla="*/ 2012672 h 2981325"/>
                <a:gd name="connsiteX48" fmla="*/ 874193 w 4543425"/>
                <a:gd name="connsiteY48" fmla="*/ 2012672 h 2981325"/>
                <a:gd name="connsiteX49" fmla="*/ 874193 w 4543425"/>
                <a:gd name="connsiteY49" fmla="*/ 1957493 h 2981325"/>
                <a:gd name="connsiteX50" fmla="*/ 839341 w 4543425"/>
                <a:gd name="connsiteY50" fmla="*/ 1957493 h 2981325"/>
                <a:gd name="connsiteX51" fmla="*/ 839341 w 4543425"/>
                <a:gd name="connsiteY51" fmla="*/ 1899410 h 2981325"/>
                <a:gd name="connsiteX52" fmla="*/ 819010 w 4543425"/>
                <a:gd name="connsiteY52" fmla="*/ 1899410 h 2981325"/>
                <a:gd name="connsiteX53" fmla="*/ 819010 w 4543425"/>
                <a:gd name="connsiteY53" fmla="*/ 1835516 h 2981325"/>
                <a:gd name="connsiteX54" fmla="*/ 789968 w 4543425"/>
                <a:gd name="connsiteY54" fmla="*/ 1835516 h 2981325"/>
                <a:gd name="connsiteX55" fmla="*/ 789968 w 4543425"/>
                <a:gd name="connsiteY55" fmla="*/ 1794854 h 2981325"/>
                <a:gd name="connsiteX56" fmla="*/ 740595 w 4543425"/>
                <a:gd name="connsiteY56" fmla="*/ 1794854 h 2981325"/>
                <a:gd name="connsiteX57" fmla="*/ 740595 w 4543425"/>
                <a:gd name="connsiteY57" fmla="*/ 1754192 h 2981325"/>
                <a:gd name="connsiteX58" fmla="*/ 691222 w 4543425"/>
                <a:gd name="connsiteY58" fmla="*/ 1754192 h 2981325"/>
                <a:gd name="connsiteX59" fmla="*/ 691222 w 4543425"/>
                <a:gd name="connsiteY59" fmla="*/ 1710624 h 2981325"/>
                <a:gd name="connsiteX60" fmla="*/ 656370 w 4543425"/>
                <a:gd name="connsiteY60" fmla="*/ 1710624 h 2981325"/>
                <a:gd name="connsiteX61" fmla="*/ 656370 w 4543425"/>
                <a:gd name="connsiteY61" fmla="*/ 1678677 h 2981325"/>
                <a:gd name="connsiteX62" fmla="*/ 641849 w 4543425"/>
                <a:gd name="connsiteY62" fmla="*/ 1678677 h 2981325"/>
                <a:gd name="connsiteX63" fmla="*/ 641849 w 4543425"/>
                <a:gd name="connsiteY63" fmla="*/ 1646731 h 2981325"/>
                <a:gd name="connsiteX64" fmla="*/ 604093 w 4543425"/>
                <a:gd name="connsiteY64" fmla="*/ 1646731 h 2981325"/>
                <a:gd name="connsiteX65" fmla="*/ 604093 w 4543425"/>
                <a:gd name="connsiteY65" fmla="*/ 1614784 h 2981325"/>
                <a:gd name="connsiteX66" fmla="*/ 566337 w 4543425"/>
                <a:gd name="connsiteY66" fmla="*/ 1614784 h 2981325"/>
                <a:gd name="connsiteX67" fmla="*/ 566337 w 4543425"/>
                <a:gd name="connsiteY67" fmla="*/ 1585742 h 2981325"/>
                <a:gd name="connsiteX68" fmla="*/ 473400 w 4543425"/>
                <a:gd name="connsiteY68" fmla="*/ 1585742 h 2981325"/>
                <a:gd name="connsiteX69" fmla="*/ 473400 w 4543425"/>
                <a:gd name="connsiteY69" fmla="*/ 1550890 h 2981325"/>
                <a:gd name="connsiteX70" fmla="*/ 464687 w 4543425"/>
                <a:gd name="connsiteY70" fmla="*/ 1550890 h 2981325"/>
                <a:gd name="connsiteX71" fmla="*/ 464687 w 4543425"/>
                <a:gd name="connsiteY71" fmla="*/ 1518943 h 2981325"/>
                <a:gd name="connsiteX72" fmla="*/ 412410 w 4543425"/>
                <a:gd name="connsiteY72" fmla="*/ 1518943 h 2981325"/>
                <a:gd name="connsiteX73" fmla="*/ 412410 w 4543425"/>
                <a:gd name="connsiteY73" fmla="*/ 1411482 h 2981325"/>
                <a:gd name="connsiteX74" fmla="*/ 394984 w 4543425"/>
                <a:gd name="connsiteY74" fmla="*/ 1411482 h 2981325"/>
                <a:gd name="connsiteX75" fmla="*/ 394984 w 4543425"/>
                <a:gd name="connsiteY75" fmla="*/ 1324357 h 2981325"/>
                <a:gd name="connsiteX76" fmla="*/ 357228 w 4543425"/>
                <a:gd name="connsiteY76" fmla="*/ 1324357 h 2981325"/>
                <a:gd name="connsiteX77" fmla="*/ 357228 w 4543425"/>
                <a:gd name="connsiteY77" fmla="*/ 1274989 h 2981325"/>
                <a:gd name="connsiteX78" fmla="*/ 336898 w 4543425"/>
                <a:gd name="connsiteY78" fmla="*/ 1274989 h 2981325"/>
                <a:gd name="connsiteX79" fmla="*/ 336898 w 4543425"/>
                <a:gd name="connsiteY79" fmla="*/ 1251748 h 2981325"/>
                <a:gd name="connsiteX80" fmla="*/ 302047 w 4543425"/>
                <a:gd name="connsiteY80" fmla="*/ 1251748 h 2981325"/>
                <a:gd name="connsiteX81" fmla="*/ 302047 w 4543425"/>
                <a:gd name="connsiteY81" fmla="*/ 1187854 h 2981325"/>
                <a:gd name="connsiteX82" fmla="*/ 278812 w 4543425"/>
                <a:gd name="connsiteY82" fmla="*/ 1187854 h 2981325"/>
                <a:gd name="connsiteX83" fmla="*/ 278812 w 4543425"/>
                <a:gd name="connsiteY83" fmla="*/ 1147192 h 2981325"/>
                <a:gd name="connsiteX84" fmla="*/ 243960 w 4543425"/>
                <a:gd name="connsiteY84" fmla="*/ 1147192 h 2981325"/>
                <a:gd name="connsiteX85" fmla="*/ 243960 w 4543425"/>
                <a:gd name="connsiteY85" fmla="*/ 1039740 h 2981325"/>
                <a:gd name="connsiteX86" fmla="*/ 217822 w 4543425"/>
                <a:gd name="connsiteY86" fmla="*/ 1039740 h 2981325"/>
                <a:gd name="connsiteX87" fmla="*/ 217822 w 4543425"/>
                <a:gd name="connsiteY87" fmla="*/ 627327 h 2981325"/>
                <a:gd name="connsiteX88" fmla="*/ 185875 w 4543425"/>
                <a:gd name="connsiteY88" fmla="*/ 627327 h 2981325"/>
                <a:gd name="connsiteX89" fmla="*/ 185875 w 4543425"/>
                <a:gd name="connsiteY89" fmla="*/ 546007 h 2981325"/>
                <a:gd name="connsiteX90" fmla="*/ 174257 w 4543425"/>
                <a:gd name="connsiteY90" fmla="*/ 546007 h 2981325"/>
                <a:gd name="connsiteX91" fmla="*/ 174257 w 4543425"/>
                <a:gd name="connsiteY91" fmla="*/ 511155 h 2981325"/>
                <a:gd name="connsiteX92" fmla="*/ 139406 w 4543425"/>
                <a:gd name="connsiteY92" fmla="*/ 511155 h 2981325"/>
                <a:gd name="connsiteX93" fmla="*/ 139406 w 4543425"/>
                <a:gd name="connsiteY93" fmla="*/ 438548 h 2981325"/>
                <a:gd name="connsiteX94" fmla="*/ 116172 w 4543425"/>
                <a:gd name="connsiteY94" fmla="*/ 438548 h 2981325"/>
                <a:gd name="connsiteX95" fmla="*/ 116172 w 4543425"/>
                <a:gd name="connsiteY95" fmla="*/ 406601 h 2981325"/>
                <a:gd name="connsiteX96" fmla="*/ 72608 w 4543425"/>
                <a:gd name="connsiteY96" fmla="*/ 406601 h 2981325"/>
                <a:gd name="connsiteX97" fmla="*/ 72608 w 4543425"/>
                <a:gd name="connsiteY97" fmla="*/ 365941 h 2981325"/>
                <a:gd name="connsiteX98" fmla="*/ 37756 w 4543425"/>
                <a:gd name="connsiteY98" fmla="*/ 365941 h 2981325"/>
                <a:gd name="connsiteX99" fmla="*/ 37756 w 4543425"/>
                <a:gd name="connsiteY99" fmla="*/ 325281 h 2981325"/>
                <a:gd name="connsiteX100" fmla="*/ 17426 w 4543425"/>
                <a:gd name="connsiteY100" fmla="*/ 325281 h 2981325"/>
                <a:gd name="connsiteX101" fmla="*/ 17426 w 4543425"/>
                <a:gd name="connsiteY101" fmla="*/ 229439 h 2981325"/>
                <a:gd name="connsiteX102" fmla="*/ 0 w 4543425"/>
                <a:gd name="connsiteY102" fmla="*/ 229439 h 2981325"/>
                <a:gd name="connsiteX103" fmla="*/ 0 w 4543425"/>
                <a:gd name="connsiteY103"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543425" h="2981325">
                  <a:moveTo>
                    <a:pt x="4544441" y="2981945"/>
                  </a:moveTo>
                  <a:lnTo>
                    <a:pt x="4544441" y="2916080"/>
                  </a:lnTo>
                  <a:lnTo>
                    <a:pt x="3911133" y="2916080"/>
                  </a:lnTo>
                  <a:lnTo>
                    <a:pt x="3911133" y="2875551"/>
                  </a:lnTo>
                  <a:lnTo>
                    <a:pt x="3419681" y="2875551"/>
                  </a:lnTo>
                  <a:lnTo>
                    <a:pt x="3419681" y="2840080"/>
                  </a:lnTo>
                  <a:lnTo>
                    <a:pt x="3130893" y="2840080"/>
                  </a:lnTo>
                  <a:lnTo>
                    <a:pt x="3130893" y="2824888"/>
                  </a:lnTo>
                  <a:lnTo>
                    <a:pt x="3029566" y="2824888"/>
                  </a:lnTo>
                  <a:lnTo>
                    <a:pt x="3029566" y="2779282"/>
                  </a:lnTo>
                  <a:lnTo>
                    <a:pt x="2755970" y="2779282"/>
                  </a:lnTo>
                  <a:lnTo>
                    <a:pt x="2755970" y="2738753"/>
                  </a:lnTo>
                  <a:lnTo>
                    <a:pt x="2705306" y="2738753"/>
                  </a:lnTo>
                  <a:lnTo>
                    <a:pt x="2705306" y="2698224"/>
                  </a:lnTo>
                  <a:lnTo>
                    <a:pt x="2406383" y="2698224"/>
                  </a:lnTo>
                  <a:lnTo>
                    <a:pt x="2406383" y="2657686"/>
                  </a:lnTo>
                  <a:lnTo>
                    <a:pt x="2213854" y="2657686"/>
                  </a:lnTo>
                  <a:lnTo>
                    <a:pt x="2213854" y="2627291"/>
                  </a:lnTo>
                  <a:lnTo>
                    <a:pt x="2066931" y="2627291"/>
                  </a:lnTo>
                  <a:lnTo>
                    <a:pt x="2066931" y="2601955"/>
                  </a:lnTo>
                  <a:lnTo>
                    <a:pt x="2026402" y="2601955"/>
                  </a:lnTo>
                  <a:lnTo>
                    <a:pt x="2026402" y="2561426"/>
                  </a:lnTo>
                  <a:lnTo>
                    <a:pt x="1945878" y="2561426"/>
                  </a:lnTo>
                  <a:lnTo>
                    <a:pt x="1945878" y="2544157"/>
                  </a:lnTo>
                  <a:lnTo>
                    <a:pt x="1861648" y="2544157"/>
                  </a:lnTo>
                  <a:lnTo>
                    <a:pt x="1861648" y="2506410"/>
                  </a:lnTo>
                  <a:lnTo>
                    <a:pt x="1669967" y="2506410"/>
                  </a:lnTo>
                  <a:lnTo>
                    <a:pt x="1669967" y="2474463"/>
                  </a:lnTo>
                  <a:lnTo>
                    <a:pt x="1574127" y="2474463"/>
                  </a:lnTo>
                  <a:lnTo>
                    <a:pt x="1574127" y="2439611"/>
                  </a:lnTo>
                  <a:lnTo>
                    <a:pt x="1446339" y="2439611"/>
                  </a:lnTo>
                  <a:lnTo>
                    <a:pt x="1446339" y="2398949"/>
                  </a:lnTo>
                  <a:lnTo>
                    <a:pt x="1312742" y="2398949"/>
                  </a:lnTo>
                  <a:lnTo>
                    <a:pt x="1312742" y="2358286"/>
                  </a:lnTo>
                  <a:lnTo>
                    <a:pt x="1277890" y="2358286"/>
                  </a:lnTo>
                  <a:lnTo>
                    <a:pt x="1277890" y="2329245"/>
                  </a:lnTo>
                  <a:lnTo>
                    <a:pt x="1193670" y="2329245"/>
                  </a:lnTo>
                  <a:lnTo>
                    <a:pt x="1193670" y="2276962"/>
                  </a:lnTo>
                  <a:lnTo>
                    <a:pt x="1132672" y="2276962"/>
                  </a:lnTo>
                  <a:lnTo>
                    <a:pt x="1132672" y="2204362"/>
                  </a:lnTo>
                  <a:lnTo>
                    <a:pt x="1106535" y="2204362"/>
                  </a:lnTo>
                  <a:lnTo>
                    <a:pt x="1106535" y="2146269"/>
                  </a:lnTo>
                  <a:lnTo>
                    <a:pt x="1031021" y="2146269"/>
                  </a:lnTo>
                  <a:lnTo>
                    <a:pt x="1031021" y="2105617"/>
                  </a:lnTo>
                  <a:lnTo>
                    <a:pt x="978748" y="2105617"/>
                  </a:lnTo>
                  <a:lnTo>
                    <a:pt x="978748" y="2070765"/>
                  </a:lnTo>
                  <a:lnTo>
                    <a:pt x="946801" y="2070765"/>
                  </a:lnTo>
                  <a:lnTo>
                    <a:pt x="946801" y="2012672"/>
                  </a:lnTo>
                  <a:lnTo>
                    <a:pt x="874193" y="2012672"/>
                  </a:lnTo>
                  <a:lnTo>
                    <a:pt x="874193" y="1957493"/>
                  </a:lnTo>
                  <a:lnTo>
                    <a:pt x="839341" y="1957493"/>
                  </a:lnTo>
                  <a:lnTo>
                    <a:pt x="839341" y="1899410"/>
                  </a:lnTo>
                  <a:lnTo>
                    <a:pt x="819010" y="1899410"/>
                  </a:lnTo>
                  <a:lnTo>
                    <a:pt x="819010" y="1835516"/>
                  </a:lnTo>
                  <a:lnTo>
                    <a:pt x="789968" y="1835516"/>
                  </a:lnTo>
                  <a:lnTo>
                    <a:pt x="789968" y="1794854"/>
                  </a:lnTo>
                  <a:lnTo>
                    <a:pt x="740595" y="1794854"/>
                  </a:lnTo>
                  <a:lnTo>
                    <a:pt x="740595" y="1754192"/>
                  </a:lnTo>
                  <a:lnTo>
                    <a:pt x="691222" y="1754192"/>
                  </a:lnTo>
                  <a:lnTo>
                    <a:pt x="691222" y="1710624"/>
                  </a:lnTo>
                  <a:lnTo>
                    <a:pt x="656370" y="1710624"/>
                  </a:lnTo>
                  <a:lnTo>
                    <a:pt x="656370" y="1678677"/>
                  </a:lnTo>
                  <a:lnTo>
                    <a:pt x="641849" y="1678677"/>
                  </a:lnTo>
                  <a:lnTo>
                    <a:pt x="641849" y="1646731"/>
                  </a:lnTo>
                  <a:lnTo>
                    <a:pt x="604093" y="1646731"/>
                  </a:lnTo>
                  <a:lnTo>
                    <a:pt x="604093" y="1614784"/>
                  </a:lnTo>
                  <a:lnTo>
                    <a:pt x="566337" y="1614784"/>
                  </a:lnTo>
                  <a:lnTo>
                    <a:pt x="566337" y="1585742"/>
                  </a:lnTo>
                  <a:lnTo>
                    <a:pt x="473400" y="1585742"/>
                  </a:lnTo>
                  <a:lnTo>
                    <a:pt x="473400" y="1550890"/>
                  </a:lnTo>
                  <a:lnTo>
                    <a:pt x="464687" y="1550890"/>
                  </a:lnTo>
                  <a:lnTo>
                    <a:pt x="464687" y="1518943"/>
                  </a:lnTo>
                  <a:lnTo>
                    <a:pt x="412410" y="1518943"/>
                  </a:lnTo>
                  <a:lnTo>
                    <a:pt x="412410" y="1411482"/>
                  </a:lnTo>
                  <a:lnTo>
                    <a:pt x="394984" y="1411482"/>
                  </a:lnTo>
                  <a:lnTo>
                    <a:pt x="394984" y="1324357"/>
                  </a:lnTo>
                  <a:lnTo>
                    <a:pt x="357228" y="1324357"/>
                  </a:lnTo>
                  <a:lnTo>
                    <a:pt x="357228" y="1274989"/>
                  </a:lnTo>
                  <a:lnTo>
                    <a:pt x="336898" y="1274989"/>
                  </a:lnTo>
                  <a:lnTo>
                    <a:pt x="336898" y="1251748"/>
                  </a:lnTo>
                  <a:lnTo>
                    <a:pt x="302047" y="1251748"/>
                  </a:lnTo>
                  <a:lnTo>
                    <a:pt x="302047" y="1187854"/>
                  </a:lnTo>
                  <a:lnTo>
                    <a:pt x="278812" y="1187854"/>
                  </a:lnTo>
                  <a:lnTo>
                    <a:pt x="278812" y="1147192"/>
                  </a:lnTo>
                  <a:lnTo>
                    <a:pt x="243960" y="1147192"/>
                  </a:lnTo>
                  <a:lnTo>
                    <a:pt x="243960" y="1039740"/>
                  </a:lnTo>
                  <a:lnTo>
                    <a:pt x="217822" y="1039740"/>
                  </a:lnTo>
                  <a:lnTo>
                    <a:pt x="217822" y="627327"/>
                  </a:lnTo>
                  <a:lnTo>
                    <a:pt x="185875" y="627327"/>
                  </a:lnTo>
                  <a:lnTo>
                    <a:pt x="185875" y="546007"/>
                  </a:lnTo>
                  <a:lnTo>
                    <a:pt x="174257" y="546007"/>
                  </a:lnTo>
                  <a:lnTo>
                    <a:pt x="174257" y="511155"/>
                  </a:lnTo>
                  <a:lnTo>
                    <a:pt x="139406" y="511155"/>
                  </a:lnTo>
                  <a:lnTo>
                    <a:pt x="139406" y="438548"/>
                  </a:lnTo>
                  <a:lnTo>
                    <a:pt x="116172" y="438548"/>
                  </a:lnTo>
                  <a:lnTo>
                    <a:pt x="116172" y="406601"/>
                  </a:lnTo>
                  <a:lnTo>
                    <a:pt x="72608" y="406601"/>
                  </a:lnTo>
                  <a:lnTo>
                    <a:pt x="72608" y="365941"/>
                  </a:lnTo>
                  <a:lnTo>
                    <a:pt x="37756" y="365941"/>
                  </a:lnTo>
                  <a:lnTo>
                    <a:pt x="37756" y="325281"/>
                  </a:lnTo>
                  <a:lnTo>
                    <a:pt x="17426" y="325281"/>
                  </a:lnTo>
                  <a:lnTo>
                    <a:pt x="17426" y="229439"/>
                  </a:lnTo>
                  <a:lnTo>
                    <a:pt x="0" y="229439"/>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0" name="Freeform: Shape 427">
              <a:extLst>
                <a:ext uri="{FF2B5EF4-FFF2-40B4-BE49-F238E27FC236}">
                  <a16:creationId xmlns:a16="http://schemas.microsoft.com/office/drawing/2014/main" xmlns="" id="{3984225F-68EB-4134-8091-19CA08A1C42B}"/>
                </a:ext>
              </a:extLst>
            </p:cNvPr>
            <p:cNvSpPr/>
            <p:nvPr/>
          </p:nvSpPr>
          <p:spPr>
            <a:xfrm>
              <a:off x="9278520" y="316161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1" name="Freeform: Shape 428">
              <a:extLst>
                <a:ext uri="{FF2B5EF4-FFF2-40B4-BE49-F238E27FC236}">
                  <a16:creationId xmlns:a16="http://schemas.microsoft.com/office/drawing/2014/main" xmlns="" id="{F47310BB-2269-46AC-A309-D8A99B4BF656}"/>
                </a:ext>
              </a:extLst>
            </p:cNvPr>
            <p:cNvSpPr/>
            <p:nvPr/>
          </p:nvSpPr>
          <p:spPr>
            <a:xfrm>
              <a:off x="9278520" y="316161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2" name="Freeform: Shape 429">
              <a:extLst>
                <a:ext uri="{FF2B5EF4-FFF2-40B4-BE49-F238E27FC236}">
                  <a16:creationId xmlns:a16="http://schemas.microsoft.com/office/drawing/2014/main" xmlns="" id="{3162ACF9-7E81-468F-B144-5FBE1A15A3A9}"/>
                </a:ext>
              </a:extLst>
            </p:cNvPr>
            <p:cNvSpPr/>
            <p:nvPr/>
          </p:nvSpPr>
          <p:spPr>
            <a:xfrm>
              <a:off x="9278520" y="321876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3" name="Freeform: Shape 430">
              <a:extLst>
                <a:ext uri="{FF2B5EF4-FFF2-40B4-BE49-F238E27FC236}">
                  <a16:creationId xmlns:a16="http://schemas.microsoft.com/office/drawing/2014/main" xmlns="" id="{CB197B9D-7A1B-4F43-AF95-9122200ABAF8}"/>
                </a:ext>
              </a:extLst>
            </p:cNvPr>
            <p:cNvSpPr/>
            <p:nvPr/>
          </p:nvSpPr>
          <p:spPr>
            <a:xfrm>
              <a:off x="9297570" y="3275914"/>
              <a:ext cx="95250" cy="9525"/>
            </a:xfrm>
            <a:custGeom>
              <a:avLst/>
              <a:gdLst>
                <a:gd name="connsiteX0" fmla="*/ 102644 w 95250"/>
                <a:gd name="connsiteY0" fmla="*/ 2080 h 0"/>
                <a:gd name="connsiteX1" fmla="*/ 0 w 95250"/>
                <a:gd name="connsiteY1" fmla="*/ 2080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0"/>
                  </a:moveTo>
                  <a:lnTo>
                    <a:pt x="0" y="208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4" name="Freeform: Shape 431">
              <a:extLst>
                <a:ext uri="{FF2B5EF4-FFF2-40B4-BE49-F238E27FC236}">
                  <a16:creationId xmlns:a16="http://schemas.microsoft.com/office/drawing/2014/main" xmlns="" id="{F588CD54-B5B5-4AEB-B91F-AC62B4AE2819}"/>
                </a:ext>
              </a:extLst>
            </p:cNvPr>
            <p:cNvSpPr/>
            <p:nvPr/>
          </p:nvSpPr>
          <p:spPr>
            <a:xfrm>
              <a:off x="9297570" y="3333064"/>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5" name="Freeform: Shape 432">
              <a:extLst>
                <a:ext uri="{FF2B5EF4-FFF2-40B4-BE49-F238E27FC236}">
                  <a16:creationId xmlns:a16="http://schemas.microsoft.com/office/drawing/2014/main" xmlns="" id="{4B534D3E-5F46-4125-81AD-5A1E6CAA926A}"/>
                </a:ext>
              </a:extLst>
            </p:cNvPr>
            <p:cNvSpPr/>
            <p:nvPr/>
          </p:nvSpPr>
          <p:spPr>
            <a:xfrm>
              <a:off x="9507121" y="3942667"/>
              <a:ext cx="95251" cy="9525"/>
            </a:xfrm>
            <a:custGeom>
              <a:avLst/>
              <a:gdLst>
                <a:gd name="connsiteX0" fmla="*/ 102643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6" name="Freeform: Shape 433">
              <a:extLst>
                <a:ext uri="{FF2B5EF4-FFF2-40B4-BE49-F238E27FC236}">
                  <a16:creationId xmlns:a16="http://schemas.microsoft.com/office/drawing/2014/main" xmlns="" id="{157BFB2E-B65A-4C43-BBA5-F45A4A71880D}"/>
                </a:ext>
              </a:extLst>
            </p:cNvPr>
            <p:cNvSpPr/>
            <p:nvPr/>
          </p:nvSpPr>
          <p:spPr>
            <a:xfrm>
              <a:off x="9506498" y="4114123"/>
              <a:ext cx="95251"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7" name="Freeform: Shape 434">
              <a:extLst>
                <a:ext uri="{FF2B5EF4-FFF2-40B4-BE49-F238E27FC236}">
                  <a16:creationId xmlns:a16="http://schemas.microsoft.com/office/drawing/2014/main" xmlns="" id="{C263FC3D-5081-470D-B7F4-31672FB32CC0}"/>
                </a:ext>
              </a:extLst>
            </p:cNvPr>
            <p:cNvSpPr/>
            <p:nvPr/>
          </p:nvSpPr>
          <p:spPr>
            <a:xfrm>
              <a:off x="9678571" y="4495123"/>
              <a:ext cx="95250"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8" name="Freeform: Shape 435">
              <a:extLst>
                <a:ext uri="{FF2B5EF4-FFF2-40B4-BE49-F238E27FC236}">
                  <a16:creationId xmlns:a16="http://schemas.microsoft.com/office/drawing/2014/main" xmlns="" id="{893C6CD8-4DB8-4699-B18C-5749098F3B0A}"/>
                </a:ext>
              </a:extLst>
            </p:cNvPr>
            <p:cNvSpPr/>
            <p:nvPr/>
          </p:nvSpPr>
          <p:spPr>
            <a:xfrm>
              <a:off x="9697621" y="4571323"/>
              <a:ext cx="95250"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39" name="Freeform: Shape 436">
              <a:extLst>
                <a:ext uri="{FF2B5EF4-FFF2-40B4-BE49-F238E27FC236}">
                  <a16:creationId xmlns:a16="http://schemas.microsoft.com/office/drawing/2014/main" xmlns="" id="{66470F0E-3940-445C-9F2A-6847CD1E2DCC}"/>
                </a:ext>
              </a:extLst>
            </p:cNvPr>
            <p:cNvSpPr/>
            <p:nvPr/>
          </p:nvSpPr>
          <p:spPr>
            <a:xfrm>
              <a:off x="9862202" y="4692491"/>
              <a:ext cx="9525" cy="95250"/>
            </a:xfrm>
            <a:custGeom>
              <a:avLst/>
              <a:gdLst>
                <a:gd name="connsiteX0" fmla="*/ 0 w 0"/>
                <a:gd name="connsiteY0" fmla="*/ 102641 h 95250"/>
                <a:gd name="connsiteX1" fmla="*/ 0 w 0"/>
                <a:gd name="connsiteY1" fmla="*/ 0 h 95250"/>
                <a:gd name="connsiteX2" fmla="*/ 2080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0" name="Freeform: Shape 437">
              <a:extLst>
                <a:ext uri="{FF2B5EF4-FFF2-40B4-BE49-F238E27FC236}">
                  <a16:creationId xmlns:a16="http://schemas.microsoft.com/office/drawing/2014/main" xmlns="" id="{2A30C683-238F-4B29-ACAE-3FD410A857EB}"/>
                </a:ext>
              </a:extLst>
            </p:cNvPr>
            <p:cNvSpPr/>
            <p:nvPr/>
          </p:nvSpPr>
          <p:spPr>
            <a:xfrm>
              <a:off x="10338450" y="5225891"/>
              <a:ext cx="9525" cy="95250"/>
            </a:xfrm>
            <a:custGeom>
              <a:avLst/>
              <a:gdLst>
                <a:gd name="connsiteX0" fmla="*/ 0 w 0"/>
                <a:gd name="connsiteY0" fmla="*/ 10265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5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1" name="Freeform: Shape 438">
              <a:extLst>
                <a:ext uri="{FF2B5EF4-FFF2-40B4-BE49-F238E27FC236}">
                  <a16:creationId xmlns:a16="http://schemas.microsoft.com/office/drawing/2014/main" xmlns="" id="{36BFC124-7A9E-4921-9F1D-191A1B1DFB33}"/>
                </a:ext>
              </a:extLst>
            </p:cNvPr>
            <p:cNvSpPr/>
            <p:nvPr/>
          </p:nvSpPr>
          <p:spPr>
            <a:xfrm>
              <a:off x="10567059" y="5435450"/>
              <a:ext cx="9525" cy="95250"/>
            </a:xfrm>
            <a:custGeom>
              <a:avLst/>
              <a:gdLst>
                <a:gd name="connsiteX0" fmla="*/ 0 w 0"/>
                <a:gd name="connsiteY0" fmla="*/ 102641 h 95250"/>
                <a:gd name="connsiteX1" fmla="*/ 0 w 0"/>
                <a:gd name="connsiteY1" fmla="*/ 0 h 95250"/>
                <a:gd name="connsiteX2" fmla="*/ 207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7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2" name="Freeform: Shape 439">
              <a:extLst>
                <a:ext uri="{FF2B5EF4-FFF2-40B4-BE49-F238E27FC236}">
                  <a16:creationId xmlns:a16="http://schemas.microsoft.com/office/drawing/2014/main" xmlns="" id="{CB6E45C8-A902-477C-8A82-90EB6C303909}"/>
                </a:ext>
              </a:extLst>
            </p:cNvPr>
            <p:cNvSpPr/>
            <p:nvPr/>
          </p:nvSpPr>
          <p:spPr>
            <a:xfrm>
              <a:off x="11081409" y="5606900"/>
              <a:ext cx="9525" cy="95250"/>
            </a:xfrm>
            <a:custGeom>
              <a:avLst/>
              <a:gdLst>
                <a:gd name="connsiteX0" fmla="*/ 0 w 0"/>
                <a:gd name="connsiteY0" fmla="*/ 102641 h 95250"/>
                <a:gd name="connsiteX1" fmla="*/ 0 w 0"/>
                <a:gd name="connsiteY1" fmla="*/ 0 h 95250"/>
                <a:gd name="connsiteX2" fmla="*/ 207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7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3" name="Freeform: Shape 440">
              <a:extLst>
                <a:ext uri="{FF2B5EF4-FFF2-40B4-BE49-F238E27FC236}">
                  <a16:creationId xmlns:a16="http://schemas.microsoft.com/office/drawing/2014/main" xmlns="" id="{4CA673B8-D6B3-4362-A429-28665BE89578}"/>
                </a:ext>
              </a:extLst>
            </p:cNvPr>
            <p:cNvSpPr/>
            <p:nvPr/>
          </p:nvSpPr>
          <p:spPr>
            <a:xfrm>
              <a:off x="11443359" y="574025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4" name="Freeform: Shape 441">
              <a:extLst>
                <a:ext uri="{FF2B5EF4-FFF2-40B4-BE49-F238E27FC236}">
                  <a16:creationId xmlns:a16="http://schemas.microsoft.com/office/drawing/2014/main" xmlns="" id="{4E2BF265-EEB9-4244-BA0B-EDD41D01D838}"/>
                </a:ext>
              </a:extLst>
            </p:cNvPr>
            <p:cNvSpPr/>
            <p:nvPr/>
          </p:nvSpPr>
          <p:spPr>
            <a:xfrm>
              <a:off x="11614809" y="577835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5" name="Freeform: Shape 442">
              <a:extLst>
                <a:ext uri="{FF2B5EF4-FFF2-40B4-BE49-F238E27FC236}">
                  <a16:creationId xmlns:a16="http://schemas.microsoft.com/office/drawing/2014/main" xmlns="" id="{7450D8BB-1AA2-4235-BA60-14C6DC01785C}"/>
                </a:ext>
              </a:extLst>
            </p:cNvPr>
            <p:cNvSpPr/>
            <p:nvPr/>
          </p:nvSpPr>
          <p:spPr>
            <a:xfrm>
              <a:off x="11938659" y="579740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grpSp>
      <p:grpSp>
        <p:nvGrpSpPr>
          <p:cNvPr id="546" name="Group 545">
            <a:extLst>
              <a:ext uri="{FF2B5EF4-FFF2-40B4-BE49-F238E27FC236}">
                <a16:creationId xmlns:a16="http://schemas.microsoft.com/office/drawing/2014/main" xmlns="" id="{4AE91559-56A6-4A13-A385-B1EE3B8238AA}"/>
              </a:ext>
            </a:extLst>
          </p:cNvPr>
          <p:cNvGrpSpPr/>
          <p:nvPr/>
        </p:nvGrpSpPr>
        <p:grpSpPr>
          <a:xfrm>
            <a:off x="5193185" y="2534364"/>
            <a:ext cx="2567402" cy="1937191"/>
            <a:chOff x="9168832" y="3122609"/>
            <a:chExt cx="3914775" cy="2971800"/>
          </a:xfrm>
        </p:grpSpPr>
        <p:sp>
          <p:nvSpPr>
            <p:cNvPr id="547" name="Freeform: Shape 446">
              <a:extLst>
                <a:ext uri="{FF2B5EF4-FFF2-40B4-BE49-F238E27FC236}">
                  <a16:creationId xmlns:a16="http://schemas.microsoft.com/office/drawing/2014/main" xmlns="" id="{5ECCF512-2EB0-411B-9B23-540C65BBF3F4}"/>
                </a:ext>
              </a:extLst>
            </p:cNvPr>
            <p:cNvSpPr/>
            <p:nvPr/>
          </p:nvSpPr>
          <p:spPr>
            <a:xfrm>
              <a:off x="9168832" y="3122609"/>
              <a:ext cx="3914775" cy="2971800"/>
            </a:xfrm>
            <a:custGeom>
              <a:avLst/>
              <a:gdLst>
                <a:gd name="connsiteX0" fmla="*/ 3916118 w 3914775"/>
                <a:gd name="connsiteY0" fmla="*/ 2978772 h 2971800"/>
                <a:gd name="connsiteX1" fmla="*/ 3916118 w 3914775"/>
                <a:gd name="connsiteY1" fmla="*/ 2867606 h 2971800"/>
                <a:gd name="connsiteX2" fmla="*/ 3784730 w 3914775"/>
                <a:gd name="connsiteY2" fmla="*/ 2867606 h 2971800"/>
                <a:gd name="connsiteX3" fmla="*/ 3784730 w 3914775"/>
                <a:gd name="connsiteY3" fmla="*/ 2693280 h 2971800"/>
                <a:gd name="connsiteX4" fmla="*/ 3660934 w 3914775"/>
                <a:gd name="connsiteY4" fmla="*/ 2693280 h 2971800"/>
                <a:gd name="connsiteX5" fmla="*/ 3660934 w 3914775"/>
                <a:gd name="connsiteY5" fmla="*/ 2597267 h 2971800"/>
                <a:gd name="connsiteX6" fmla="*/ 3148051 w 3914775"/>
                <a:gd name="connsiteY6" fmla="*/ 2597267 h 2971800"/>
                <a:gd name="connsiteX7" fmla="*/ 3148051 w 3914775"/>
                <a:gd name="connsiteY7" fmla="*/ 2531574 h 2971800"/>
                <a:gd name="connsiteX8" fmla="*/ 2791806 w 3914775"/>
                <a:gd name="connsiteY8" fmla="*/ 2531574 h 2971800"/>
                <a:gd name="connsiteX9" fmla="*/ 2791806 w 3914775"/>
                <a:gd name="connsiteY9" fmla="*/ 2481043 h 2971800"/>
                <a:gd name="connsiteX10" fmla="*/ 2723598 w 3914775"/>
                <a:gd name="connsiteY10" fmla="*/ 2481043 h 2971800"/>
                <a:gd name="connsiteX11" fmla="*/ 2723598 w 3914775"/>
                <a:gd name="connsiteY11" fmla="*/ 2443153 h 2971800"/>
                <a:gd name="connsiteX12" fmla="*/ 2660428 w 3914775"/>
                <a:gd name="connsiteY12" fmla="*/ 2443153 h 2971800"/>
                <a:gd name="connsiteX13" fmla="*/ 2660428 w 3914775"/>
                <a:gd name="connsiteY13" fmla="*/ 2395147 h 2971800"/>
                <a:gd name="connsiteX14" fmla="*/ 2556843 w 3914775"/>
                <a:gd name="connsiteY14" fmla="*/ 2395147 h 2971800"/>
                <a:gd name="connsiteX15" fmla="*/ 2556843 w 3914775"/>
                <a:gd name="connsiteY15" fmla="*/ 2367353 h 2971800"/>
                <a:gd name="connsiteX16" fmla="*/ 2503789 w 3914775"/>
                <a:gd name="connsiteY16" fmla="*/ 2367353 h 2971800"/>
                <a:gd name="connsiteX17" fmla="*/ 2503789 w 3914775"/>
                <a:gd name="connsiteY17" fmla="*/ 2316823 h 2971800"/>
                <a:gd name="connsiteX18" fmla="*/ 2422941 w 3914775"/>
                <a:gd name="connsiteY18" fmla="*/ 2316823 h 2971800"/>
                <a:gd name="connsiteX19" fmla="*/ 2422941 w 3914775"/>
                <a:gd name="connsiteY19" fmla="*/ 2276399 h 2971800"/>
                <a:gd name="connsiteX20" fmla="*/ 2359771 w 3914775"/>
                <a:gd name="connsiteY20" fmla="*/ 2276399 h 2971800"/>
                <a:gd name="connsiteX21" fmla="*/ 2359771 w 3914775"/>
                <a:gd name="connsiteY21" fmla="*/ 2238499 h 2971800"/>
                <a:gd name="connsiteX22" fmla="*/ 2261245 w 3914775"/>
                <a:gd name="connsiteY22" fmla="*/ 2238499 h 2971800"/>
                <a:gd name="connsiteX23" fmla="*/ 2261245 w 3914775"/>
                <a:gd name="connsiteY23" fmla="*/ 2203133 h 2971800"/>
                <a:gd name="connsiteX24" fmla="*/ 2097015 w 3914775"/>
                <a:gd name="connsiteY24" fmla="*/ 2203133 h 2971800"/>
                <a:gd name="connsiteX25" fmla="*/ 2097015 w 3914775"/>
                <a:gd name="connsiteY25" fmla="*/ 2180387 h 2971800"/>
                <a:gd name="connsiteX26" fmla="*/ 1973218 w 3914775"/>
                <a:gd name="connsiteY26" fmla="*/ 2180387 h 2971800"/>
                <a:gd name="connsiteX27" fmla="*/ 1973218 w 3914775"/>
                <a:gd name="connsiteY27" fmla="*/ 2112178 h 2971800"/>
                <a:gd name="connsiteX28" fmla="*/ 1851946 w 3914775"/>
                <a:gd name="connsiteY28" fmla="*/ 2112178 h 2971800"/>
                <a:gd name="connsiteX29" fmla="*/ 1851946 w 3914775"/>
                <a:gd name="connsiteY29" fmla="*/ 2061648 h 2971800"/>
                <a:gd name="connsiteX30" fmla="*/ 1819094 w 3914775"/>
                <a:gd name="connsiteY30" fmla="*/ 2061648 h 2971800"/>
                <a:gd name="connsiteX31" fmla="*/ 1819094 w 3914775"/>
                <a:gd name="connsiteY31" fmla="*/ 2021224 h 2971800"/>
                <a:gd name="connsiteX32" fmla="*/ 1803940 w 3914775"/>
                <a:gd name="connsiteY32" fmla="*/ 2021224 h 2971800"/>
                <a:gd name="connsiteX33" fmla="*/ 1803940 w 3914775"/>
                <a:gd name="connsiteY33" fmla="*/ 1993430 h 2971800"/>
                <a:gd name="connsiteX34" fmla="*/ 1760992 w 3914775"/>
                <a:gd name="connsiteY34" fmla="*/ 1993430 h 2971800"/>
                <a:gd name="connsiteX35" fmla="*/ 1760992 w 3914775"/>
                <a:gd name="connsiteY35" fmla="*/ 1940376 h 2971800"/>
                <a:gd name="connsiteX36" fmla="*/ 1695298 w 3914775"/>
                <a:gd name="connsiteY36" fmla="*/ 1940376 h 2971800"/>
                <a:gd name="connsiteX37" fmla="*/ 1695298 w 3914775"/>
                <a:gd name="connsiteY37" fmla="*/ 1856994 h 2971800"/>
                <a:gd name="connsiteX38" fmla="*/ 1654874 w 3914775"/>
                <a:gd name="connsiteY38" fmla="*/ 1856994 h 2971800"/>
                <a:gd name="connsiteX39" fmla="*/ 1654874 w 3914775"/>
                <a:gd name="connsiteY39" fmla="*/ 1816570 h 2971800"/>
                <a:gd name="connsiteX40" fmla="*/ 1634661 w 3914775"/>
                <a:gd name="connsiteY40" fmla="*/ 1816570 h 2971800"/>
                <a:gd name="connsiteX41" fmla="*/ 1634661 w 3914775"/>
                <a:gd name="connsiteY41" fmla="*/ 1771098 h 2971800"/>
                <a:gd name="connsiteX42" fmla="*/ 1485595 w 3914775"/>
                <a:gd name="connsiteY42" fmla="*/ 1771098 h 2971800"/>
                <a:gd name="connsiteX43" fmla="*/ 1485595 w 3914775"/>
                <a:gd name="connsiteY43" fmla="*/ 1690249 h 2971800"/>
                <a:gd name="connsiteX44" fmla="*/ 1440123 w 3914775"/>
                <a:gd name="connsiteY44" fmla="*/ 1690249 h 2971800"/>
                <a:gd name="connsiteX45" fmla="*/ 1440123 w 3914775"/>
                <a:gd name="connsiteY45" fmla="*/ 1657398 h 2971800"/>
                <a:gd name="connsiteX46" fmla="*/ 1366847 w 3914775"/>
                <a:gd name="connsiteY46" fmla="*/ 1657398 h 2971800"/>
                <a:gd name="connsiteX47" fmla="*/ 1366847 w 3914775"/>
                <a:gd name="connsiteY47" fmla="*/ 1599286 h 2971800"/>
                <a:gd name="connsiteX48" fmla="*/ 1328957 w 3914775"/>
                <a:gd name="connsiteY48" fmla="*/ 1599286 h 2971800"/>
                <a:gd name="connsiteX49" fmla="*/ 1328957 w 3914775"/>
                <a:gd name="connsiteY49" fmla="*/ 1536125 h 2971800"/>
                <a:gd name="connsiteX50" fmla="*/ 1207675 w 3914775"/>
                <a:gd name="connsiteY50" fmla="*/ 1536125 h 2971800"/>
                <a:gd name="connsiteX51" fmla="*/ 1207675 w 3914775"/>
                <a:gd name="connsiteY51" fmla="*/ 1472965 h 2971800"/>
                <a:gd name="connsiteX52" fmla="*/ 1169784 w 3914775"/>
                <a:gd name="connsiteY52" fmla="*/ 1472965 h 2971800"/>
                <a:gd name="connsiteX53" fmla="*/ 1169784 w 3914775"/>
                <a:gd name="connsiteY53" fmla="*/ 1414853 h 2971800"/>
                <a:gd name="connsiteX54" fmla="*/ 1091460 w 3914775"/>
                <a:gd name="connsiteY54" fmla="*/ 1414853 h 2971800"/>
                <a:gd name="connsiteX55" fmla="*/ 1091460 w 3914775"/>
                <a:gd name="connsiteY55" fmla="*/ 1376953 h 2971800"/>
                <a:gd name="connsiteX56" fmla="*/ 1015660 w 3914775"/>
                <a:gd name="connsiteY56" fmla="*/ 1376953 h 2971800"/>
                <a:gd name="connsiteX57" fmla="*/ 1015660 w 3914775"/>
                <a:gd name="connsiteY57" fmla="*/ 1318851 h 2971800"/>
                <a:gd name="connsiteX58" fmla="*/ 992924 w 3914775"/>
                <a:gd name="connsiteY58" fmla="*/ 1318851 h 2971800"/>
                <a:gd name="connsiteX59" fmla="*/ 992924 w 3914775"/>
                <a:gd name="connsiteY59" fmla="*/ 1263263 h 2971800"/>
                <a:gd name="connsiteX60" fmla="*/ 955024 w 3914775"/>
                <a:gd name="connsiteY60" fmla="*/ 1263263 h 2971800"/>
                <a:gd name="connsiteX61" fmla="*/ 955024 w 3914775"/>
                <a:gd name="connsiteY61" fmla="*/ 1141990 h 2971800"/>
                <a:gd name="connsiteX62" fmla="*/ 904496 w 3914775"/>
                <a:gd name="connsiteY62" fmla="*/ 1141990 h 2971800"/>
                <a:gd name="connsiteX63" fmla="*/ 904496 w 3914775"/>
                <a:gd name="connsiteY63" fmla="*/ 1081354 h 2971800"/>
                <a:gd name="connsiteX64" fmla="*/ 841333 w 3914775"/>
                <a:gd name="connsiteY64" fmla="*/ 1081354 h 2971800"/>
                <a:gd name="connsiteX65" fmla="*/ 841333 w 3914775"/>
                <a:gd name="connsiteY65" fmla="*/ 1025766 h 2971800"/>
                <a:gd name="connsiteX66" fmla="*/ 805962 w 3914775"/>
                <a:gd name="connsiteY66" fmla="*/ 1025766 h 2971800"/>
                <a:gd name="connsiteX67" fmla="*/ 805962 w 3914775"/>
                <a:gd name="connsiteY67" fmla="*/ 932288 h 2971800"/>
                <a:gd name="connsiteX68" fmla="*/ 757958 w 3914775"/>
                <a:gd name="connsiteY68" fmla="*/ 932288 h 2971800"/>
                <a:gd name="connsiteX69" fmla="*/ 757958 w 3914775"/>
                <a:gd name="connsiteY69" fmla="*/ 881757 h 2971800"/>
                <a:gd name="connsiteX70" fmla="*/ 709953 w 3914775"/>
                <a:gd name="connsiteY70" fmla="*/ 881757 h 2971800"/>
                <a:gd name="connsiteX71" fmla="*/ 709953 w 3914775"/>
                <a:gd name="connsiteY71" fmla="*/ 780696 h 2971800"/>
                <a:gd name="connsiteX72" fmla="*/ 641737 w 3914775"/>
                <a:gd name="connsiteY72" fmla="*/ 780696 h 2971800"/>
                <a:gd name="connsiteX73" fmla="*/ 641737 w 3914775"/>
                <a:gd name="connsiteY73" fmla="*/ 747852 h 2971800"/>
                <a:gd name="connsiteX74" fmla="*/ 608892 w 3914775"/>
                <a:gd name="connsiteY74" fmla="*/ 747852 h 2971800"/>
                <a:gd name="connsiteX75" fmla="*/ 608892 w 3914775"/>
                <a:gd name="connsiteY75" fmla="*/ 669529 h 2971800"/>
                <a:gd name="connsiteX76" fmla="*/ 583627 w 3914775"/>
                <a:gd name="connsiteY76" fmla="*/ 669529 h 2971800"/>
                <a:gd name="connsiteX77" fmla="*/ 583627 w 3914775"/>
                <a:gd name="connsiteY77" fmla="*/ 593733 h 2971800"/>
                <a:gd name="connsiteX78" fmla="*/ 439616 w 3914775"/>
                <a:gd name="connsiteY78" fmla="*/ 593733 h 2971800"/>
                <a:gd name="connsiteX79" fmla="*/ 439616 w 3914775"/>
                <a:gd name="connsiteY79" fmla="*/ 540676 h 2971800"/>
                <a:gd name="connsiteX80" fmla="*/ 396665 w 3914775"/>
                <a:gd name="connsiteY80" fmla="*/ 540676 h 2971800"/>
                <a:gd name="connsiteX81" fmla="*/ 396665 w 3914775"/>
                <a:gd name="connsiteY81" fmla="*/ 469934 h 2971800"/>
                <a:gd name="connsiteX82" fmla="*/ 348661 w 3914775"/>
                <a:gd name="connsiteY82" fmla="*/ 469934 h 2971800"/>
                <a:gd name="connsiteX83" fmla="*/ 348661 w 3914775"/>
                <a:gd name="connsiteY83" fmla="*/ 434562 h 2971800"/>
                <a:gd name="connsiteX84" fmla="*/ 214754 w 3914775"/>
                <a:gd name="connsiteY84" fmla="*/ 434562 h 2971800"/>
                <a:gd name="connsiteX85" fmla="*/ 214754 w 3914775"/>
                <a:gd name="connsiteY85" fmla="*/ 363820 h 2971800"/>
                <a:gd name="connsiteX86" fmla="*/ 197069 w 3914775"/>
                <a:gd name="connsiteY86" fmla="*/ 363820 h 2971800"/>
                <a:gd name="connsiteX87" fmla="*/ 197069 w 3914775"/>
                <a:gd name="connsiteY87" fmla="*/ 252653 h 2971800"/>
                <a:gd name="connsiteX88" fmla="*/ 179383 w 3914775"/>
                <a:gd name="connsiteY88" fmla="*/ 252653 h 2971800"/>
                <a:gd name="connsiteX89" fmla="*/ 179383 w 3914775"/>
                <a:gd name="connsiteY89" fmla="*/ 156644 h 2971800"/>
                <a:gd name="connsiteX90" fmla="*/ 128853 w 3914775"/>
                <a:gd name="connsiteY90" fmla="*/ 156644 h 2971800"/>
                <a:gd name="connsiteX91" fmla="*/ 128853 w 3914775"/>
                <a:gd name="connsiteY91" fmla="*/ 103587 h 2971800"/>
                <a:gd name="connsiteX92" fmla="*/ 0 w 3914775"/>
                <a:gd name="connsiteY92" fmla="*/ 103587 h 2971800"/>
                <a:gd name="connsiteX93" fmla="*/ 0 w 3914775"/>
                <a:gd name="connsiteY93"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14775" h="2971800">
                  <a:moveTo>
                    <a:pt x="3916118" y="2978772"/>
                  </a:moveTo>
                  <a:lnTo>
                    <a:pt x="3916118" y="2867606"/>
                  </a:lnTo>
                  <a:lnTo>
                    <a:pt x="3784730" y="2867606"/>
                  </a:lnTo>
                  <a:lnTo>
                    <a:pt x="3784730" y="2693280"/>
                  </a:lnTo>
                  <a:lnTo>
                    <a:pt x="3660934" y="2693280"/>
                  </a:lnTo>
                  <a:lnTo>
                    <a:pt x="3660934" y="2597267"/>
                  </a:lnTo>
                  <a:lnTo>
                    <a:pt x="3148051" y="2597267"/>
                  </a:lnTo>
                  <a:lnTo>
                    <a:pt x="3148051" y="2531574"/>
                  </a:lnTo>
                  <a:lnTo>
                    <a:pt x="2791806" y="2531574"/>
                  </a:lnTo>
                  <a:lnTo>
                    <a:pt x="2791806" y="2481043"/>
                  </a:lnTo>
                  <a:lnTo>
                    <a:pt x="2723598" y="2481043"/>
                  </a:lnTo>
                  <a:lnTo>
                    <a:pt x="2723598" y="2443153"/>
                  </a:lnTo>
                  <a:lnTo>
                    <a:pt x="2660428" y="2443153"/>
                  </a:lnTo>
                  <a:lnTo>
                    <a:pt x="2660428" y="2395147"/>
                  </a:lnTo>
                  <a:lnTo>
                    <a:pt x="2556843" y="2395147"/>
                  </a:lnTo>
                  <a:lnTo>
                    <a:pt x="2556843" y="2367353"/>
                  </a:lnTo>
                  <a:lnTo>
                    <a:pt x="2503789" y="2367353"/>
                  </a:lnTo>
                  <a:lnTo>
                    <a:pt x="2503789" y="2316823"/>
                  </a:lnTo>
                  <a:lnTo>
                    <a:pt x="2422941" y="2316823"/>
                  </a:lnTo>
                  <a:lnTo>
                    <a:pt x="2422941" y="2276399"/>
                  </a:lnTo>
                  <a:lnTo>
                    <a:pt x="2359771" y="2276399"/>
                  </a:lnTo>
                  <a:lnTo>
                    <a:pt x="2359771" y="2238499"/>
                  </a:lnTo>
                  <a:lnTo>
                    <a:pt x="2261245" y="2238499"/>
                  </a:lnTo>
                  <a:lnTo>
                    <a:pt x="2261245" y="2203133"/>
                  </a:lnTo>
                  <a:lnTo>
                    <a:pt x="2097015" y="2203133"/>
                  </a:lnTo>
                  <a:lnTo>
                    <a:pt x="2097015" y="2180387"/>
                  </a:lnTo>
                  <a:lnTo>
                    <a:pt x="1973218" y="2180387"/>
                  </a:lnTo>
                  <a:lnTo>
                    <a:pt x="1973218" y="2112178"/>
                  </a:lnTo>
                  <a:lnTo>
                    <a:pt x="1851946" y="2112178"/>
                  </a:lnTo>
                  <a:lnTo>
                    <a:pt x="1851946" y="2061648"/>
                  </a:lnTo>
                  <a:lnTo>
                    <a:pt x="1819094" y="2061648"/>
                  </a:lnTo>
                  <a:lnTo>
                    <a:pt x="1819094" y="2021224"/>
                  </a:lnTo>
                  <a:lnTo>
                    <a:pt x="1803940" y="2021224"/>
                  </a:lnTo>
                  <a:lnTo>
                    <a:pt x="1803940" y="1993430"/>
                  </a:lnTo>
                  <a:lnTo>
                    <a:pt x="1760992" y="1993430"/>
                  </a:lnTo>
                  <a:lnTo>
                    <a:pt x="1760992" y="1940376"/>
                  </a:lnTo>
                  <a:lnTo>
                    <a:pt x="1695298" y="1940376"/>
                  </a:lnTo>
                  <a:lnTo>
                    <a:pt x="1695298" y="1856994"/>
                  </a:lnTo>
                  <a:lnTo>
                    <a:pt x="1654874" y="1856994"/>
                  </a:lnTo>
                  <a:lnTo>
                    <a:pt x="1654874" y="1816570"/>
                  </a:lnTo>
                  <a:lnTo>
                    <a:pt x="1634661" y="1816570"/>
                  </a:lnTo>
                  <a:lnTo>
                    <a:pt x="1634661" y="1771098"/>
                  </a:lnTo>
                  <a:lnTo>
                    <a:pt x="1485595" y="1771098"/>
                  </a:lnTo>
                  <a:lnTo>
                    <a:pt x="1485595" y="1690249"/>
                  </a:lnTo>
                  <a:lnTo>
                    <a:pt x="1440123" y="1690249"/>
                  </a:lnTo>
                  <a:lnTo>
                    <a:pt x="1440123" y="1657398"/>
                  </a:lnTo>
                  <a:lnTo>
                    <a:pt x="1366847" y="1657398"/>
                  </a:lnTo>
                  <a:lnTo>
                    <a:pt x="1366847" y="1599286"/>
                  </a:lnTo>
                  <a:lnTo>
                    <a:pt x="1328957" y="1599286"/>
                  </a:lnTo>
                  <a:lnTo>
                    <a:pt x="1328957" y="1536125"/>
                  </a:lnTo>
                  <a:lnTo>
                    <a:pt x="1207675" y="1536125"/>
                  </a:lnTo>
                  <a:lnTo>
                    <a:pt x="1207675" y="1472965"/>
                  </a:lnTo>
                  <a:lnTo>
                    <a:pt x="1169784" y="1472965"/>
                  </a:lnTo>
                  <a:lnTo>
                    <a:pt x="1169784" y="1414853"/>
                  </a:lnTo>
                  <a:lnTo>
                    <a:pt x="1091460" y="1414853"/>
                  </a:lnTo>
                  <a:lnTo>
                    <a:pt x="1091460" y="1376953"/>
                  </a:lnTo>
                  <a:lnTo>
                    <a:pt x="1015660" y="1376953"/>
                  </a:lnTo>
                  <a:lnTo>
                    <a:pt x="1015660" y="1318851"/>
                  </a:lnTo>
                  <a:lnTo>
                    <a:pt x="992924" y="1318851"/>
                  </a:lnTo>
                  <a:lnTo>
                    <a:pt x="992924" y="1263263"/>
                  </a:lnTo>
                  <a:lnTo>
                    <a:pt x="955024" y="1263263"/>
                  </a:lnTo>
                  <a:lnTo>
                    <a:pt x="955024" y="1141990"/>
                  </a:lnTo>
                  <a:lnTo>
                    <a:pt x="904496" y="1141990"/>
                  </a:lnTo>
                  <a:lnTo>
                    <a:pt x="904496" y="1081354"/>
                  </a:lnTo>
                  <a:lnTo>
                    <a:pt x="841333" y="1081354"/>
                  </a:lnTo>
                  <a:lnTo>
                    <a:pt x="841333" y="1025766"/>
                  </a:lnTo>
                  <a:lnTo>
                    <a:pt x="805962" y="1025766"/>
                  </a:lnTo>
                  <a:lnTo>
                    <a:pt x="805962" y="932288"/>
                  </a:lnTo>
                  <a:lnTo>
                    <a:pt x="757958" y="932288"/>
                  </a:lnTo>
                  <a:lnTo>
                    <a:pt x="757958" y="881757"/>
                  </a:lnTo>
                  <a:lnTo>
                    <a:pt x="709953" y="881757"/>
                  </a:lnTo>
                  <a:lnTo>
                    <a:pt x="709953" y="780696"/>
                  </a:lnTo>
                  <a:lnTo>
                    <a:pt x="641737" y="780696"/>
                  </a:lnTo>
                  <a:lnTo>
                    <a:pt x="641737" y="747852"/>
                  </a:lnTo>
                  <a:lnTo>
                    <a:pt x="608892" y="747852"/>
                  </a:lnTo>
                  <a:lnTo>
                    <a:pt x="608892" y="669529"/>
                  </a:lnTo>
                  <a:lnTo>
                    <a:pt x="583627" y="669529"/>
                  </a:lnTo>
                  <a:lnTo>
                    <a:pt x="583627" y="593733"/>
                  </a:lnTo>
                  <a:lnTo>
                    <a:pt x="439616" y="593733"/>
                  </a:lnTo>
                  <a:lnTo>
                    <a:pt x="439616" y="540676"/>
                  </a:lnTo>
                  <a:lnTo>
                    <a:pt x="396665" y="540676"/>
                  </a:lnTo>
                  <a:lnTo>
                    <a:pt x="396665" y="469934"/>
                  </a:lnTo>
                  <a:lnTo>
                    <a:pt x="348661" y="469934"/>
                  </a:lnTo>
                  <a:lnTo>
                    <a:pt x="348661" y="434562"/>
                  </a:lnTo>
                  <a:lnTo>
                    <a:pt x="214754" y="434562"/>
                  </a:lnTo>
                  <a:lnTo>
                    <a:pt x="214754" y="363820"/>
                  </a:lnTo>
                  <a:lnTo>
                    <a:pt x="197069" y="363820"/>
                  </a:lnTo>
                  <a:lnTo>
                    <a:pt x="197069" y="252653"/>
                  </a:lnTo>
                  <a:lnTo>
                    <a:pt x="179383" y="252653"/>
                  </a:lnTo>
                  <a:lnTo>
                    <a:pt x="179383" y="156644"/>
                  </a:lnTo>
                  <a:lnTo>
                    <a:pt x="128853" y="156644"/>
                  </a:lnTo>
                  <a:lnTo>
                    <a:pt x="128853" y="103587"/>
                  </a:lnTo>
                  <a:lnTo>
                    <a:pt x="0" y="103587"/>
                  </a:ln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8" name="Freeform: Shape 447">
              <a:extLst>
                <a:ext uri="{FF2B5EF4-FFF2-40B4-BE49-F238E27FC236}">
                  <a16:creationId xmlns:a16="http://schemas.microsoft.com/office/drawing/2014/main" xmlns="" id="{10C8DE98-F869-4D5F-B1D2-96C3593F070A}"/>
                </a:ext>
              </a:extLst>
            </p:cNvPr>
            <p:cNvSpPr/>
            <p:nvPr/>
          </p:nvSpPr>
          <p:spPr>
            <a:xfrm>
              <a:off x="9733409" y="366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49" name="Freeform: Shape 448">
              <a:extLst>
                <a:ext uri="{FF2B5EF4-FFF2-40B4-BE49-F238E27FC236}">
                  <a16:creationId xmlns:a16="http://schemas.microsoft.com/office/drawing/2014/main" xmlns="" id="{2A48B6D0-BB88-474C-B8D2-1C4D8DF169B9}"/>
                </a:ext>
              </a:extLst>
            </p:cNvPr>
            <p:cNvSpPr/>
            <p:nvPr/>
          </p:nvSpPr>
          <p:spPr>
            <a:xfrm>
              <a:off x="9297685" y="3279253"/>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0" name="Freeform: Shape 449">
              <a:extLst>
                <a:ext uri="{FF2B5EF4-FFF2-40B4-BE49-F238E27FC236}">
                  <a16:creationId xmlns:a16="http://schemas.microsoft.com/office/drawing/2014/main" xmlns="" id="{2C379CA3-A70D-4D5D-A8B9-92D9DADE4A9F}"/>
                </a:ext>
              </a:extLst>
            </p:cNvPr>
            <p:cNvSpPr/>
            <p:nvPr/>
          </p:nvSpPr>
          <p:spPr>
            <a:xfrm>
              <a:off x="9316735" y="3431654"/>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1" name="Freeform: Shape 450">
              <a:extLst>
                <a:ext uri="{FF2B5EF4-FFF2-40B4-BE49-F238E27FC236}">
                  <a16:creationId xmlns:a16="http://schemas.microsoft.com/office/drawing/2014/main" xmlns="" id="{80D30107-D102-43C7-B3C4-5DC577872C25}"/>
                </a:ext>
              </a:extLst>
            </p:cNvPr>
            <p:cNvSpPr/>
            <p:nvPr/>
          </p:nvSpPr>
          <p:spPr>
            <a:xfrm>
              <a:off x="9507235" y="3622155"/>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2" name="Freeform: Shape 451">
              <a:extLst>
                <a:ext uri="{FF2B5EF4-FFF2-40B4-BE49-F238E27FC236}">
                  <a16:creationId xmlns:a16="http://schemas.microsoft.com/office/drawing/2014/main" xmlns="" id="{335B54D0-326E-43DA-A954-A33E61214E3F}"/>
                </a:ext>
              </a:extLst>
            </p:cNvPr>
            <p:cNvSpPr/>
            <p:nvPr/>
          </p:nvSpPr>
          <p:spPr>
            <a:xfrm>
              <a:off x="9428609" y="3493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3" name="Freeform: Shape 452">
              <a:extLst>
                <a:ext uri="{FF2B5EF4-FFF2-40B4-BE49-F238E27FC236}">
                  <a16:creationId xmlns:a16="http://schemas.microsoft.com/office/drawing/2014/main" xmlns="" id="{AE01C59D-7DF2-42AF-8C3F-BBF70A6E6855}"/>
                </a:ext>
              </a:extLst>
            </p:cNvPr>
            <p:cNvSpPr/>
            <p:nvPr/>
          </p:nvSpPr>
          <p:spPr>
            <a:xfrm>
              <a:off x="9485759" y="3493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4" name="Freeform: Shape 453">
              <a:extLst>
                <a:ext uri="{FF2B5EF4-FFF2-40B4-BE49-F238E27FC236}">
                  <a16:creationId xmlns:a16="http://schemas.microsoft.com/office/drawing/2014/main" xmlns="" id="{06098283-0249-4CF5-A5C6-6959BDAF5D6A}"/>
                </a:ext>
              </a:extLst>
            </p:cNvPr>
            <p:cNvSpPr/>
            <p:nvPr/>
          </p:nvSpPr>
          <p:spPr>
            <a:xfrm>
              <a:off x="9771509" y="37412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5" name="Freeform: Shape 454">
              <a:extLst>
                <a:ext uri="{FF2B5EF4-FFF2-40B4-BE49-F238E27FC236}">
                  <a16:creationId xmlns:a16="http://schemas.microsoft.com/office/drawing/2014/main" xmlns="" id="{B63B0F85-0EA0-4C81-958E-B93B3F2C338B}"/>
                </a:ext>
              </a:extLst>
            </p:cNvPr>
            <p:cNvSpPr/>
            <p:nvPr/>
          </p:nvSpPr>
          <p:spPr>
            <a:xfrm>
              <a:off x="9828659" y="3855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6" name="Freeform: Shape 455">
              <a:extLst>
                <a:ext uri="{FF2B5EF4-FFF2-40B4-BE49-F238E27FC236}">
                  <a16:creationId xmlns:a16="http://schemas.microsoft.com/office/drawing/2014/main" xmlns="" id="{93B94206-E895-4A24-B64E-49EA544120FA}"/>
                </a:ext>
              </a:extLst>
            </p:cNvPr>
            <p:cNvSpPr/>
            <p:nvPr/>
          </p:nvSpPr>
          <p:spPr>
            <a:xfrm>
              <a:off x="10152507" y="43318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7" name="Freeform: Shape 456">
              <a:extLst>
                <a:ext uri="{FF2B5EF4-FFF2-40B4-BE49-F238E27FC236}">
                  <a16:creationId xmlns:a16="http://schemas.microsoft.com/office/drawing/2014/main" xmlns="" id="{89C4DA03-E043-44EA-AB7A-55B5814BC827}"/>
                </a:ext>
              </a:extLst>
            </p:cNvPr>
            <p:cNvSpPr/>
            <p:nvPr/>
          </p:nvSpPr>
          <p:spPr>
            <a:xfrm>
              <a:off x="10209657" y="44461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8" name="Freeform: Shape 457">
              <a:extLst>
                <a:ext uri="{FF2B5EF4-FFF2-40B4-BE49-F238E27FC236}">
                  <a16:creationId xmlns:a16="http://schemas.microsoft.com/office/drawing/2014/main" xmlns="" id="{1B5D1AA5-A0B2-4584-8575-280DC0EC2F2A}"/>
                </a:ext>
              </a:extLst>
            </p:cNvPr>
            <p:cNvSpPr/>
            <p:nvPr/>
          </p:nvSpPr>
          <p:spPr>
            <a:xfrm>
              <a:off x="9831085" y="3946007"/>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59" name="Freeform: Shape 458">
              <a:extLst>
                <a:ext uri="{FF2B5EF4-FFF2-40B4-BE49-F238E27FC236}">
                  <a16:creationId xmlns:a16="http://schemas.microsoft.com/office/drawing/2014/main" xmlns="" id="{0388B730-E27A-4F15-97B9-22565771F8D4}"/>
                </a:ext>
              </a:extLst>
            </p:cNvPr>
            <p:cNvSpPr/>
            <p:nvPr/>
          </p:nvSpPr>
          <p:spPr>
            <a:xfrm>
              <a:off x="9964435" y="4155557"/>
              <a:ext cx="104775" cy="9525"/>
            </a:xfrm>
            <a:custGeom>
              <a:avLst/>
              <a:gdLst>
                <a:gd name="connsiteX0" fmla="*/ 108001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1"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0" name="Freeform: Shape 459">
              <a:extLst>
                <a:ext uri="{FF2B5EF4-FFF2-40B4-BE49-F238E27FC236}">
                  <a16:creationId xmlns:a16="http://schemas.microsoft.com/office/drawing/2014/main" xmlns="" id="{862895F5-A032-4188-962C-1F76F5AE5299}"/>
                </a:ext>
              </a:extLst>
            </p:cNvPr>
            <p:cNvSpPr/>
            <p:nvPr/>
          </p:nvSpPr>
          <p:spPr>
            <a:xfrm>
              <a:off x="10400166" y="45985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1" name="Freeform: Shape 460">
              <a:extLst>
                <a:ext uri="{FF2B5EF4-FFF2-40B4-BE49-F238E27FC236}">
                  <a16:creationId xmlns:a16="http://schemas.microsoft.com/office/drawing/2014/main" xmlns="" id="{7F29EBD6-6AE3-45E8-94FF-B24B1722511D}"/>
                </a:ext>
              </a:extLst>
            </p:cNvPr>
            <p:cNvSpPr/>
            <p:nvPr/>
          </p:nvSpPr>
          <p:spPr>
            <a:xfrm>
              <a:off x="10704966" y="4846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2" name="Freeform: Shape 461">
              <a:extLst>
                <a:ext uri="{FF2B5EF4-FFF2-40B4-BE49-F238E27FC236}">
                  <a16:creationId xmlns:a16="http://schemas.microsoft.com/office/drawing/2014/main" xmlns="" id="{4E7DD7AF-9D68-4A0F-86B4-22B248E96AB7}"/>
                </a:ext>
              </a:extLst>
            </p:cNvPr>
            <p:cNvSpPr/>
            <p:nvPr/>
          </p:nvSpPr>
          <p:spPr>
            <a:xfrm>
              <a:off x="10781166" y="4846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3" name="Freeform: Shape 462">
              <a:extLst>
                <a:ext uri="{FF2B5EF4-FFF2-40B4-BE49-F238E27FC236}">
                  <a16:creationId xmlns:a16="http://schemas.microsoft.com/office/drawing/2014/main" xmlns="" id="{EAF59F01-1855-45B3-9DF9-97E4B29C6530}"/>
                </a:ext>
              </a:extLst>
            </p:cNvPr>
            <p:cNvSpPr/>
            <p:nvPr/>
          </p:nvSpPr>
          <p:spPr>
            <a:xfrm>
              <a:off x="11181216" y="52462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4" name="Freeform: Shape 463">
              <a:extLst>
                <a:ext uri="{FF2B5EF4-FFF2-40B4-BE49-F238E27FC236}">
                  <a16:creationId xmlns:a16="http://schemas.microsoft.com/office/drawing/2014/main" xmlns="" id="{AD307786-4528-4CC9-922F-E60FA69AA437}"/>
                </a:ext>
              </a:extLst>
            </p:cNvPr>
            <p:cNvSpPr/>
            <p:nvPr/>
          </p:nvSpPr>
          <p:spPr>
            <a:xfrm>
              <a:off x="11314566" y="5265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5" name="Freeform: Shape 464">
              <a:extLst>
                <a:ext uri="{FF2B5EF4-FFF2-40B4-BE49-F238E27FC236}">
                  <a16:creationId xmlns:a16="http://schemas.microsoft.com/office/drawing/2014/main" xmlns="" id="{47835A88-C1B3-452B-9F86-336CFF2E8F05}"/>
                </a:ext>
              </a:extLst>
            </p:cNvPr>
            <p:cNvSpPr/>
            <p:nvPr/>
          </p:nvSpPr>
          <p:spPr>
            <a:xfrm>
              <a:off x="11371716" y="5265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6" name="Freeform: Shape 465">
              <a:extLst>
                <a:ext uri="{FF2B5EF4-FFF2-40B4-BE49-F238E27FC236}">
                  <a16:creationId xmlns:a16="http://schemas.microsoft.com/office/drawing/2014/main" xmlns="" id="{DBF3ABDE-3C82-4555-8620-57B1DCB90AA1}"/>
                </a:ext>
              </a:extLst>
            </p:cNvPr>
            <p:cNvSpPr/>
            <p:nvPr/>
          </p:nvSpPr>
          <p:spPr>
            <a:xfrm>
              <a:off x="12019426" y="560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7" name="Freeform: Shape 466">
              <a:extLst>
                <a:ext uri="{FF2B5EF4-FFF2-40B4-BE49-F238E27FC236}">
                  <a16:creationId xmlns:a16="http://schemas.microsoft.com/office/drawing/2014/main" xmlns="" id="{748050A8-1C48-479F-A6B7-2E673CA95FEF}"/>
                </a:ext>
              </a:extLst>
            </p:cNvPr>
            <p:cNvSpPr/>
            <p:nvPr/>
          </p:nvSpPr>
          <p:spPr>
            <a:xfrm>
              <a:off x="12114676" y="560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8" name="Freeform: Shape 467">
              <a:extLst>
                <a:ext uri="{FF2B5EF4-FFF2-40B4-BE49-F238E27FC236}">
                  <a16:creationId xmlns:a16="http://schemas.microsoft.com/office/drawing/2014/main" xmlns="" id="{AF09BC09-1555-4320-808C-4B2A25C25584}"/>
                </a:ext>
              </a:extLst>
            </p:cNvPr>
            <p:cNvSpPr/>
            <p:nvPr/>
          </p:nvSpPr>
          <p:spPr>
            <a:xfrm>
              <a:off x="12362326" y="5665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69" name="Freeform: Shape 468">
              <a:extLst>
                <a:ext uri="{FF2B5EF4-FFF2-40B4-BE49-F238E27FC236}">
                  <a16:creationId xmlns:a16="http://schemas.microsoft.com/office/drawing/2014/main" xmlns="" id="{C00BF7BA-FD9B-4E58-8D7F-E0BE6C7B7504}"/>
                </a:ext>
              </a:extLst>
            </p:cNvPr>
            <p:cNvSpPr/>
            <p:nvPr/>
          </p:nvSpPr>
          <p:spPr>
            <a:xfrm>
              <a:off x="12438526" y="5665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grpSp>
      <p:grpSp>
        <p:nvGrpSpPr>
          <p:cNvPr id="570" name="Group 569">
            <a:extLst>
              <a:ext uri="{FF2B5EF4-FFF2-40B4-BE49-F238E27FC236}">
                <a16:creationId xmlns:a16="http://schemas.microsoft.com/office/drawing/2014/main" xmlns="" id="{2003413D-B271-437C-B798-E8370524E537}"/>
              </a:ext>
            </a:extLst>
          </p:cNvPr>
          <p:cNvGrpSpPr/>
          <p:nvPr/>
        </p:nvGrpSpPr>
        <p:grpSpPr>
          <a:xfrm>
            <a:off x="5193185" y="2534365"/>
            <a:ext cx="2749816" cy="1839940"/>
            <a:chOff x="8976864" y="3420510"/>
            <a:chExt cx="4184170" cy="2814371"/>
          </a:xfrm>
        </p:grpSpPr>
        <p:sp>
          <p:nvSpPr>
            <p:cNvPr id="571" name="Freeform: Shape 472">
              <a:extLst>
                <a:ext uri="{FF2B5EF4-FFF2-40B4-BE49-F238E27FC236}">
                  <a16:creationId xmlns:a16="http://schemas.microsoft.com/office/drawing/2014/main" xmlns="" id="{8943C81D-BC37-472E-8004-DFE0573EFE8A}"/>
                </a:ext>
              </a:extLst>
            </p:cNvPr>
            <p:cNvSpPr/>
            <p:nvPr/>
          </p:nvSpPr>
          <p:spPr>
            <a:xfrm>
              <a:off x="8976864" y="3420510"/>
              <a:ext cx="4181475" cy="2752725"/>
            </a:xfrm>
            <a:custGeom>
              <a:avLst/>
              <a:gdLst>
                <a:gd name="connsiteX0" fmla="*/ 4186457 w 4181475"/>
                <a:gd name="connsiteY0" fmla="*/ 2761488 h 2752725"/>
                <a:gd name="connsiteX1" fmla="*/ 3377965 w 4181475"/>
                <a:gd name="connsiteY1" fmla="*/ 2761488 h 2752725"/>
                <a:gd name="connsiteX2" fmla="*/ 3377965 w 4181475"/>
                <a:gd name="connsiteY2" fmla="*/ 2652856 h 2752725"/>
                <a:gd name="connsiteX3" fmla="*/ 3089939 w 4181475"/>
                <a:gd name="connsiteY3" fmla="*/ 2652856 h 2752725"/>
                <a:gd name="connsiteX4" fmla="*/ 3089939 w 4181475"/>
                <a:gd name="connsiteY4" fmla="*/ 2599792 h 2752725"/>
                <a:gd name="connsiteX5" fmla="*/ 2986354 w 4181475"/>
                <a:gd name="connsiteY5" fmla="*/ 2599792 h 2752725"/>
                <a:gd name="connsiteX6" fmla="*/ 2986354 w 4181475"/>
                <a:gd name="connsiteY6" fmla="*/ 2544213 h 2752725"/>
                <a:gd name="connsiteX7" fmla="*/ 2920661 w 4181475"/>
                <a:gd name="connsiteY7" fmla="*/ 2544213 h 2752725"/>
                <a:gd name="connsiteX8" fmla="*/ 2920661 w 4181475"/>
                <a:gd name="connsiteY8" fmla="*/ 2483577 h 2752725"/>
                <a:gd name="connsiteX9" fmla="*/ 2614956 w 4181475"/>
                <a:gd name="connsiteY9" fmla="*/ 2483577 h 2752725"/>
                <a:gd name="connsiteX10" fmla="*/ 2614956 w 4181475"/>
                <a:gd name="connsiteY10" fmla="*/ 2433047 h 2752725"/>
                <a:gd name="connsiteX11" fmla="*/ 2551795 w 4181475"/>
                <a:gd name="connsiteY11" fmla="*/ 2433047 h 2752725"/>
                <a:gd name="connsiteX12" fmla="*/ 2551795 w 4181475"/>
                <a:gd name="connsiteY12" fmla="*/ 2379983 h 2752725"/>
                <a:gd name="connsiteX13" fmla="*/ 2190493 w 4181475"/>
                <a:gd name="connsiteY13" fmla="*/ 2379983 h 2752725"/>
                <a:gd name="connsiteX14" fmla="*/ 2190493 w 4181475"/>
                <a:gd name="connsiteY14" fmla="*/ 2352199 h 2752725"/>
                <a:gd name="connsiteX15" fmla="*/ 2114703 w 4181475"/>
                <a:gd name="connsiteY15" fmla="*/ 2352199 h 2752725"/>
                <a:gd name="connsiteX16" fmla="*/ 2114703 w 4181475"/>
                <a:gd name="connsiteY16" fmla="*/ 2309241 h 2752725"/>
                <a:gd name="connsiteX17" fmla="*/ 2064172 w 4181475"/>
                <a:gd name="connsiteY17" fmla="*/ 2309241 h 2752725"/>
                <a:gd name="connsiteX18" fmla="*/ 2064172 w 4181475"/>
                <a:gd name="connsiteY18" fmla="*/ 2276399 h 2752725"/>
                <a:gd name="connsiteX19" fmla="*/ 2013642 w 4181475"/>
                <a:gd name="connsiteY19" fmla="*/ 2276399 h 2752725"/>
                <a:gd name="connsiteX20" fmla="*/ 2013642 w 4181475"/>
                <a:gd name="connsiteY20" fmla="*/ 2241033 h 2752725"/>
                <a:gd name="connsiteX21" fmla="*/ 1970694 w 4181475"/>
                <a:gd name="connsiteY21" fmla="*/ 2241033 h 2752725"/>
                <a:gd name="connsiteX22" fmla="*/ 1970694 w 4181475"/>
                <a:gd name="connsiteY22" fmla="*/ 2182921 h 2752725"/>
                <a:gd name="connsiteX23" fmla="*/ 1874682 w 4181475"/>
                <a:gd name="connsiteY23" fmla="*/ 2182921 h 2752725"/>
                <a:gd name="connsiteX24" fmla="*/ 1874682 w 4181475"/>
                <a:gd name="connsiteY24" fmla="*/ 2117227 h 2752725"/>
                <a:gd name="connsiteX25" fmla="*/ 1851946 w 4181475"/>
                <a:gd name="connsiteY25" fmla="*/ 2117227 h 2752725"/>
                <a:gd name="connsiteX26" fmla="*/ 1851946 w 4181475"/>
                <a:gd name="connsiteY26" fmla="*/ 2036378 h 2752725"/>
                <a:gd name="connsiteX27" fmla="*/ 1814046 w 4181475"/>
                <a:gd name="connsiteY27" fmla="*/ 2036378 h 2752725"/>
                <a:gd name="connsiteX28" fmla="*/ 1814046 w 4181475"/>
                <a:gd name="connsiteY28" fmla="*/ 2006060 h 2752725"/>
                <a:gd name="connsiteX29" fmla="*/ 1745828 w 4181475"/>
                <a:gd name="connsiteY29" fmla="*/ 2006060 h 2752725"/>
                <a:gd name="connsiteX30" fmla="*/ 1745828 w 4181475"/>
                <a:gd name="connsiteY30" fmla="*/ 1947948 h 2752725"/>
                <a:gd name="connsiteX31" fmla="*/ 1654874 w 4181475"/>
                <a:gd name="connsiteY31" fmla="*/ 1947948 h 2752725"/>
                <a:gd name="connsiteX32" fmla="*/ 1654874 w 4181475"/>
                <a:gd name="connsiteY32" fmla="*/ 1887312 h 2752725"/>
                <a:gd name="connsiteX33" fmla="*/ 1624556 w 4181475"/>
                <a:gd name="connsiteY33" fmla="*/ 1887312 h 2752725"/>
                <a:gd name="connsiteX34" fmla="*/ 1624556 w 4181475"/>
                <a:gd name="connsiteY34" fmla="*/ 1856994 h 2752725"/>
                <a:gd name="connsiteX35" fmla="*/ 1571501 w 4181475"/>
                <a:gd name="connsiteY35" fmla="*/ 1856994 h 2752725"/>
                <a:gd name="connsiteX36" fmla="*/ 1571501 w 4181475"/>
                <a:gd name="connsiteY36" fmla="*/ 1803940 h 2752725"/>
                <a:gd name="connsiteX37" fmla="*/ 1518437 w 4181475"/>
                <a:gd name="connsiteY37" fmla="*/ 1803940 h 2752725"/>
                <a:gd name="connsiteX38" fmla="*/ 1518437 w 4181475"/>
                <a:gd name="connsiteY38" fmla="*/ 1773622 h 2752725"/>
                <a:gd name="connsiteX39" fmla="*/ 1483071 w 4181475"/>
                <a:gd name="connsiteY39" fmla="*/ 1773622 h 2752725"/>
                <a:gd name="connsiteX40" fmla="*/ 1483071 w 4181475"/>
                <a:gd name="connsiteY40" fmla="*/ 1695298 h 2752725"/>
                <a:gd name="connsiteX41" fmla="*/ 1445171 w 4181475"/>
                <a:gd name="connsiteY41" fmla="*/ 1695298 h 2752725"/>
                <a:gd name="connsiteX42" fmla="*/ 1445171 w 4181475"/>
                <a:gd name="connsiteY42" fmla="*/ 1647292 h 2752725"/>
                <a:gd name="connsiteX43" fmla="*/ 1399699 w 4181475"/>
                <a:gd name="connsiteY43" fmla="*/ 1647292 h 2752725"/>
                <a:gd name="connsiteX44" fmla="*/ 1399699 w 4181475"/>
                <a:gd name="connsiteY44" fmla="*/ 1576549 h 2752725"/>
                <a:gd name="connsiteX45" fmla="*/ 1331481 w 4181475"/>
                <a:gd name="connsiteY45" fmla="*/ 1576549 h 2752725"/>
                <a:gd name="connsiteX46" fmla="*/ 1331481 w 4181475"/>
                <a:gd name="connsiteY46" fmla="*/ 1533601 h 2752725"/>
                <a:gd name="connsiteX47" fmla="*/ 1278427 w 4181475"/>
                <a:gd name="connsiteY47" fmla="*/ 1533601 h 2752725"/>
                <a:gd name="connsiteX48" fmla="*/ 1278427 w 4181475"/>
                <a:gd name="connsiteY48" fmla="*/ 1478013 h 2752725"/>
                <a:gd name="connsiteX49" fmla="*/ 1240527 w 4181475"/>
                <a:gd name="connsiteY49" fmla="*/ 1478013 h 2752725"/>
                <a:gd name="connsiteX50" fmla="*/ 1240527 w 4181475"/>
                <a:gd name="connsiteY50" fmla="*/ 1351693 h 2752725"/>
                <a:gd name="connsiteX51" fmla="*/ 1104090 w 4181475"/>
                <a:gd name="connsiteY51" fmla="*/ 1351693 h 2752725"/>
                <a:gd name="connsiteX52" fmla="*/ 1104090 w 4181475"/>
                <a:gd name="connsiteY52" fmla="*/ 1296105 h 2752725"/>
                <a:gd name="connsiteX53" fmla="*/ 1068724 w 4181475"/>
                <a:gd name="connsiteY53" fmla="*/ 1296105 h 2752725"/>
                <a:gd name="connsiteX54" fmla="*/ 1068724 w 4181475"/>
                <a:gd name="connsiteY54" fmla="*/ 1225363 h 2752725"/>
                <a:gd name="connsiteX55" fmla="*/ 1040930 w 4181475"/>
                <a:gd name="connsiteY55" fmla="*/ 1225363 h 2752725"/>
                <a:gd name="connsiteX56" fmla="*/ 1040930 w 4181475"/>
                <a:gd name="connsiteY56" fmla="*/ 1167251 h 2752725"/>
                <a:gd name="connsiteX57" fmla="*/ 980294 w 4181475"/>
                <a:gd name="connsiteY57" fmla="*/ 1167251 h 2752725"/>
                <a:gd name="connsiteX58" fmla="*/ 980294 w 4181475"/>
                <a:gd name="connsiteY58" fmla="*/ 1136933 h 2752725"/>
                <a:gd name="connsiteX59" fmla="*/ 914602 w 4181475"/>
                <a:gd name="connsiteY59" fmla="*/ 1136933 h 2752725"/>
                <a:gd name="connsiteX60" fmla="*/ 914602 w 4181475"/>
                <a:gd name="connsiteY60" fmla="*/ 1068724 h 2752725"/>
                <a:gd name="connsiteX61" fmla="*/ 869125 w 4181475"/>
                <a:gd name="connsiteY61" fmla="*/ 1068724 h 2752725"/>
                <a:gd name="connsiteX62" fmla="*/ 869125 w 4181475"/>
                <a:gd name="connsiteY62" fmla="*/ 1003030 h 2752725"/>
                <a:gd name="connsiteX63" fmla="*/ 833754 w 4181475"/>
                <a:gd name="connsiteY63" fmla="*/ 1003030 h 2752725"/>
                <a:gd name="connsiteX64" fmla="*/ 833754 w 4181475"/>
                <a:gd name="connsiteY64" fmla="*/ 922182 h 2752725"/>
                <a:gd name="connsiteX65" fmla="*/ 727640 w 4181475"/>
                <a:gd name="connsiteY65" fmla="*/ 922182 h 2752725"/>
                <a:gd name="connsiteX66" fmla="*/ 727640 w 4181475"/>
                <a:gd name="connsiteY66" fmla="*/ 886810 h 2752725"/>
                <a:gd name="connsiteX67" fmla="*/ 659423 w 4181475"/>
                <a:gd name="connsiteY67" fmla="*/ 886810 h 2752725"/>
                <a:gd name="connsiteX68" fmla="*/ 659423 w 4181475"/>
                <a:gd name="connsiteY68" fmla="*/ 859019 h 2752725"/>
                <a:gd name="connsiteX69" fmla="*/ 613945 w 4181475"/>
                <a:gd name="connsiteY69" fmla="*/ 859019 h 2752725"/>
                <a:gd name="connsiteX70" fmla="*/ 613945 w 4181475"/>
                <a:gd name="connsiteY70" fmla="*/ 811015 h 2752725"/>
                <a:gd name="connsiteX71" fmla="*/ 545729 w 4181475"/>
                <a:gd name="connsiteY71" fmla="*/ 811015 h 2752725"/>
                <a:gd name="connsiteX72" fmla="*/ 545729 w 4181475"/>
                <a:gd name="connsiteY72" fmla="*/ 770590 h 2752725"/>
                <a:gd name="connsiteX73" fmla="*/ 533097 w 4181475"/>
                <a:gd name="connsiteY73" fmla="*/ 770590 h 2752725"/>
                <a:gd name="connsiteX74" fmla="*/ 533097 w 4181475"/>
                <a:gd name="connsiteY74" fmla="*/ 730166 h 2752725"/>
                <a:gd name="connsiteX75" fmla="*/ 505305 w 4181475"/>
                <a:gd name="connsiteY75" fmla="*/ 730166 h 2752725"/>
                <a:gd name="connsiteX76" fmla="*/ 505305 w 4181475"/>
                <a:gd name="connsiteY76" fmla="*/ 709953 h 2752725"/>
                <a:gd name="connsiteX77" fmla="*/ 437089 w 4181475"/>
                <a:gd name="connsiteY77" fmla="*/ 709953 h 2752725"/>
                <a:gd name="connsiteX78" fmla="*/ 437089 w 4181475"/>
                <a:gd name="connsiteY78" fmla="*/ 679635 h 2752725"/>
                <a:gd name="connsiteX79" fmla="*/ 419403 w 4181475"/>
                <a:gd name="connsiteY79" fmla="*/ 679635 h 2752725"/>
                <a:gd name="connsiteX80" fmla="*/ 419403 w 4181475"/>
                <a:gd name="connsiteY80" fmla="*/ 644264 h 2752725"/>
                <a:gd name="connsiteX81" fmla="*/ 330975 w 4181475"/>
                <a:gd name="connsiteY81" fmla="*/ 644264 h 2752725"/>
                <a:gd name="connsiteX82" fmla="*/ 330975 w 4181475"/>
                <a:gd name="connsiteY82" fmla="*/ 593733 h 2752725"/>
                <a:gd name="connsiteX83" fmla="*/ 295604 w 4181475"/>
                <a:gd name="connsiteY83" fmla="*/ 593733 h 2752725"/>
                <a:gd name="connsiteX84" fmla="*/ 295604 w 4181475"/>
                <a:gd name="connsiteY84" fmla="*/ 563415 h 2752725"/>
                <a:gd name="connsiteX85" fmla="*/ 265286 w 4181475"/>
                <a:gd name="connsiteY85" fmla="*/ 563415 h 2752725"/>
                <a:gd name="connsiteX86" fmla="*/ 265286 w 4181475"/>
                <a:gd name="connsiteY86" fmla="*/ 487619 h 2752725"/>
                <a:gd name="connsiteX87" fmla="*/ 227387 w 4181475"/>
                <a:gd name="connsiteY87" fmla="*/ 487619 h 2752725"/>
                <a:gd name="connsiteX88" fmla="*/ 227387 w 4181475"/>
                <a:gd name="connsiteY88" fmla="*/ 351187 h 2752725"/>
                <a:gd name="connsiteX89" fmla="*/ 204648 w 4181475"/>
                <a:gd name="connsiteY89" fmla="*/ 351187 h 2752725"/>
                <a:gd name="connsiteX90" fmla="*/ 204648 w 4181475"/>
                <a:gd name="connsiteY90" fmla="*/ 222334 h 2752725"/>
                <a:gd name="connsiteX91" fmla="*/ 111167 w 4181475"/>
                <a:gd name="connsiteY91" fmla="*/ 222334 h 2752725"/>
                <a:gd name="connsiteX92" fmla="*/ 111167 w 4181475"/>
                <a:gd name="connsiteY92" fmla="*/ 176856 h 2752725"/>
                <a:gd name="connsiteX93" fmla="*/ 48004 w 4181475"/>
                <a:gd name="connsiteY93" fmla="*/ 176856 h 2752725"/>
                <a:gd name="connsiteX94" fmla="*/ 48004 w 4181475"/>
                <a:gd name="connsiteY94" fmla="*/ 144012 h 2752725"/>
                <a:gd name="connsiteX95" fmla="*/ 0 w 4181475"/>
                <a:gd name="connsiteY95" fmla="*/ 144012 h 2752725"/>
                <a:gd name="connsiteX96" fmla="*/ 0 w 4181475"/>
                <a:gd name="connsiteY96" fmla="*/ 0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1475" h="2752725">
                  <a:moveTo>
                    <a:pt x="4186457" y="2761488"/>
                  </a:moveTo>
                  <a:lnTo>
                    <a:pt x="3377965" y="2761488"/>
                  </a:lnTo>
                  <a:lnTo>
                    <a:pt x="3377965" y="2652856"/>
                  </a:lnTo>
                  <a:lnTo>
                    <a:pt x="3089939" y="2652856"/>
                  </a:lnTo>
                  <a:lnTo>
                    <a:pt x="3089939" y="2599792"/>
                  </a:lnTo>
                  <a:lnTo>
                    <a:pt x="2986354" y="2599792"/>
                  </a:lnTo>
                  <a:lnTo>
                    <a:pt x="2986354" y="2544213"/>
                  </a:lnTo>
                  <a:lnTo>
                    <a:pt x="2920661" y="2544213"/>
                  </a:lnTo>
                  <a:lnTo>
                    <a:pt x="2920661" y="2483577"/>
                  </a:lnTo>
                  <a:lnTo>
                    <a:pt x="2614956" y="2483577"/>
                  </a:lnTo>
                  <a:lnTo>
                    <a:pt x="2614956" y="2433047"/>
                  </a:lnTo>
                  <a:lnTo>
                    <a:pt x="2551795" y="2433047"/>
                  </a:lnTo>
                  <a:lnTo>
                    <a:pt x="2551795" y="2379983"/>
                  </a:lnTo>
                  <a:lnTo>
                    <a:pt x="2190493" y="2379983"/>
                  </a:lnTo>
                  <a:lnTo>
                    <a:pt x="2190493" y="2352199"/>
                  </a:lnTo>
                  <a:lnTo>
                    <a:pt x="2114703" y="2352199"/>
                  </a:lnTo>
                  <a:lnTo>
                    <a:pt x="2114703" y="2309241"/>
                  </a:lnTo>
                  <a:lnTo>
                    <a:pt x="2064172" y="2309241"/>
                  </a:lnTo>
                  <a:lnTo>
                    <a:pt x="2064172" y="2276399"/>
                  </a:lnTo>
                  <a:lnTo>
                    <a:pt x="2013642" y="2276399"/>
                  </a:lnTo>
                  <a:lnTo>
                    <a:pt x="2013642" y="2241033"/>
                  </a:lnTo>
                  <a:lnTo>
                    <a:pt x="1970694" y="2241033"/>
                  </a:lnTo>
                  <a:lnTo>
                    <a:pt x="1970694" y="2182921"/>
                  </a:lnTo>
                  <a:lnTo>
                    <a:pt x="1874682" y="2182921"/>
                  </a:lnTo>
                  <a:lnTo>
                    <a:pt x="1874682" y="2117227"/>
                  </a:lnTo>
                  <a:lnTo>
                    <a:pt x="1851946" y="2117227"/>
                  </a:lnTo>
                  <a:lnTo>
                    <a:pt x="1851946" y="2036378"/>
                  </a:lnTo>
                  <a:lnTo>
                    <a:pt x="1814046" y="2036378"/>
                  </a:lnTo>
                  <a:lnTo>
                    <a:pt x="1814046" y="2006060"/>
                  </a:lnTo>
                  <a:lnTo>
                    <a:pt x="1745828" y="2006060"/>
                  </a:lnTo>
                  <a:lnTo>
                    <a:pt x="1745828" y="1947948"/>
                  </a:lnTo>
                  <a:lnTo>
                    <a:pt x="1654874" y="1947948"/>
                  </a:lnTo>
                  <a:lnTo>
                    <a:pt x="1654874" y="1887312"/>
                  </a:lnTo>
                  <a:lnTo>
                    <a:pt x="1624556" y="1887312"/>
                  </a:lnTo>
                  <a:lnTo>
                    <a:pt x="1624556" y="1856994"/>
                  </a:lnTo>
                  <a:lnTo>
                    <a:pt x="1571501" y="1856994"/>
                  </a:lnTo>
                  <a:lnTo>
                    <a:pt x="1571501" y="1803940"/>
                  </a:lnTo>
                  <a:lnTo>
                    <a:pt x="1518437" y="1803940"/>
                  </a:lnTo>
                  <a:lnTo>
                    <a:pt x="1518437" y="1773622"/>
                  </a:lnTo>
                  <a:lnTo>
                    <a:pt x="1483071" y="1773622"/>
                  </a:lnTo>
                  <a:lnTo>
                    <a:pt x="1483071" y="1695298"/>
                  </a:lnTo>
                  <a:lnTo>
                    <a:pt x="1445171" y="1695298"/>
                  </a:lnTo>
                  <a:lnTo>
                    <a:pt x="1445171" y="1647292"/>
                  </a:lnTo>
                  <a:lnTo>
                    <a:pt x="1399699" y="1647292"/>
                  </a:lnTo>
                  <a:lnTo>
                    <a:pt x="1399699" y="1576549"/>
                  </a:lnTo>
                  <a:lnTo>
                    <a:pt x="1331481" y="1576549"/>
                  </a:lnTo>
                  <a:lnTo>
                    <a:pt x="1331481" y="1533601"/>
                  </a:lnTo>
                  <a:lnTo>
                    <a:pt x="1278427" y="1533601"/>
                  </a:lnTo>
                  <a:lnTo>
                    <a:pt x="1278427" y="1478013"/>
                  </a:lnTo>
                  <a:lnTo>
                    <a:pt x="1240527" y="1478013"/>
                  </a:lnTo>
                  <a:lnTo>
                    <a:pt x="1240527" y="1351693"/>
                  </a:lnTo>
                  <a:lnTo>
                    <a:pt x="1104090" y="1351693"/>
                  </a:lnTo>
                  <a:lnTo>
                    <a:pt x="1104090" y="1296105"/>
                  </a:lnTo>
                  <a:lnTo>
                    <a:pt x="1068724" y="1296105"/>
                  </a:lnTo>
                  <a:lnTo>
                    <a:pt x="1068724" y="1225363"/>
                  </a:lnTo>
                  <a:lnTo>
                    <a:pt x="1040930" y="1225363"/>
                  </a:lnTo>
                  <a:lnTo>
                    <a:pt x="1040930" y="1167251"/>
                  </a:lnTo>
                  <a:lnTo>
                    <a:pt x="980294" y="1167251"/>
                  </a:lnTo>
                  <a:lnTo>
                    <a:pt x="980294" y="1136933"/>
                  </a:lnTo>
                  <a:lnTo>
                    <a:pt x="914602" y="1136933"/>
                  </a:lnTo>
                  <a:lnTo>
                    <a:pt x="914602" y="1068724"/>
                  </a:lnTo>
                  <a:lnTo>
                    <a:pt x="869125" y="1068724"/>
                  </a:lnTo>
                  <a:lnTo>
                    <a:pt x="869125" y="1003030"/>
                  </a:lnTo>
                  <a:lnTo>
                    <a:pt x="833754" y="1003030"/>
                  </a:lnTo>
                  <a:lnTo>
                    <a:pt x="833754" y="922182"/>
                  </a:lnTo>
                  <a:lnTo>
                    <a:pt x="727640" y="922182"/>
                  </a:lnTo>
                  <a:lnTo>
                    <a:pt x="727640" y="886810"/>
                  </a:lnTo>
                  <a:lnTo>
                    <a:pt x="659423" y="886810"/>
                  </a:lnTo>
                  <a:lnTo>
                    <a:pt x="659423" y="859019"/>
                  </a:lnTo>
                  <a:lnTo>
                    <a:pt x="613945" y="859019"/>
                  </a:lnTo>
                  <a:lnTo>
                    <a:pt x="613945" y="811015"/>
                  </a:lnTo>
                  <a:lnTo>
                    <a:pt x="545729" y="811015"/>
                  </a:lnTo>
                  <a:lnTo>
                    <a:pt x="545729" y="770590"/>
                  </a:lnTo>
                  <a:lnTo>
                    <a:pt x="533097" y="770590"/>
                  </a:lnTo>
                  <a:lnTo>
                    <a:pt x="533097" y="730166"/>
                  </a:lnTo>
                  <a:lnTo>
                    <a:pt x="505305" y="730166"/>
                  </a:lnTo>
                  <a:lnTo>
                    <a:pt x="505305" y="709953"/>
                  </a:lnTo>
                  <a:lnTo>
                    <a:pt x="437089" y="709953"/>
                  </a:lnTo>
                  <a:lnTo>
                    <a:pt x="437089" y="679635"/>
                  </a:lnTo>
                  <a:lnTo>
                    <a:pt x="419403" y="679635"/>
                  </a:lnTo>
                  <a:lnTo>
                    <a:pt x="419403" y="644264"/>
                  </a:lnTo>
                  <a:lnTo>
                    <a:pt x="330975" y="644264"/>
                  </a:lnTo>
                  <a:lnTo>
                    <a:pt x="330975" y="593733"/>
                  </a:lnTo>
                  <a:lnTo>
                    <a:pt x="295604" y="593733"/>
                  </a:lnTo>
                  <a:lnTo>
                    <a:pt x="295604" y="563415"/>
                  </a:lnTo>
                  <a:lnTo>
                    <a:pt x="265286" y="563415"/>
                  </a:lnTo>
                  <a:lnTo>
                    <a:pt x="265286" y="487619"/>
                  </a:lnTo>
                  <a:lnTo>
                    <a:pt x="227387" y="487619"/>
                  </a:lnTo>
                  <a:lnTo>
                    <a:pt x="227387" y="351187"/>
                  </a:lnTo>
                  <a:lnTo>
                    <a:pt x="204648" y="351187"/>
                  </a:lnTo>
                  <a:lnTo>
                    <a:pt x="204648" y="222334"/>
                  </a:lnTo>
                  <a:lnTo>
                    <a:pt x="111167" y="222334"/>
                  </a:lnTo>
                  <a:lnTo>
                    <a:pt x="111167" y="176856"/>
                  </a:lnTo>
                  <a:lnTo>
                    <a:pt x="48004" y="176856"/>
                  </a:lnTo>
                  <a:lnTo>
                    <a:pt x="48004" y="144012"/>
                  </a:lnTo>
                  <a:lnTo>
                    <a:pt x="0" y="144012"/>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2" name="Freeform: Shape 473">
              <a:extLst>
                <a:ext uri="{FF2B5EF4-FFF2-40B4-BE49-F238E27FC236}">
                  <a16:creationId xmlns:a16="http://schemas.microsoft.com/office/drawing/2014/main" xmlns="" id="{41C534DB-6191-466F-9A1A-4BBDF073F5B4}"/>
                </a:ext>
              </a:extLst>
            </p:cNvPr>
            <p:cNvSpPr/>
            <p:nvPr/>
          </p:nvSpPr>
          <p:spPr>
            <a:xfrm>
              <a:off x="9135092" y="370759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3" name="Freeform: Shape 474">
              <a:extLst>
                <a:ext uri="{FF2B5EF4-FFF2-40B4-BE49-F238E27FC236}">
                  <a16:creationId xmlns:a16="http://schemas.microsoft.com/office/drawing/2014/main" xmlns="" id="{2F9A3D26-1422-403C-B0BE-B142A7F9079D}"/>
                </a:ext>
              </a:extLst>
            </p:cNvPr>
            <p:cNvSpPr/>
            <p:nvPr/>
          </p:nvSpPr>
          <p:spPr>
            <a:xfrm>
              <a:off x="9455792" y="4072693"/>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4" name="Freeform: Shape 475">
              <a:extLst>
                <a:ext uri="{FF2B5EF4-FFF2-40B4-BE49-F238E27FC236}">
                  <a16:creationId xmlns:a16="http://schemas.microsoft.com/office/drawing/2014/main" xmlns="" id="{FFA85B9B-AA0B-41B0-965D-DB850A414E9E}"/>
                </a:ext>
              </a:extLst>
            </p:cNvPr>
            <p:cNvSpPr/>
            <p:nvPr/>
          </p:nvSpPr>
          <p:spPr>
            <a:xfrm>
              <a:off x="9551042" y="4186994"/>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5" name="Freeform: Shape 476">
              <a:extLst>
                <a:ext uri="{FF2B5EF4-FFF2-40B4-BE49-F238E27FC236}">
                  <a16:creationId xmlns:a16="http://schemas.microsoft.com/office/drawing/2014/main" xmlns="" id="{2A048741-D407-4D84-8841-932A5136D39B}"/>
                </a:ext>
              </a:extLst>
            </p:cNvPr>
            <p:cNvSpPr/>
            <p:nvPr/>
          </p:nvSpPr>
          <p:spPr>
            <a:xfrm>
              <a:off x="9665342" y="4244144"/>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6" name="Freeform: Shape 477">
              <a:extLst>
                <a:ext uri="{FF2B5EF4-FFF2-40B4-BE49-F238E27FC236}">
                  <a16:creationId xmlns:a16="http://schemas.microsoft.com/office/drawing/2014/main" xmlns="" id="{CCB5BC3B-6CC2-41A2-AF2B-ED25340712FA}"/>
                </a:ext>
              </a:extLst>
            </p:cNvPr>
            <p:cNvSpPr/>
            <p:nvPr/>
          </p:nvSpPr>
          <p:spPr>
            <a:xfrm>
              <a:off x="9989190" y="452989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7" name="Freeform: Shape 478">
              <a:extLst>
                <a:ext uri="{FF2B5EF4-FFF2-40B4-BE49-F238E27FC236}">
                  <a16:creationId xmlns:a16="http://schemas.microsoft.com/office/drawing/2014/main" xmlns="" id="{1E1BED8B-B28F-4809-8D94-5B307AC1E350}"/>
                </a:ext>
              </a:extLst>
            </p:cNvPr>
            <p:cNvSpPr/>
            <p:nvPr/>
          </p:nvSpPr>
          <p:spPr>
            <a:xfrm>
              <a:off x="10103490" y="472039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8" name="Freeform: Shape 479">
              <a:extLst>
                <a:ext uri="{FF2B5EF4-FFF2-40B4-BE49-F238E27FC236}">
                  <a16:creationId xmlns:a16="http://schemas.microsoft.com/office/drawing/2014/main" xmlns="" id="{D66CD5EE-B9C6-4529-8098-AAE82E4C7182}"/>
                </a:ext>
              </a:extLst>
            </p:cNvPr>
            <p:cNvSpPr/>
            <p:nvPr/>
          </p:nvSpPr>
          <p:spPr>
            <a:xfrm>
              <a:off x="10636900" y="53109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79" name="Freeform: Shape 480">
              <a:extLst>
                <a:ext uri="{FF2B5EF4-FFF2-40B4-BE49-F238E27FC236}">
                  <a16:creationId xmlns:a16="http://schemas.microsoft.com/office/drawing/2014/main" xmlns="" id="{CA24390B-7E2F-452D-9170-D36C456D2EF6}"/>
                </a:ext>
              </a:extLst>
            </p:cNvPr>
            <p:cNvSpPr/>
            <p:nvPr/>
          </p:nvSpPr>
          <p:spPr>
            <a:xfrm>
              <a:off x="10884550" y="55395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0" name="Freeform: Shape 481">
              <a:extLst>
                <a:ext uri="{FF2B5EF4-FFF2-40B4-BE49-F238E27FC236}">
                  <a16:creationId xmlns:a16="http://schemas.microsoft.com/office/drawing/2014/main" xmlns="" id="{22FE5DA6-C38B-4BB5-B0C4-9356BC0436CA}"/>
                </a:ext>
              </a:extLst>
            </p:cNvPr>
            <p:cNvSpPr/>
            <p:nvPr/>
          </p:nvSpPr>
          <p:spPr>
            <a:xfrm>
              <a:off x="10922650" y="55395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1" name="Freeform: Shape 482">
              <a:extLst>
                <a:ext uri="{FF2B5EF4-FFF2-40B4-BE49-F238E27FC236}">
                  <a16:creationId xmlns:a16="http://schemas.microsoft.com/office/drawing/2014/main" xmlns="" id="{6AFC6836-EB25-4D88-96A2-F82084AC6E5F}"/>
                </a:ext>
              </a:extLst>
            </p:cNvPr>
            <p:cNvSpPr/>
            <p:nvPr/>
          </p:nvSpPr>
          <p:spPr>
            <a:xfrm>
              <a:off x="11017900" y="56348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2" name="Freeform: Shape 483">
              <a:extLst>
                <a:ext uri="{FF2B5EF4-FFF2-40B4-BE49-F238E27FC236}">
                  <a16:creationId xmlns:a16="http://schemas.microsoft.com/office/drawing/2014/main" xmlns="" id="{70195FB4-C8E7-4A06-87A5-A0AFFD5CF509}"/>
                </a:ext>
              </a:extLst>
            </p:cNvPr>
            <p:cNvSpPr/>
            <p:nvPr/>
          </p:nvSpPr>
          <p:spPr>
            <a:xfrm>
              <a:off x="11246500" y="57491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3" name="Freeform: Shape 484">
              <a:extLst>
                <a:ext uri="{FF2B5EF4-FFF2-40B4-BE49-F238E27FC236}">
                  <a16:creationId xmlns:a16="http://schemas.microsoft.com/office/drawing/2014/main" xmlns="" id="{C0FA7EE0-63DA-450C-858A-8AD88C503DBE}"/>
                </a:ext>
              </a:extLst>
            </p:cNvPr>
            <p:cNvSpPr/>
            <p:nvPr/>
          </p:nvSpPr>
          <p:spPr>
            <a:xfrm>
              <a:off x="11456050" y="57491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4" name="Freeform: Shape 485">
              <a:extLst>
                <a:ext uri="{FF2B5EF4-FFF2-40B4-BE49-F238E27FC236}">
                  <a16:creationId xmlns:a16="http://schemas.microsoft.com/office/drawing/2014/main" xmlns="" id="{5480E6EF-9C3B-41DD-9CC2-A6406D2E1812}"/>
                </a:ext>
              </a:extLst>
            </p:cNvPr>
            <p:cNvSpPr/>
            <p:nvPr/>
          </p:nvSpPr>
          <p:spPr>
            <a:xfrm>
              <a:off x="1208470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5" name="Freeform: Shape 486">
              <a:extLst>
                <a:ext uri="{FF2B5EF4-FFF2-40B4-BE49-F238E27FC236}">
                  <a16:creationId xmlns:a16="http://schemas.microsoft.com/office/drawing/2014/main" xmlns="" id="{50B9D94D-4A4C-41E8-9B1F-5CF423D127A4}"/>
                </a:ext>
              </a:extLst>
            </p:cNvPr>
            <p:cNvSpPr/>
            <p:nvPr/>
          </p:nvSpPr>
          <p:spPr>
            <a:xfrm>
              <a:off x="1217995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6" name="Freeform: Shape 487">
              <a:extLst>
                <a:ext uri="{FF2B5EF4-FFF2-40B4-BE49-F238E27FC236}">
                  <a16:creationId xmlns:a16="http://schemas.microsoft.com/office/drawing/2014/main" xmlns="" id="{E1A0E02A-BDC0-46D2-83D1-FB2DC24B6103}"/>
                </a:ext>
              </a:extLst>
            </p:cNvPr>
            <p:cNvSpPr/>
            <p:nvPr/>
          </p:nvSpPr>
          <p:spPr>
            <a:xfrm>
              <a:off x="1227520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7" name="Freeform: Shape 488">
              <a:extLst>
                <a:ext uri="{FF2B5EF4-FFF2-40B4-BE49-F238E27FC236}">
                  <a16:creationId xmlns:a16="http://schemas.microsoft.com/office/drawing/2014/main" xmlns="" id="{EC512A76-94F8-4DD1-8E9B-E63D0385D9F1}"/>
                </a:ext>
              </a:extLst>
            </p:cNvPr>
            <p:cNvSpPr/>
            <p:nvPr/>
          </p:nvSpPr>
          <p:spPr>
            <a:xfrm>
              <a:off x="12389509" y="61301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sp>
          <p:nvSpPr>
            <p:cNvPr id="588" name="Freeform: Shape 489">
              <a:extLst>
                <a:ext uri="{FF2B5EF4-FFF2-40B4-BE49-F238E27FC236}">
                  <a16:creationId xmlns:a16="http://schemas.microsoft.com/office/drawing/2014/main" xmlns="" id="{686255EA-7157-423D-B3CA-ACF82A720D39}"/>
                </a:ext>
              </a:extLst>
            </p:cNvPr>
            <p:cNvSpPr/>
            <p:nvPr/>
          </p:nvSpPr>
          <p:spPr>
            <a:xfrm>
              <a:off x="13151509" y="61301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j-lt"/>
                <a:ea typeface="ＭＳ Ｐゴシック" panose="020B0600070205080204" pitchFamily="50" charset="-128"/>
              </a:endParaRPr>
            </a:p>
          </p:txBody>
        </p:sp>
      </p:grpSp>
    </p:spTree>
    <p:extLst>
      <p:ext uri="{BB962C8B-B14F-4D97-AF65-F5344CB8AC3E}">
        <p14:creationId xmlns:p14="http://schemas.microsoft.com/office/powerpoint/2010/main" xmlns="" val="30701042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a:t>
            </a:r>
            <a:endParaRPr lang="en-GB" dirty="0"/>
          </a:p>
        </p:txBody>
      </p:sp>
      <p:sp>
        <p:nvSpPr>
          <p:cNvPr id="168"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主な結果（続き）</a:t>
            </a:r>
          </a:p>
          <a:p>
            <a:pPr marL="0" indent="0">
              <a:buNone/>
            </a:pPr>
            <a:endParaRPr lang="en-GB" dirty="0">
              <a:ea typeface="ＭＳ Ｐゴシック" panose="020B0600070205080204" pitchFamily="50" charset="-128"/>
            </a:endParaRPr>
          </a:p>
        </p:txBody>
      </p:sp>
      <p:sp>
        <p:nvSpPr>
          <p:cNvPr id="169"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Kopetz S, et al. J Clin Oncol 2020; 38(suppl): abstr 8</a:t>
            </a:r>
            <a:endParaRPr lang="en-GB">
              <a:ea typeface="ＭＳ Ｐゴシック" panose="020B0600070205080204" pitchFamily="50" charset="-128"/>
            </a:endParaRPr>
          </a:p>
        </p:txBody>
      </p:sp>
      <p:graphicFrame>
        <p:nvGraphicFramePr>
          <p:cNvPr id="170" name="Table 60">
            <a:extLst>
              <a:ext uri="{FF2B5EF4-FFF2-40B4-BE49-F238E27FC236}">
                <a16:creationId xmlns:a16="http://schemas.microsoft.com/office/drawing/2014/main" xmlns="" id="{F2E20D6B-1AA1-4951-99F5-6EE203001803}"/>
              </a:ext>
            </a:extLst>
          </p:cNvPr>
          <p:cNvGraphicFramePr>
            <a:graphicFrameLocks noGrp="1"/>
          </p:cNvGraphicFramePr>
          <p:nvPr>
            <p:extLst>
              <p:ext uri="{D42A27DB-BD31-4B8C-83A1-F6EECF244321}">
                <p14:modId xmlns:p14="http://schemas.microsoft.com/office/powerpoint/2010/main" xmlns="" val="1187494176"/>
              </p:ext>
            </p:extLst>
          </p:nvPr>
        </p:nvGraphicFramePr>
        <p:xfrm>
          <a:off x="1481137" y="2261521"/>
          <a:ext cx="3214586" cy="681600"/>
        </p:xfrm>
        <a:graphic>
          <a:graphicData uri="http://schemas.openxmlformats.org/drawingml/2006/table">
            <a:tbl>
              <a:tblPr firstRow="1" bandRow="1">
                <a:tableStyleId>{5C22544A-7EE6-4342-B048-85BDC9FD1C3A}</a:tableStyleId>
              </a:tblPr>
              <a:tblGrid>
                <a:gridCol w="80024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latin typeface="+mj-lt"/>
                        <a:ea typeface="ＭＳ Ｐゴシック" panose="020B0600070205080204" pitchFamily="50" charset="-128"/>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60D27"/>
                          </a:solidFill>
                          <a:effectLst/>
                          <a:latin typeface="+mj-lt"/>
                          <a:ea typeface="ＭＳ Ｐゴシック" panose="020B0600070205080204" pitchFamily="50" charset="-128"/>
                          <a:cs typeface="MS UI Gothic"/>
                        </a:rPr>
                        <a:t>三剤併用</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FFC000"/>
                          </a:solidFill>
                          <a:effectLst/>
                          <a:latin typeface="+mj-lt"/>
                          <a:ea typeface="ＭＳ Ｐゴシック" panose="020B0600070205080204" pitchFamily="50" charset="-128"/>
                          <a:cs typeface="MS UI Gothic"/>
                        </a:rPr>
                        <a:t>二剤併用</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2C0D8"/>
                          </a:solidFill>
                          <a:effectLst/>
                          <a:latin typeface="+mj-lt"/>
                          <a:ea typeface="ＭＳ Ｐゴシック" panose="020B0600070205080204" pitchFamily="50" charset="-128"/>
                          <a:cs typeface="MS UI Gothic"/>
                        </a:rPr>
                        <a:t>対照</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ja-JP" sz="800" b="0" i="0" strike="noStrike" cap="none" spc="0" baseline="0" dirty="0">
                          <a:solidFill>
                            <a:srgbClr val="4D4D4D"/>
                          </a:solidFill>
                          <a:effectLst/>
                          <a:latin typeface="+mj-lt"/>
                          <a:ea typeface="ＭＳ Ｐゴシック" panose="020B0600070205080204" pitchFamily="50" charset="-128"/>
                          <a:cs typeface="MS UI Gothic"/>
                        </a:rPr>
                        <a:t>事象、</a:t>
                      </a:r>
                      <a:r>
                        <a:rPr lang="ja-JP" sz="8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8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800" b="0" i="0" strike="noStrike" cap="none" spc="0" baseline="0" dirty="0">
                          <a:solidFill>
                            <a:srgbClr val="4D4D4D"/>
                          </a:solidFill>
                          <a:effectLst/>
                          <a:latin typeface="+mj-lt"/>
                          <a:ea typeface="ＭＳ Ｐゴシック" panose="020B0600070205080204" pitchFamily="50" charset="-128"/>
                          <a:cs typeface="MS UI Gothic"/>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60D27"/>
                          </a:solidFill>
                          <a:effectLst/>
                          <a:latin typeface="+mj-lt"/>
                          <a:ea typeface="ＭＳ Ｐゴシック" panose="020B0600070205080204" pitchFamily="50" charset="-128"/>
                          <a:cs typeface="MS UI Gothic"/>
                        </a:rPr>
                        <a:t>12</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3</a:t>
                      </a:r>
                      <a:r>
                        <a:rPr lang="en-GB" altLang="ja-JP" sz="8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800" b="0" i="0" strike="noStrike" cap="none" spc="0" baseline="0" dirty="0">
                          <a:solidFill>
                            <a:srgbClr val="B60D27"/>
                          </a:solidFill>
                          <a:effectLst/>
                          <a:latin typeface="+mj-lt"/>
                          <a:ea typeface="ＭＳ Ｐゴシック" panose="020B0600070205080204" pitchFamily="50" charset="-128"/>
                          <a:cs typeface="MS UI Gothic"/>
                        </a:rPr>
                        <a:t>54.9）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FFC000"/>
                          </a:solidFill>
                          <a:effectLst/>
                          <a:latin typeface="+mj-lt"/>
                          <a:ea typeface="ＭＳ Ｐゴシック" panose="020B0600070205080204" pitchFamily="50" charset="-128"/>
                          <a:cs typeface="MS UI Gothic"/>
                        </a:rPr>
                        <a:t>13</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1</a:t>
                      </a:r>
                      <a:r>
                        <a:rPr lang="en-GB" altLang="ja-JP" sz="800" b="0" i="0" strike="noStrike" cap="none" spc="0" baseline="0" dirty="0" smtClean="0">
                          <a:solidFill>
                            <a:srgbClr val="FFC000"/>
                          </a:solidFill>
                          <a:effectLst/>
                          <a:latin typeface="+mj-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a:t>
                      </a:r>
                      <a:r>
                        <a:rPr lang="ja-JP" sz="800" b="0" i="0" strike="noStrike" cap="none" spc="0" baseline="0" dirty="0">
                          <a:solidFill>
                            <a:srgbClr val="FFC000"/>
                          </a:solidFill>
                          <a:effectLst/>
                          <a:latin typeface="+mj-lt"/>
                          <a:ea typeface="ＭＳ Ｐゴシック" panose="020B0600070205080204" pitchFamily="50" charset="-128"/>
                          <a:cs typeface="MS UI Gothic"/>
                        </a:rPr>
                        <a:t>59.5）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2C0D8"/>
                          </a:solidFill>
                          <a:effectLst/>
                          <a:latin typeface="+mj-lt"/>
                          <a:ea typeface="ＭＳ Ｐゴシック" panose="020B0600070205080204" pitchFamily="50" charset="-128"/>
                          <a:cs typeface="MS UI Gothic"/>
                        </a:rPr>
                        <a:t>14</a:t>
                      </a:r>
                      <a:r>
                        <a:rPr lang="ja-JP" sz="800" b="0" i="0" strike="noStrike" cap="none" spc="0" baseline="0" dirty="0" smtClean="0">
                          <a:solidFill>
                            <a:srgbClr val="B2C0D8"/>
                          </a:solidFill>
                          <a:effectLst/>
                          <a:latin typeface="+mj-lt"/>
                          <a:ea typeface="ＭＳ Ｐゴシック" panose="020B0600070205080204" pitchFamily="50" charset="-128"/>
                          <a:cs typeface="MS UI Gothic"/>
                        </a:rPr>
                        <a:t>5</a:t>
                      </a:r>
                      <a:r>
                        <a:rPr lang="en-GB" altLang="ja-JP" sz="800" b="0" i="0" strike="noStrike" cap="none" spc="0" baseline="0" dirty="0" smtClean="0">
                          <a:solidFill>
                            <a:srgbClr val="B2C0D8"/>
                          </a:solidFill>
                          <a:effectLst/>
                          <a:latin typeface="+mj-lt"/>
                          <a:ea typeface="ＭＳ Ｐゴシック" panose="020B0600070205080204" pitchFamily="50" charset="-128"/>
                          <a:cs typeface="MS UI Gothic"/>
                        </a:rPr>
                        <a:t> </a:t>
                      </a:r>
                      <a:r>
                        <a:rPr lang="ja-JP" sz="800" b="0" i="0" strike="noStrike" cap="none" spc="0" baseline="0" dirty="0" smtClean="0">
                          <a:solidFill>
                            <a:srgbClr val="B2C0D8"/>
                          </a:solidFill>
                          <a:effectLst/>
                          <a:latin typeface="+mj-lt"/>
                          <a:ea typeface="ＭＳ Ｐゴシック" panose="020B0600070205080204" pitchFamily="50" charset="-128"/>
                          <a:cs typeface="MS UI Gothic"/>
                        </a:rPr>
                        <a:t>（</a:t>
                      </a:r>
                      <a:r>
                        <a:rPr lang="ja-JP" sz="800" b="0" i="0" strike="noStrike" cap="none" spc="0" baseline="0" dirty="0">
                          <a:solidFill>
                            <a:srgbClr val="B2C0D8"/>
                          </a:solidFill>
                          <a:effectLst/>
                          <a:latin typeface="+mj-lt"/>
                          <a:ea typeface="ＭＳ Ｐゴシック" panose="020B0600070205080204" pitchFamily="50" charset="-128"/>
                          <a:cs typeface="MS UI Gothic"/>
                        </a:rPr>
                        <a:t>65.6）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ja-JP" sz="800" b="0" i="0" strike="noStrike" cap="none" spc="0" baseline="0" dirty="0">
                          <a:solidFill>
                            <a:srgbClr val="4D4D4D"/>
                          </a:solidFill>
                          <a:effectLst/>
                          <a:latin typeface="+mj-lt"/>
                          <a:ea typeface="ＭＳ Ｐゴシック" panose="020B0600070205080204" pitchFamily="50" charset="-128"/>
                          <a:cs typeface="MS UI Gothic"/>
                        </a:rPr>
                        <a:t>中央値、月数</a:t>
                      </a:r>
                      <a:endParaRPr lang="en-GB" sz="800" dirty="0">
                        <a:solidFill>
                          <a:srgbClr val="4D4D4D"/>
                        </a:solidFill>
                        <a:latin typeface="+mj-lt"/>
                        <a:ea typeface="ＭＳ Ｐゴシック" panose="020B0600070205080204" pitchFamily="50" charset="-128"/>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60D27"/>
                          </a:solidFill>
                          <a:effectLst/>
                          <a:latin typeface="+mj-lt"/>
                          <a:ea typeface="ＭＳ Ｐゴシック" panose="020B0600070205080204" pitchFamily="50" charset="-128"/>
                          <a:cs typeface="MS UI Gothic"/>
                        </a:rPr>
                        <a:t>5.59</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FFC000"/>
                          </a:solidFill>
                          <a:effectLst/>
                          <a:latin typeface="+mj-lt"/>
                          <a:ea typeface="ＭＳ Ｐゴシック" panose="020B0600070205080204" pitchFamily="50" charset="-128"/>
                          <a:cs typeface="MS UI Gothic"/>
                        </a:rPr>
                        <a:t>5.36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B2C0D8"/>
                          </a:solidFill>
                          <a:effectLst/>
                          <a:latin typeface="+mj-lt"/>
                          <a:ea typeface="ＭＳ Ｐゴシック" panose="020B0600070205080204" pitchFamily="50" charset="-128"/>
                          <a:cs typeface="MS UI Gothic"/>
                        </a:rPr>
                        <a:t>2.37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ja-JP" sz="800" b="0" i="0" strike="noStrike" cap="none" spc="0" baseline="0" dirty="0">
                          <a:solidFill>
                            <a:srgbClr val="4D4D4D"/>
                          </a:solidFill>
                          <a:effectLst/>
                          <a:latin typeface="+mj-lt"/>
                          <a:ea typeface="ＭＳ Ｐゴシック" panose="020B0600070205080204" pitchFamily="50" charset="-128"/>
                          <a:cs typeface="MS UI Gothic"/>
                        </a:rPr>
                        <a:t>層別化HR</a:t>
                      </a:r>
                      <a:r>
                        <a:rPr sz="800" dirty="0">
                          <a:latin typeface="+mj-lt"/>
                          <a:ea typeface="ＭＳ Ｐゴシック" panose="020B0600070205080204" pitchFamily="50" charset="-128"/>
                        </a:rPr>
                        <a:t/>
                      </a:r>
                      <a:br>
                        <a:rPr sz="800" dirty="0">
                          <a:latin typeface="+mj-lt"/>
                          <a:ea typeface="ＭＳ Ｐゴシック" panose="020B0600070205080204" pitchFamily="50" charset="-128"/>
                        </a:rPr>
                      </a:br>
                      <a:r>
                        <a:rPr lang="ja-JP" sz="800" b="0" i="0" strike="noStrike" cap="none" spc="0" baseline="0" dirty="0">
                          <a:solidFill>
                            <a:srgbClr val="4D4D4D"/>
                          </a:solidFill>
                          <a:effectLst/>
                          <a:latin typeface="+mj-lt"/>
                          <a:ea typeface="ＭＳ Ｐゴシック" panose="020B0600070205080204" pitchFamily="50" charset="-128"/>
                          <a:cs typeface="MS UI Gothic"/>
                        </a:rPr>
                        <a:t>（95％CI）</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B60D27"/>
                          </a:solidFill>
                          <a:effectLst/>
                          <a:latin typeface="+mj-lt"/>
                          <a:ea typeface="ＭＳ Ｐゴシック" panose="020B0600070205080204" pitchFamily="50" charset="-128"/>
                          <a:cs typeface="MS UI Gothic"/>
                        </a:rPr>
                        <a:t>0.4</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9</a:t>
                      </a:r>
                      <a:r>
                        <a:rPr lang="en-GB" altLang="ja-JP" sz="8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800" b="0" i="0" strike="noStrike" cap="none" spc="0" baseline="0" dirty="0">
                          <a:solidFill>
                            <a:srgbClr val="B60D27"/>
                          </a:solidFill>
                          <a:effectLst/>
                          <a:latin typeface="+mj-lt"/>
                          <a:ea typeface="ＭＳ Ｐゴシック" panose="020B0600070205080204" pitchFamily="50" charset="-128"/>
                          <a:cs typeface="MS UI Gothic"/>
                        </a:rPr>
                        <a:t>0.38、0.63）0.9</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5</a:t>
                      </a:r>
                      <a:r>
                        <a:rPr lang="en-GB" altLang="ja-JP" sz="800" b="0" i="0" strike="noStrike" cap="none" spc="0" baseline="0" dirty="0" smtClean="0">
                          <a:solidFill>
                            <a:srgbClr val="B60D27"/>
                          </a:solidFill>
                          <a:effectLst/>
                          <a:latin typeface="+mj-lt"/>
                          <a:ea typeface="ＭＳ Ｐゴシック" panose="020B0600070205080204" pitchFamily="50" charset="-128"/>
                          <a:cs typeface="MS UI Gothic"/>
                        </a:rPr>
                        <a:t> </a:t>
                      </a:r>
                      <a:r>
                        <a:rPr lang="ja-JP" sz="800" b="0" i="0" strike="noStrike" cap="none" spc="0" baseline="0" dirty="0" smtClean="0">
                          <a:solidFill>
                            <a:srgbClr val="B60D27"/>
                          </a:solidFill>
                          <a:effectLst/>
                          <a:latin typeface="+mj-lt"/>
                          <a:ea typeface="ＭＳ Ｐゴシック" panose="020B0600070205080204" pitchFamily="50" charset="-128"/>
                          <a:cs typeface="MS UI Gothic"/>
                        </a:rPr>
                        <a:t>（</a:t>
                      </a:r>
                      <a:r>
                        <a:rPr lang="ja-JP" sz="800" b="0" i="0" strike="noStrike" cap="none" spc="0" baseline="0" dirty="0">
                          <a:solidFill>
                            <a:srgbClr val="B60D27"/>
                          </a:solidFill>
                          <a:effectLst/>
                          <a:latin typeface="+mj-lt"/>
                          <a:ea typeface="ＭＳ Ｐゴシック" panose="020B0600070205080204" pitchFamily="50" charset="-128"/>
                          <a:cs typeface="MS UI Gothic"/>
                        </a:rPr>
                        <a:t>0.74、1.23）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0" i="0" strike="noStrike" cap="none" spc="0" baseline="0" dirty="0">
                          <a:solidFill>
                            <a:srgbClr val="FFC000"/>
                          </a:solidFill>
                          <a:effectLst/>
                          <a:latin typeface="+mj-lt"/>
                          <a:ea typeface="ＭＳ Ｐゴシック" panose="020B0600070205080204" pitchFamily="50" charset="-128"/>
                          <a:cs typeface="MS UI Gothic"/>
                        </a:rPr>
                        <a:t>0.4</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9</a:t>
                      </a:r>
                      <a:r>
                        <a:rPr lang="en-GB" altLang="ja-JP" sz="800" b="0" i="0" strike="noStrike" cap="none" spc="0" baseline="0" dirty="0" smtClean="0">
                          <a:solidFill>
                            <a:srgbClr val="FFC000"/>
                          </a:solidFill>
                          <a:effectLst/>
                          <a:latin typeface="+mj-lt"/>
                          <a:ea typeface="ＭＳ Ｐゴシック" panose="020B0600070205080204" pitchFamily="50" charset="-128"/>
                          <a:cs typeface="MS UI Gothic"/>
                        </a:rPr>
                        <a:t> </a:t>
                      </a:r>
                      <a:r>
                        <a:rPr lang="ja-JP" sz="800" b="0" i="0" strike="noStrike" cap="none" spc="0" baseline="0" dirty="0" smtClean="0">
                          <a:solidFill>
                            <a:srgbClr val="FFC000"/>
                          </a:solidFill>
                          <a:effectLst/>
                          <a:latin typeface="+mj-lt"/>
                          <a:ea typeface="ＭＳ Ｐゴシック" panose="020B0600070205080204" pitchFamily="50" charset="-128"/>
                          <a:cs typeface="MS UI Gothic"/>
                        </a:rPr>
                        <a:t>（</a:t>
                      </a:r>
                      <a:r>
                        <a:rPr lang="ja-JP" sz="800" b="0" i="0" strike="noStrike" cap="none" spc="0" baseline="0" dirty="0">
                          <a:solidFill>
                            <a:srgbClr val="FFC000"/>
                          </a:solidFill>
                          <a:effectLst/>
                          <a:latin typeface="+mj-lt"/>
                          <a:ea typeface="ＭＳ Ｐゴシック" panose="020B0600070205080204" pitchFamily="50" charset="-128"/>
                          <a:cs typeface="MS UI Gothic"/>
                        </a:rPr>
                        <a:t>0.39、0.63）REF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B2C0D8"/>
                          </a:solidFill>
                          <a:effectLst/>
                          <a:latin typeface="+mj-lt"/>
                          <a:ea typeface="ＭＳ Ｐゴシック" panose="020B0600070205080204" pitchFamily="50" charset="-128"/>
                          <a:cs typeface="MS UI Gothic"/>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sp>
        <p:nvSpPr>
          <p:cNvPr id="171" name="TextBox 170">
            <a:extLst>
              <a:ext uri="{FF2B5EF4-FFF2-40B4-BE49-F238E27FC236}">
                <a16:creationId xmlns:a16="http://schemas.microsoft.com/office/drawing/2014/main" xmlns="" id="{CDFAB8A3-325E-4408-AB84-A75A5C116A58}"/>
              </a:ext>
            </a:extLst>
          </p:cNvPr>
          <p:cNvSpPr txBox="1"/>
          <p:nvPr/>
        </p:nvSpPr>
        <p:spPr>
          <a:xfrm>
            <a:off x="1019078" y="1624214"/>
            <a:ext cx="289694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最終的な悪化までの期間</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EQ-5D-5L視覚的アナログ尺度</a:t>
            </a:r>
            <a:endParaRPr kumimoji="0" lang="en-GB" sz="1600" b="1" i="0" u="none" strike="noStrike" kern="1200" cap="none" spc="0" normalizeH="0" baseline="0" noProof="0">
              <a:ln>
                <a:noFill/>
              </a:ln>
              <a:solidFill>
                <a:srgbClr val="4D4D4D"/>
              </a:solidFill>
              <a:effectLst/>
              <a:uLnTx/>
              <a:uFillTx/>
              <a:latin typeface="+mn-lt"/>
              <a:ea typeface="ＭＳ Ｐゴシック" panose="020B0600070205080204" pitchFamily="50" charset="-128"/>
            </a:endParaRPr>
          </a:p>
        </p:txBody>
      </p:sp>
      <p:grpSp>
        <p:nvGrpSpPr>
          <p:cNvPr id="172" name="Group 171">
            <a:extLst>
              <a:ext uri="{FF2B5EF4-FFF2-40B4-BE49-F238E27FC236}">
                <a16:creationId xmlns:a16="http://schemas.microsoft.com/office/drawing/2014/main" xmlns="" id="{67088DA5-9E20-4CD8-BF8B-D405B1B197E6}"/>
              </a:ext>
            </a:extLst>
          </p:cNvPr>
          <p:cNvGrpSpPr/>
          <p:nvPr/>
        </p:nvGrpSpPr>
        <p:grpSpPr>
          <a:xfrm>
            <a:off x="-226788" y="2402795"/>
            <a:ext cx="4569017" cy="3223217"/>
            <a:chOff x="-226788" y="2402795"/>
            <a:chExt cx="4569017" cy="3223217"/>
          </a:xfrm>
        </p:grpSpPr>
        <p:sp>
          <p:nvSpPr>
            <p:cNvPr id="173" name="TextBox 42">
              <a:extLst>
                <a:ext uri="{FF2B5EF4-FFF2-40B4-BE49-F238E27FC236}">
                  <a16:creationId xmlns:a16="http://schemas.microsoft.com/office/drawing/2014/main" xmlns="" id="{61B6882F-7969-4178-B032-C5318765A41F}"/>
                </a:ext>
              </a:extLst>
            </p:cNvPr>
            <p:cNvSpPr txBox="1"/>
            <p:nvPr/>
          </p:nvSpPr>
          <p:spPr>
            <a:xfrm>
              <a:off x="-226788" y="4618615"/>
              <a:ext cx="1071503" cy="32720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リスク例数</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174" name="TextBox 18">
              <a:extLst>
                <a:ext uri="{FF2B5EF4-FFF2-40B4-BE49-F238E27FC236}">
                  <a16:creationId xmlns:a16="http://schemas.microsoft.com/office/drawing/2014/main" xmlns="" id="{3511C297-FEF3-4720-92D8-AA3BB4952385}"/>
                </a:ext>
              </a:extLst>
            </p:cNvPr>
            <p:cNvSpPr txBox="1"/>
            <p:nvPr/>
          </p:nvSpPr>
          <p:spPr>
            <a:xfrm rot="16200000">
              <a:off x="126449" y="3349422"/>
              <a:ext cx="680242"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dirty="0">
                  <a:solidFill>
                    <a:srgbClr val="4D4D4D"/>
                  </a:solidFill>
                  <a:effectLst/>
                  <a:ea typeface="ＭＳ Ｐゴシック" panose="020B0600070205080204" pitchFamily="50" charset="-128"/>
                  <a:cs typeface="MS UI Gothic"/>
                </a:rPr>
                <a:t>確</a:t>
              </a:r>
              <a:r>
                <a:rPr lang="ja-JP" altLang="en-US" sz="1200" dirty="0">
                  <a:solidFill>
                    <a:srgbClr val="4D4D4D"/>
                  </a:solidFill>
                  <a:ea typeface="ＭＳ Ｐゴシック" panose="020B0600070205080204" pitchFamily="50" charset="-128"/>
                  <a:cs typeface="MS UI Gothic"/>
                </a:rPr>
                <a:t>率、 </a:t>
              </a:r>
              <a:r>
                <a:rPr lang="ja-JP" sz="1200" b="0" i="0" strike="noStrike" cap="none" spc="0" baseline="0" dirty="0" smtClean="0">
                  <a:solidFill>
                    <a:srgbClr val="4D4D4D"/>
                  </a:solidFill>
                  <a:effectLst/>
                  <a:ea typeface="ＭＳ Ｐゴシック" panose="020B0600070205080204" pitchFamily="50" charset="-128"/>
                  <a:cs typeface="MS UI Gothic"/>
                </a:rPr>
                <a:t>％</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175" name="TextBox 174">
              <a:extLst>
                <a:ext uri="{FF2B5EF4-FFF2-40B4-BE49-F238E27FC236}">
                  <a16:creationId xmlns:a16="http://schemas.microsoft.com/office/drawing/2014/main" xmlns="" id="{5E7388B0-6F34-4796-A5B7-1A1DFF3325F4}"/>
                </a:ext>
              </a:extLst>
            </p:cNvPr>
            <p:cNvSpPr txBox="1"/>
            <p:nvPr/>
          </p:nvSpPr>
          <p:spPr>
            <a:xfrm>
              <a:off x="2258526" y="4650433"/>
              <a:ext cx="703503" cy="32720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200" b="0" i="0" strike="noStrike" cap="none" spc="0" baseline="0">
                  <a:solidFill>
                    <a:srgbClr val="4D4D4D"/>
                  </a:solidFill>
                  <a:effectLst/>
                  <a:ea typeface="ＭＳ Ｐゴシック" panose="020B0600070205080204" pitchFamily="50" charset="-128"/>
                  <a:cs typeface="MS UI Gothic"/>
                </a:rPr>
                <a:t>期間、月</a:t>
              </a:r>
              <a:endParaRPr lang="en-GB" sz="1200">
                <a:solidFill>
                  <a:srgbClr val="4D4D4D"/>
                </a:solidFill>
                <a:ea typeface="ＭＳ Ｐゴシック" panose="020B0600070205080204" pitchFamily="50" charset="-128"/>
                <a:cs typeface="Arial" panose="020B0604020202020204" pitchFamily="34" charset="0"/>
              </a:endParaRPr>
            </a:p>
          </p:txBody>
        </p:sp>
        <p:sp>
          <p:nvSpPr>
            <p:cNvPr id="176" name="Freeform 21">
              <a:extLst>
                <a:ext uri="{FF2B5EF4-FFF2-40B4-BE49-F238E27FC236}">
                  <a16:creationId xmlns:a16="http://schemas.microsoft.com/office/drawing/2014/main" xmlns="" id="{D186483C-8C9E-40DA-9FF7-1E5A267EBEB1}"/>
                </a:ext>
              </a:extLst>
            </p:cNvPr>
            <p:cNvSpPr/>
            <p:nvPr/>
          </p:nvSpPr>
          <p:spPr bwMode="auto">
            <a:xfrm>
              <a:off x="96257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grpSp>
          <p:nvGrpSpPr>
            <p:cNvPr id="177" name="Group 176">
              <a:extLst>
                <a:ext uri="{FF2B5EF4-FFF2-40B4-BE49-F238E27FC236}">
                  <a16:creationId xmlns:a16="http://schemas.microsoft.com/office/drawing/2014/main" xmlns="" id="{18DF0A80-42A2-4391-B9EB-C749E6D2BF7C}"/>
                </a:ext>
              </a:extLst>
            </p:cNvPr>
            <p:cNvGrpSpPr/>
            <p:nvPr/>
          </p:nvGrpSpPr>
          <p:grpSpPr>
            <a:xfrm>
              <a:off x="876587" y="2533572"/>
              <a:ext cx="75685" cy="1541574"/>
              <a:chOff x="2450571" y="1715953"/>
              <a:chExt cx="90000" cy="2307642"/>
            </a:xfrm>
          </p:grpSpPr>
          <p:sp>
            <p:nvSpPr>
              <p:cNvPr id="252" name="Line 6">
                <a:extLst>
                  <a:ext uri="{FF2B5EF4-FFF2-40B4-BE49-F238E27FC236}">
                    <a16:creationId xmlns:a16="http://schemas.microsoft.com/office/drawing/2014/main" xmlns="" id="{455C96E5-3230-4625-91C4-0821F231C734}"/>
                  </a:ext>
                </a:extLst>
              </p:cNvPr>
              <p:cNvSpPr>
                <a:spLocks noChangeShapeType="1"/>
              </p:cNvSpPr>
              <p:nvPr/>
            </p:nvSpPr>
            <p:spPr bwMode="auto">
              <a:xfrm>
                <a:off x="2450571" y="1715953"/>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253" name="Line 7">
                <a:extLst>
                  <a:ext uri="{FF2B5EF4-FFF2-40B4-BE49-F238E27FC236}">
                    <a16:creationId xmlns:a16="http://schemas.microsoft.com/office/drawing/2014/main" xmlns="" id="{B07EEFCD-06E6-4194-B242-BBF58D831B4A}"/>
                  </a:ext>
                </a:extLst>
              </p:cNvPr>
              <p:cNvSpPr>
                <a:spLocks noChangeShapeType="1"/>
              </p:cNvSpPr>
              <p:nvPr/>
            </p:nvSpPr>
            <p:spPr bwMode="auto">
              <a:xfrm>
                <a:off x="2450571" y="2306677"/>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254" name="Line 8">
                <a:extLst>
                  <a:ext uri="{FF2B5EF4-FFF2-40B4-BE49-F238E27FC236}">
                    <a16:creationId xmlns:a16="http://schemas.microsoft.com/office/drawing/2014/main" xmlns="" id="{4F110EF4-5810-434E-AA08-7F7CF6ECB57D}"/>
                  </a:ext>
                </a:extLst>
              </p:cNvPr>
              <p:cNvSpPr>
                <a:spLocks noChangeShapeType="1"/>
              </p:cNvSpPr>
              <p:nvPr/>
            </p:nvSpPr>
            <p:spPr bwMode="auto">
              <a:xfrm>
                <a:off x="2450571" y="2870879"/>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255" name="Line 9">
                <a:extLst>
                  <a:ext uri="{FF2B5EF4-FFF2-40B4-BE49-F238E27FC236}">
                    <a16:creationId xmlns:a16="http://schemas.microsoft.com/office/drawing/2014/main" xmlns="" id="{E8FDFF46-2F6A-4109-9A2E-3EFF7682D25C}"/>
                  </a:ext>
                </a:extLst>
              </p:cNvPr>
              <p:cNvSpPr>
                <a:spLocks noChangeShapeType="1"/>
              </p:cNvSpPr>
              <p:nvPr/>
            </p:nvSpPr>
            <p:spPr bwMode="auto">
              <a:xfrm>
                <a:off x="2450571" y="3453314"/>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256" name="Line 10">
                <a:extLst>
                  <a:ext uri="{FF2B5EF4-FFF2-40B4-BE49-F238E27FC236}">
                    <a16:creationId xmlns:a16="http://schemas.microsoft.com/office/drawing/2014/main" xmlns="" id="{80D307F3-31C3-4C9B-840E-2FEB2969350D}"/>
                  </a:ext>
                </a:extLst>
              </p:cNvPr>
              <p:cNvSpPr>
                <a:spLocks noChangeShapeType="1"/>
              </p:cNvSpPr>
              <p:nvPr/>
            </p:nvSpPr>
            <p:spPr bwMode="auto">
              <a:xfrm>
                <a:off x="2450571" y="4023595"/>
                <a:ext cx="90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grpSp>
        <p:sp>
          <p:nvSpPr>
            <p:cNvPr id="178" name="Line 11">
              <a:extLst>
                <a:ext uri="{FF2B5EF4-FFF2-40B4-BE49-F238E27FC236}">
                  <a16:creationId xmlns:a16="http://schemas.microsoft.com/office/drawing/2014/main" xmlns="" id="{48D2211D-AC39-46E8-A5D3-F8A792170A2F}"/>
                </a:ext>
              </a:extLst>
            </p:cNvPr>
            <p:cNvSpPr>
              <a:spLocks noChangeShapeType="1"/>
            </p:cNvSpPr>
            <p:nvPr/>
          </p:nvSpPr>
          <p:spPr bwMode="auto">
            <a:xfrm>
              <a:off x="876587" y="4485434"/>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grpSp>
          <p:nvGrpSpPr>
            <p:cNvPr id="179" name="Group 178">
              <a:extLst>
                <a:ext uri="{FF2B5EF4-FFF2-40B4-BE49-F238E27FC236}">
                  <a16:creationId xmlns:a16="http://schemas.microsoft.com/office/drawing/2014/main" xmlns="" id="{16CDEFE1-714F-4B63-AD5A-FFE9A062DE69}"/>
                </a:ext>
              </a:extLst>
            </p:cNvPr>
            <p:cNvGrpSpPr/>
            <p:nvPr/>
          </p:nvGrpSpPr>
          <p:grpSpPr>
            <a:xfrm>
              <a:off x="505394" y="2402795"/>
              <a:ext cx="327582" cy="1799884"/>
              <a:chOff x="2009170" y="1520188"/>
              <a:chExt cx="389541" cy="2694314"/>
            </a:xfrm>
          </p:grpSpPr>
          <p:sp>
            <p:nvSpPr>
              <p:cNvPr id="247" name="TextBox 19">
                <a:extLst>
                  <a:ext uri="{FF2B5EF4-FFF2-40B4-BE49-F238E27FC236}">
                    <a16:creationId xmlns:a16="http://schemas.microsoft.com/office/drawing/2014/main" xmlns="" id="{60BDC8C8-EC4E-43B2-B600-FC88440EA91A}"/>
                  </a:ext>
                </a:extLst>
              </p:cNvPr>
              <p:cNvSpPr txBox="1"/>
              <p:nvPr/>
            </p:nvSpPr>
            <p:spPr>
              <a:xfrm>
                <a:off x="2009170"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100</a:t>
                </a:r>
              </a:p>
            </p:txBody>
          </p:sp>
          <p:sp>
            <p:nvSpPr>
              <p:cNvPr id="248" name="TextBox 20">
                <a:extLst>
                  <a:ext uri="{FF2B5EF4-FFF2-40B4-BE49-F238E27FC236}">
                    <a16:creationId xmlns:a16="http://schemas.microsoft.com/office/drawing/2014/main" xmlns="" id="{DB38059A-7C39-45B8-AA30-001D874040C9}"/>
                  </a:ext>
                </a:extLst>
              </p:cNvPr>
              <p:cNvSpPr txBox="1"/>
              <p:nvPr/>
            </p:nvSpPr>
            <p:spPr>
              <a:xfrm>
                <a:off x="2110201" y="2113098"/>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80</a:t>
                </a:r>
              </a:p>
            </p:txBody>
          </p:sp>
          <p:sp>
            <p:nvSpPr>
              <p:cNvPr id="249" name="TextBox 21">
                <a:extLst>
                  <a:ext uri="{FF2B5EF4-FFF2-40B4-BE49-F238E27FC236}">
                    <a16:creationId xmlns:a16="http://schemas.microsoft.com/office/drawing/2014/main" xmlns="" id="{15324DF9-47A5-489E-A7FB-25B3F14DCB1D}"/>
                  </a:ext>
                </a:extLst>
              </p:cNvPr>
              <p:cNvSpPr txBox="1"/>
              <p:nvPr/>
            </p:nvSpPr>
            <p:spPr>
              <a:xfrm>
                <a:off x="2110201" y="2658379"/>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60</a:t>
                </a:r>
              </a:p>
            </p:txBody>
          </p:sp>
          <p:sp>
            <p:nvSpPr>
              <p:cNvPr id="250" name="TextBox 22">
                <a:extLst>
                  <a:ext uri="{FF2B5EF4-FFF2-40B4-BE49-F238E27FC236}">
                    <a16:creationId xmlns:a16="http://schemas.microsoft.com/office/drawing/2014/main" xmlns="" id="{28F90426-3F78-4131-AE34-4FCD380F1D28}"/>
                  </a:ext>
                </a:extLst>
              </p:cNvPr>
              <p:cNvSpPr txBox="1"/>
              <p:nvPr/>
            </p:nvSpPr>
            <p:spPr>
              <a:xfrm>
                <a:off x="2110201" y="3259218"/>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40</a:t>
                </a:r>
              </a:p>
            </p:txBody>
          </p:sp>
          <p:sp>
            <p:nvSpPr>
              <p:cNvPr id="251" name="TextBox 23">
                <a:extLst>
                  <a:ext uri="{FF2B5EF4-FFF2-40B4-BE49-F238E27FC236}">
                    <a16:creationId xmlns:a16="http://schemas.microsoft.com/office/drawing/2014/main" xmlns="" id="{34D44C8D-C5A4-42B7-96D7-4884BE725DE2}"/>
                  </a:ext>
                </a:extLst>
              </p:cNvPr>
              <p:cNvSpPr txBox="1"/>
              <p:nvPr/>
            </p:nvSpPr>
            <p:spPr>
              <a:xfrm>
                <a:off x="2110201" y="3829237"/>
                <a:ext cx="28851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20</a:t>
                </a:r>
              </a:p>
            </p:txBody>
          </p:sp>
        </p:grpSp>
        <p:sp>
          <p:nvSpPr>
            <p:cNvPr id="180" name="TextBox 24">
              <a:extLst>
                <a:ext uri="{FF2B5EF4-FFF2-40B4-BE49-F238E27FC236}">
                  <a16:creationId xmlns:a16="http://schemas.microsoft.com/office/drawing/2014/main" xmlns="" id="{36487788-440E-44BB-B0D2-772D16BCC79F}"/>
                </a:ext>
              </a:extLst>
            </p:cNvPr>
            <p:cNvSpPr txBox="1"/>
            <p:nvPr/>
          </p:nvSpPr>
          <p:spPr>
            <a:xfrm>
              <a:off x="67534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0</a:t>
              </a:r>
            </a:p>
          </p:txBody>
        </p:sp>
        <p:sp>
          <p:nvSpPr>
            <p:cNvPr id="181" name="Line 21">
              <a:extLst>
                <a:ext uri="{FF2B5EF4-FFF2-40B4-BE49-F238E27FC236}">
                  <a16:creationId xmlns:a16="http://schemas.microsoft.com/office/drawing/2014/main" xmlns="" id="{3F64D7ED-08DB-4CD6-BE4F-F840EBC22469}"/>
                </a:ext>
              </a:extLst>
            </p:cNvPr>
            <p:cNvSpPr>
              <a:spLocks noChangeShapeType="1"/>
            </p:cNvSpPr>
            <p:nvPr/>
          </p:nvSpPr>
          <p:spPr bwMode="auto">
            <a:xfrm flipH="1">
              <a:off x="996825"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82" name="Line 19">
              <a:extLst>
                <a:ext uri="{FF2B5EF4-FFF2-40B4-BE49-F238E27FC236}">
                  <a16:creationId xmlns:a16="http://schemas.microsoft.com/office/drawing/2014/main" xmlns="" id="{1C9B0F1B-0947-4105-ADE5-51574F4110EC}"/>
                </a:ext>
              </a:extLst>
            </p:cNvPr>
            <p:cNvSpPr>
              <a:spLocks noChangeShapeType="1"/>
            </p:cNvSpPr>
            <p:nvPr/>
          </p:nvSpPr>
          <p:spPr bwMode="auto">
            <a:xfrm flipH="1">
              <a:off x="130587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183" name="Line 21">
              <a:extLst>
                <a:ext uri="{FF2B5EF4-FFF2-40B4-BE49-F238E27FC236}">
                  <a16:creationId xmlns:a16="http://schemas.microsoft.com/office/drawing/2014/main" xmlns="" id="{CD086CB0-4D80-480F-A506-911C117AD8C2}"/>
                </a:ext>
              </a:extLst>
            </p:cNvPr>
            <p:cNvSpPr>
              <a:spLocks noChangeShapeType="1"/>
            </p:cNvSpPr>
            <p:nvPr/>
          </p:nvSpPr>
          <p:spPr bwMode="auto">
            <a:xfrm flipH="1">
              <a:off x="1578863"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84" name="TextBox 26">
              <a:extLst>
                <a:ext uri="{FF2B5EF4-FFF2-40B4-BE49-F238E27FC236}">
                  <a16:creationId xmlns:a16="http://schemas.microsoft.com/office/drawing/2014/main" xmlns="" id="{B0BBD4F6-0209-432A-AF34-43A41BE5DD9E}"/>
                </a:ext>
              </a:extLst>
            </p:cNvPr>
            <p:cNvSpPr txBox="1"/>
            <p:nvPr/>
          </p:nvSpPr>
          <p:spPr>
            <a:xfrm>
              <a:off x="9179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0</a:t>
              </a:r>
            </a:p>
          </p:txBody>
        </p:sp>
        <p:sp>
          <p:nvSpPr>
            <p:cNvPr id="185" name="TextBox 28">
              <a:extLst>
                <a:ext uri="{FF2B5EF4-FFF2-40B4-BE49-F238E27FC236}">
                  <a16:creationId xmlns:a16="http://schemas.microsoft.com/office/drawing/2014/main" xmlns="" id="{02C005E9-EEAF-4A06-9148-3F80EEE58595}"/>
                </a:ext>
              </a:extLst>
            </p:cNvPr>
            <p:cNvSpPr txBox="1"/>
            <p:nvPr/>
          </p:nvSpPr>
          <p:spPr>
            <a:xfrm>
              <a:off x="122704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2</a:t>
              </a:r>
            </a:p>
          </p:txBody>
        </p:sp>
        <p:sp>
          <p:nvSpPr>
            <p:cNvPr id="186" name="TextBox 30">
              <a:extLst>
                <a:ext uri="{FF2B5EF4-FFF2-40B4-BE49-F238E27FC236}">
                  <a16:creationId xmlns:a16="http://schemas.microsoft.com/office/drawing/2014/main" xmlns="" id="{C06DFC90-CDDE-4108-BABD-FAFB8E9C1B21}"/>
                </a:ext>
              </a:extLst>
            </p:cNvPr>
            <p:cNvSpPr txBox="1"/>
            <p:nvPr/>
          </p:nvSpPr>
          <p:spPr>
            <a:xfrm>
              <a:off x="149611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4</a:t>
              </a:r>
            </a:p>
          </p:txBody>
        </p:sp>
        <p:sp>
          <p:nvSpPr>
            <p:cNvPr id="187" name="Line 21">
              <a:extLst>
                <a:ext uri="{FF2B5EF4-FFF2-40B4-BE49-F238E27FC236}">
                  <a16:creationId xmlns:a16="http://schemas.microsoft.com/office/drawing/2014/main" xmlns="" id="{B702B8F1-1728-45C6-BCF6-A6F156D48159}"/>
                </a:ext>
              </a:extLst>
            </p:cNvPr>
            <p:cNvSpPr>
              <a:spLocks noChangeShapeType="1"/>
            </p:cNvSpPr>
            <p:nvPr/>
          </p:nvSpPr>
          <p:spPr bwMode="auto">
            <a:xfrm flipH="1">
              <a:off x="1859253"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88" name="TextBox 30">
              <a:extLst>
                <a:ext uri="{FF2B5EF4-FFF2-40B4-BE49-F238E27FC236}">
                  <a16:creationId xmlns:a16="http://schemas.microsoft.com/office/drawing/2014/main" xmlns="" id="{6D13ED0F-FC0E-4AEE-9957-7A181BC884B3}"/>
                </a:ext>
              </a:extLst>
            </p:cNvPr>
            <p:cNvSpPr txBox="1"/>
            <p:nvPr/>
          </p:nvSpPr>
          <p:spPr>
            <a:xfrm>
              <a:off x="1780075"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6</a:t>
              </a:r>
            </a:p>
          </p:txBody>
        </p:sp>
        <p:sp>
          <p:nvSpPr>
            <p:cNvPr id="189" name="Line 21">
              <a:extLst>
                <a:ext uri="{FF2B5EF4-FFF2-40B4-BE49-F238E27FC236}">
                  <a16:creationId xmlns:a16="http://schemas.microsoft.com/office/drawing/2014/main" xmlns="" id="{D8C96565-A42B-4378-8A9E-753DAC07F0D8}"/>
                </a:ext>
              </a:extLst>
            </p:cNvPr>
            <p:cNvSpPr>
              <a:spLocks noChangeShapeType="1"/>
            </p:cNvSpPr>
            <p:nvPr/>
          </p:nvSpPr>
          <p:spPr bwMode="auto">
            <a:xfrm flipH="1">
              <a:off x="214587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90" name="TextBox 30">
              <a:extLst>
                <a:ext uri="{FF2B5EF4-FFF2-40B4-BE49-F238E27FC236}">
                  <a16:creationId xmlns:a16="http://schemas.microsoft.com/office/drawing/2014/main" xmlns="" id="{3BAB383B-F66F-4381-B92A-8E9BF55A670F}"/>
                </a:ext>
              </a:extLst>
            </p:cNvPr>
            <p:cNvSpPr txBox="1"/>
            <p:nvPr/>
          </p:nvSpPr>
          <p:spPr>
            <a:xfrm>
              <a:off x="206362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8</a:t>
              </a:r>
            </a:p>
          </p:txBody>
        </p:sp>
        <p:sp>
          <p:nvSpPr>
            <p:cNvPr id="191" name="Line 21">
              <a:extLst>
                <a:ext uri="{FF2B5EF4-FFF2-40B4-BE49-F238E27FC236}">
                  <a16:creationId xmlns:a16="http://schemas.microsoft.com/office/drawing/2014/main" xmlns="" id="{C59D2038-5693-4D6C-9E14-6776ECF4702F}"/>
                </a:ext>
              </a:extLst>
            </p:cNvPr>
            <p:cNvSpPr>
              <a:spLocks noChangeShapeType="1"/>
            </p:cNvSpPr>
            <p:nvPr/>
          </p:nvSpPr>
          <p:spPr bwMode="auto">
            <a:xfrm flipH="1">
              <a:off x="2450207"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92" name="Line 19">
              <a:extLst>
                <a:ext uri="{FF2B5EF4-FFF2-40B4-BE49-F238E27FC236}">
                  <a16:creationId xmlns:a16="http://schemas.microsoft.com/office/drawing/2014/main" xmlns="" id="{629DAE9D-4100-4CAF-9840-84485497CE26}"/>
                </a:ext>
              </a:extLst>
            </p:cNvPr>
            <p:cNvSpPr>
              <a:spLocks noChangeShapeType="1"/>
            </p:cNvSpPr>
            <p:nvPr/>
          </p:nvSpPr>
          <p:spPr bwMode="auto">
            <a:xfrm flipH="1">
              <a:off x="2753590"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193" name="Line 21">
              <a:extLst>
                <a:ext uri="{FF2B5EF4-FFF2-40B4-BE49-F238E27FC236}">
                  <a16:creationId xmlns:a16="http://schemas.microsoft.com/office/drawing/2014/main" xmlns="" id="{A5267734-23B6-4511-B1DC-D2659BA3BD4A}"/>
                </a:ext>
              </a:extLst>
            </p:cNvPr>
            <p:cNvSpPr>
              <a:spLocks noChangeShapeType="1"/>
            </p:cNvSpPr>
            <p:nvPr/>
          </p:nvSpPr>
          <p:spPr bwMode="auto">
            <a:xfrm flipH="1">
              <a:off x="3033828"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94" name="TextBox 26">
              <a:extLst>
                <a:ext uri="{FF2B5EF4-FFF2-40B4-BE49-F238E27FC236}">
                  <a16:creationId xmlns:a16="http://schemas.microsoft.com/office/drawing/2014/main" xmlns="" id="{4FD14909-5146-429D-A9B0-33439AE57ACA}"/>
                </a:ext>
              </a:extLst>
            </p:cNvPr>
            <p:cNvSpPr txBox="1"/>
            <p:nvPr/>
          </p:nvSpPr>
          <p:spPr>
            <a:xfrm>
              <a:off x="2328063"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10</a:t>
              </a:r>
            </a:p>
          </p:txBody>
        </p:sp>
        <p:sp>
          <p:nvSpPr>
            <p:cNvPr id="195" name="TextBox 28">
              <a:extLst>
                <a:ext uri="{FF2B5EF4-FFF2-40B4-BE49-F238E27FC236}">
                  <a16:creationId xmlns:a16="http://schemas.microsoft.com/office/drawing/2014/main" xmlns="" id="{7A1AA8F2-2300-42CB-8764-D80751D174A7}"/>
                </a:ext>
              </a:extLst>
            </p:cNvPr>
            <p:cNvSpPr txBox="1"/>
            <p:nvPr/>
          </p:nvSpPr>
          <p:spPr>
            <a:xfrm>
              <a:off x="2631446"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12</a:t>
              </a:r>
            </a:p>
          </p:txBody>
        </p:sp>
        <p:sp>
          <p:nvSpPr>
            <p:cNvPr id="196" name="TextBox 30">
              <a:extLst>
                <a:ext uri="{FF2B5EF4-FFF2-40B4-BE49-F238E27FC236}">
                  <a16:creationId xmlns:a16="http://schemas.microsoft.com/office/drawing/2014/main" xmlns="" id="{830CC12F-11C0-4E03-9CC5-0363343CD60E}"/>
                </a:ext>
              </a:extLst>
            </p:cNvPr>
            <p:cNvSpPr txBox="1"/>
            <p:nvPr/>
          </p:nvSpPr>
          <p:spPr>
            <a:xfrm>
              <a:off x="290861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14</a:t>
              </a:r>
            </a:p>
          </p:txBody>
        </p:sp>
        <p:sp>
          <p:nvSpPr>
            <p:cNvPr id="197" name="Line 21">
              <a:extLst>
                <a:ext uri="{FF2B5EF4-FFF2-40B4-BE49-F238E27FC236}">
                  <a16:creationId xmlns:a16="http://schemas.microsoft.com/office/drawing/2014/main" xmlns="" id="{66D25F7F-C8AA-4921-A2FE-11B0A88A0659}"/>
                </a:ext>
              </a:extLst>
            </p:cNvPr>
            <p:cNvSpPr>
              <a:spLocks noChangeShapeType="1"/>
            </p:cNvSpPr>
            <p:nvPr/>
          </p:nvSpPr>
          <p:spPr bwMode="auto">
            <a:xfrm flipH="1">
              <a:off x="3314217"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198" name="TextBox 30">
              <a:extLst>
                <a:ext uri="{FF2B5EF4-FFF2-40B4-BE49-F238E27FC236}">
                  <a16:creationId xmlns:a16="http://schemas.microsoft.com/office/drawing/2014/main" xmlns="" id="{0B5C412A-93AE-45BC-84B5-925079C9456A}"/>
                </a:ext>
              </a:extLst>
            </p:cNvPr>
            <p:cNvSpPr txBox="1"/>
            <p:nvPr/>
          </p:nvSpPr>
          <p:spPr>
            <a:xfrm>
              <a:off x="3189912"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16</a:t>
              </a:r>
            </a:p>
          </p:txBody>
        </p:sp>
        <p:sp>
          <p:nvSpPr>
            <p:cNvPr id="199" name="Line 21">
              <a:extLst>
                <a:ext uri="{FF2B5EF4-FFF2-40B4-BE49-F238E27FC236}">
                  <a16:creationId xmlns:a16="http://schemas.microsoft.com/office/drawing/2014/main" xmlns="" id="{1D59D23A-3EDB-4898-8ED9-17C81CF668DD}"/>
                </a:ext>
              </a:extLst>
            </p:cNvPr>
            <p:cNvSpPr>
              <a:spLocks noChangeShapeType="1"/>
            </p:cNvSpPr>
            <p:nvPr/>
          </p:nvSpPr>
          <p:spPr bwMode="auto">
            <a:xfrm flipH="1">
              <a:off x="3600838"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200" name="TextBox 30">
              <a:extLst>
                <a:ext uri="{FF2B5EF4-FFF2-40B4-BE49-F238E27FC236}">
                  <a16:creationId xmlns:a16="http://schemas.microsoft.com/office/drawing/2014/main" xmlns="" id="{2ADE9465-3103-49C9-B438-F77732DA2987}"/>
                </a:ext>
              </a:extLst>
            </p:cNvPr>
            <p:cNvSpPr txBox="1"/>
            <p:nvPr/>
          </p:nvSpPr>
          <p:spPr>
            <a:xfrm>
              <a:off x="3479600"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18</a:t>
              </a:r>
            </a:p>
          </p:txBody>
        </p:sp>
        <p:sp>
          <p:nvSpPr>
            <p:cNvPr id="201" name="Line 21">
              <a:extLst>
                <a:ext uri="{FF2B5EF4-FFF2-40B4-BE49-F238E27FC236}">
                  <a16:creationId xmlns:a16="http://schemas.microsoft.com/office/drawing/2014/main" xmlns="" id="{BF5AEC3C-1B6A-4E90-8C3B-6C429A62E6C9}"/>
                </a:ext>
              </a:extLst>
            </p:cNvPr>
            <p:cNvSpPr>
              <a:spLocks noChangeShapeType="1"/>
            </p:cNvSpPr>
            <p:nvPr/>
          </p:nvSpPr>
          <p:spPr bwMode="auto">
            <a:xfrm flipH="1">
              <a:off x="3905172"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cs typeface="Arial" panose="020B0604020202020204" pitchFamily="34" charset="0"/>
              </a:endParaRPr>
            </a:p>
          </p:txBody>
        </p:sp>
        <p:sp>
          <p:nvSpPr>
            <p:cNvPr id="202" name="Line 19">
              <a:extLst>
                <a:ext uri="{FF2B5EF4-FFF2-40B4-BE49-F238E27FC236}">
                  <a16:creationId xmlns:a16="http://schemas.microsoft.com/office/drawing/2014/main" xmlns="" id="{DA99DA92-A9DD-41D2-B918-496CF260A2FC}"/>
                </a:ext>
              </a:extLst>
            </p:cNvPr>
            <p:cNvSpPr>
              <a:spLocks noChangeShapeType="1"/>
            </p:cNvSpPr>
            <p:nvPr/>
          </p:nvSpPr>
          <p:spPr bwMode="auto">
            <a:xfrm flipH="1">
              <a:off x="4208554" y="4485434"/>
              <a:ext cx="0" cy="48098"/>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203" name="TextBox 26">
              <a:extLst>
                <a:ext uri="{FF2B5EF4-FFF2-40B4-BE49-F238E27FC236}">
                  <a16:creationId xmlns:a16="http://schemas.microsoft.com/office/drawing/2014/main" xmlns="" id="{D4F516D6-CB79-4C5D-A623-3E05A81E51E9}"/>
                </a:ext>
              </a:extLst>
            </p:cNvPr>
            <p:cNvSpPr txBox="1"/>
            <p:nvPr/>
          </p:nvSpPr>
          <p:spPr>
            <a:xfrm>
              <a:off x="3786096"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200" b="0" i="0" strike="noStrike" cap="none" spc="0" baseline="0">
                  <a:solidFill>
                    <a:srgbClr val="4D4D4D"/>
                  </a:solidFill>
                  <a:effectLst/>
                  <a:ea typeface="ＭＳ Ｐゴシック" panose="020B0600070205080204" pitchFamily="50" charset="-128"/>
                  <a:cs typeface="MS UI Gothic"/>
                </a:rPr>
                <a:t>20</a:t>
              </a:r>
            </a:p>
          </p:txBody>
        </p:sp>
        <p:sp>
          <p:nvSpPr>
            <p:cNvPr id="204" name="TextBox 28">
              <a:extLst>
                <a:ext uri="{FF2B5EF4-FFF2-40B4-BE49-F238E27FC236}">
                  <a16:creationId xmlns:a16="http://schemas.microsoft.com/office/drawing/2014/main" xmlns="" id="{4F1FA56F-6065-4AEB-A69F-75F7882ADD45}"/>
                </a:ext>
              </a:extLst>
            </p:cNvPr>
            <p:cNvSpPr txBox="1"/>
            <p:nvPr/>
          </p:nvSpPr>
          <p:spPr>
            <a:xfrm>
              <a:off x="4099608"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4D4D4D"/>
                  </a:solidFill>
                  <a:effectLst/>
                  <a:ea typeface="ＭＳ Ｐゴシック" panose="020B0600070205080204" pitchFamily="50" charset="-128"/>
                  <a:cs typeface="MS UI Gothic"/>
                </a:rPr>
                <a:t>22</a:t>
              </a:r>
            </a:p>
          </p:txBody>
        </p:sp>
        <p:grpSp>
          <p:nvGrpSpPr>
            <p:cNvPr id="205" name="Group 204">
              <a:extLst>
                <a:ext uri="{FF2B5EF4-FFF2-40B4-BE49-F238E27FC236}">
                  <a16:creationId xmlns:a16="http://schemas.microsoft.com/office/drawing/2014/main" xmlns="" id="{70B5A95B-B420-4E8B-A1B7-66B449A7A8F1}"/>
                </a:ext>
              </a:extLst>
            </p:cNvPr>
            <p:cNvGrpSpPr/>
            <p:nvPr/>
          </p:nvGrpSpPr>
          <p:grpSpPr>
            <a:xfrm>
              <a:off x="43264" y="4875394"/>
              <a:ext cx="4265015" cy="257372"/>
              <a:chOff x="1459635" y="4769424"/>
              <a:chExt cx="5071702" cy="353753"/>
            </a:xfrm>
          </p:grpSpPr>
          <p:sp>
            <p:nvSpPr>
              <p:cNvPr id="234" name="TextBox 54">
                <a:extLst>
                  <a:ext uri="{FF2B5EF4-FFF2-40B4-BE49-F238E27FC236}">
                    <a16:creationId xmlns:a16="http://schemas.microsoft.com/office/drawing/2014/main" xmlns="" id="{43C0D69D-05C9-416F-9733-15EE912D2E10}"/>
                  </a:ext>
                </a:extLst>
              </p:cNvPr>
              <p:cNvSpPr txBox="1"/>
              <p:nvPr/>
            </p:nvSpPr>
            <p:spPr>
              <a:xfrm>
                <a:off x="1459635" y="4769424"/>
                <a:ext cx="811329" cy="3506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三剤併用</a:t>
                </a:r>
              </a:p>
            </p:txBody>
          </p:sp>
          <p:sp>
            <p:nvSpPr>
              <p:cNvPr id="235" name="TextBox 46">
                <a:extLst>
                  <a:ext uri="{FF2B5EF4-FFF2-40B4-BE49-F238E27FC236}">
                    <a16:creationId xmlns:a16="http://schemas.microsoft.com/office/drawing/2014/main" xmlns="" id="{3D1012DE-DF2B-4A7D-AC44-F92B10063FFB}"/>
                  </a:ext>
                </a:extLst>
              </p:cNvPr>
              <p:cNvSpPr txBox="1"/>
              <p:nvPr/>
            </p:nvSpPr>
            <p:spPr>
              <a:xfrm>
                <a:off x="2349512"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224</a:t>
                </a:r>
              </a:p>
            </p:txBody>
          </p:sp>
          <p:sp>
            <p:nvSpPr>
              <p:cNvPr id="236" name="TextBox 47">
                <a:extLst>
                  <a:ext uri="{FF2B5EF4-FFF2-40B4-BE49-F238E27FC236}">
                    <a16:creationId xmlns:a16="http://schemas.microsoft.com/office/drawing/2014/main" xmlns="" id="{021E98B3-2B85-4D35-8365-27BBCAB6E2B6}"/>
                  </a:ext>
                </a:extLst>
              </p:cNvPr>
              <p:cNvSpPr txBox="1"/>
              <p:nvPr/>
            </p:nvSpPr>
            <p:spPr>
              <a:xfrm>
                <a:off x="2717014"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152</a:t>
                </a:r>
              </a:p>
            </p:txBody>
          </p:sp>
          <p:sp>
            <p:nvSpPr>
              <p:cNvPr id="237" name="TextBox 48">
                <a:extLst>
                  <a:ext uri="{FF2B5EF4-FFF2-40B4-BE49-F238E27FC236}">
                    <a16:creationId xmlns:a16="http://schemas.microsoft.com/office/drawing/2014/main" xmlns="" id="{BEC20D06-2384-49A0-9FF3-D19DDEC50E9F}"/>
                  </a:ext>
                </a:extLst>
              </p:cNvPr>
              <p:cNvSpPr txBox="1"/>
              <p:nvPr/>
            </p:nvSpPr>
            <p:spPr>
              <a:xfrm>
                <a:off x="3138015"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94</a:t>
                </a:r>
              </a:p>
            </p:txBody>
          </p:sp>
          <p:sp>
            <p:nvSpPr>
              <p:cNvPr id="238" name="TextBox 48">
                <a:extLst>
                  <a:ext uri="{FF2B5EF4-FFF2-40B4-BE49-F238E27FC236}">
                    <a16:creationId xmlns:a16="http://schemas.microsoft.com/office/drawing/2014/main" xmlns="" id="{FEA7646A-40B4-4C99-88C4-D8C760B3A165}"/>
                  </a:ext>
                </a:extLst>
              </p:cNvPr>
              <p:cNvSpPr txBox="1"/>
              <p:nvPr/>
            </p:nvSpPr>
            <p:spPr>
              <a:xfrm>
                <a:off x="3475679"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60</a:t>
                </a:r>
              </a:p>
            </p:txBody>
          </p:sp>
          <p:sp>
            <p:nvSpPr>
              <p:cNvPr id="239" name="TextBox 48">
                <a:extLst>
                  <a:ext uri="{FF2B5EF4-FFF2-40B4-BE49-F238E27FC236}">
                    <a16:creationId xmlns:a16="http://schemas.microsoft.com/office/drawing/2014/main" xmlns="" id="{3A30D207-8B9B-457F-A454-D1A0C21123B8}"/>
                  </a:ext>
                </a:extLst>
              </p:cNvPr>
              <p:cNvSpPr txBox="1"/>
              <p:nvPr/>
            </p:nvSpPr>
            <p:spPr>
              <a:xfrm>
                <a:off x="3812860"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36</a:t>
                </a:r>
              </a:p>
            </p:txBody>
          </p:sp>
          <p:sp>
            <p:nvSpPr>
              <p:cNvPr id="240" name="TextBox 46">
                <a:extLst>
                  <a:ext uri="{FF2B5EF4-FFF2-40B4-BE49-F238E27FC236}">
                    <a16:creationId xmlns:a16="http://schemas.microsoft.com/office/drawing/2014/main" xmlns="" id="{99A2C5B2-D736-4BD6-8E46-5D6BDECEBB16}"/>
                  </a:ext>
                </a:extLst>
              </p:cNvPr>
              <p:cNvSpPr txBox="1"/>
              <p:nvPr/>
            </p:nvSpPr>
            <p:spPr>
              <a:xfrm>
                <a:off x="4119635"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16</a:t>
                </a:r>
              </a:p>
            </p:txBody>
          </p:sp>
          <p:sp>
            <p:nvSpPr>
              <p:cNvPr id="241" name="TextBox 47">
                <a:extLst>
                  <a:ext uri="{FF2B5EF4-FFF2-40B4-BE49-F238E27FC236}">
                    <a16:creationId xmlns:a16="http://schemas.microsoft.com/office/drawing/2014/main" xmlns="" id="{EE2A10D7-3DC8-4958-B592-FFB335A5F22A}"/>
                  </a:ext>
                </a:extLst>
              </p:cNvPr>
              <p:cNvSpPr txBox="1"/>
              <p:nvPr/>
            </p:nvSpPr>
            <p:spPr>
              <a:xfrm>
                <a:off x="4581428"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8</a:t>
                </a:r>
              </a:p>
            </p:txBody>
          </p:sp>
          <p:sp>
            <p:nvSpPr>
              <p:cNvPr id="242" name="TextBox 48">
                <a:extLst>
                  <a:ext uri="{FF2B5EF4-FFF2-40B4-BE49-F238E27FC236}">
                    <a16:creationId xmlns:a16="http://schemas.microsoft.com/office/drawing/2014/main" xmlns="" id="{79ACC2C8-ED03-4883-9288-C74A0F9348CD}"/>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4</a:t>
                </a:r>
              </a:p>
            </p:txBody>
          </p:sp>
          <p:sp>
            <p:nvSpPr>
              <p:cNvPr id="243" name="TextBox 48">
                <a:extLst>
                  <a:ext uri="{FF2B5EF4-FFF2-40B4-BE49-F238E27FC236}">
                    <a16:creationId xmlns:a16="http://schemas.microsoft.com/office/drawing/2014/main" xmlns="" id="{D0F29A92-F176-4A61-B867-BA3E40061FC5}"/>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1</a:t>
                </a:r>
              </a:p>
            </p:txBody>
          </p:sp>
          <p:sp>
            <p:nvSpPr>
              <p:cNvPr id="244" name="TextBox 48">
                <a:extLst>
                  <a:ext uri="{FF2B5EF4-FFF2-40B4-BE49-F238E27FC236}">
                    <a16:creationId xmlns:a16="http://schemas.microsoft.com/office/drawing/2014/main" xmlns="" id="{57E96572-9DFF-42A5-82FD-9F76CCC3D3DC}"/>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1</a:t>
                </a:r>
              </a:p>
            </p:txBody>
          </p:sp>
          <p:sp>
            <p:nvSpPr>
              <p:cNvPr id="245" name="TextBox 46">
                <a:extLst>
                  <a:ext uri="{FF2B5EF4-FFF2-40B4-BE49-F238E27FC236}">
                    <a16:creationId xmlns:a16="http://schemas.microsoft.com/office/drawing/2014/main" xmlns="" id="{E846CE77-BCA1-4344-B2DF-6BF5E5C6248B}"/>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0</a:t>
                </a:r>
              </a:p>
            </p:txBody>
          </p:sp>
          <p:sp>
            <p:nvSpPr>
              <p:cNvPr id="246" name="TextBox 47">
                <a:extLst>
                  <a:ext uri="{FF2B5EF4-FFF2-40B4-BE49-F238E27FC236}">
                    <a16:creationId xmlns:a16="http://schemas.microsoft.com/office/drawing/2014/main" xmlns="" id="{778B85CE-08B4-4257-8CC2-AD105FAAF12E}"/>
                  </a:ext>
                </a:extLst>
              </p:cNvPr>
              <p:cNvSpPr txBox="1"/>
              <p:nvPr/>
            </p:nvSpPr>
            <p:spPr>
              <a:xfrm>
                <a:off x="6343853" y="4769428"/>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60D27"/>
                    </a:solidFill>
                    <a:effectLst/>
                    <a:ea typeface="ＭＳ Ｐゴシック" panose="020B0600070205080204" pitchFamily="50" charset="-128"/>
                    <a:cs typeface="MS UI Gothic"/>
                  </a:rPr>
                  <a:t>0</a:t>
                </a:r>
              </a:p>
            </p:txBody>
          </p:sp>
        </p:grpSp>
        <p:grpSp>
          <p:nvGrpSpPr>
            <p:cNvPr id="206" name="Group 205">
              <a:extLst>
                <a:ext uri="{FF2B5EF4-FFF2-40B4-BE49-F238E27FC236}">
                  <a16:creationId xmlns:a16="http://schemas.microsoft.com/office/drawing/2014/main" xmlns="" id="{116FB7E9-F2E4-4B4D-AF33-20AD5F371881}"/>
                </a:ext>
              </a:extLst>
            </p:cNvPr>
            <p:cNvGrpSpPr/>
            <p:nvPr/>
          </p:nvGrpSpPr>
          <p:grpSpPr>
            <a:xfrm>
              <a:off x="43264" y="5112683"/>
              <a:ext cx="4265016" cy="257392"/>
              <a:chOff x="1459634" y="5005806"/>
              <a:chExt cx="5071703" cy="353780"/>
            </a:xfrm>
          </p:grpSpPr>
          <p:sp>
            <p:nvSpPr>
              <p:cNvPr id="221" name="TextBox 54">
                <a:extLst>
                  <a:ext uri="{FF2B5EF4-FFF2-40B4-BE49-F238E27FC236}">
                    <a16:creationId xmlns:a16="http://schemas.microsoft.com/office/drawing/2014/main" xmlns="" id="{5F8D726E-8397-4B6E-AA59-1E16B77CF07F}"/>
                  </a:ext>
                </a:extLst>
              </p:cNvPr>
              <p:cNvSpPr txBox="1"/>
              <p:nvPr/>
            </p:nvSpPr>
            <p:spPr>
              <a:xfrm>
                <a:off x="1459634" y="5005806"/>
                <a:ext cx="811329" cy="35067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二剤併用</a:t>
                </a:r>
              </a:p>
            </p:txBody>
          </p:sp>
          <p:sp>
            <p:nvSpPr>
              <p:cNvPr id="222" name="TextBox 46">
                <a:extLst>
                  <a:ext uri="{FF2B5EF4-FFF2-40B4-BE49-F238E27FC236}">
                    <a16:creationId xmlns:a16="http://schemas.microsoft.com/office/drawing/2014/main" xmlns="" id="{1A8AEE1A-DE8C-4F58-BC19-D11C3BDA253B}"/>
                  </a:ext>
                </a:extLst>
              </p:cNvPr>
              <p:cNvSpPr txBox="1"/>
              <p:nvPr/>
            </p:nvSpPr>
            <p:spPr>
              <a:xfrm>
                <a:off x="2349513"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220</a:t>
                </a:r>
              </a:p>
            </p:txBody>
          </p:sp>
          <p:sp>
            <p:nvSpPr>
              <p:cNvPr id="223" name="TextBox 47">
                <a:extLst>
                  <a:ext uri="{FF2B5EF4-FFF2-40B4-BE49-F238E27FC236}">
                    <a16:creationId xmlns:a16="http://schemas.microsoft.com/office/drawing/2014/main" xmlns="" id="{BFDD9C4A-D19A-4765-8E82-12EDEA05A51F}"/>
                  </a:ext>
                </a:extLst>
              </p:cNvPr>
              <p:cNvSpPr txBox="1"/>
              <p:nvPr/>
            </p:nvSpPr>
            <p:spPr>
              <a:xfrm>
                <a:off x="27170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146</a:t>
                </a:r>
              </a:p>
            </p:txBody>
          </p:sp>
          <p:sp>
            <p:nvSpPr>
              <p:cNvPr id="224" name="TextBox 48">
                <a:extLst>
                  <a:ext uri="{FF2B5EF4-FFF2-40B4-BE49-F238E27FC236}">
                    <a16:creationId xmlns:a16="http://schemas.microsoft.com/office/drawing/2014/main" xmlns="" id="{3A1095B9-89D0-42C3-9D74-0BE9C1A6BF12}"/>
                  </a:ext>
                </a:extLst>
              </p:cNvPr>
              <p:cNvSpPr txBox="1"/>
              <p:nvPr/>
            </p:nvSpPr>
            <p:spPr>
              <a:xfrm>
                <a:off x="3138013"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92</a:t>
                </a:r>
              </a:p>
            </p:txBody>
          </p:sp>
          <p:sp>
            <p:nvSpPr>
              <p:cNvPr id="225" name="TextBox 48">
                <a:extLst>
                  <a:ext uri="{FF2B5EF4-FFF2-40B4-BE49-F238E27FC236}">
                    <a16:creationId xmlns:a16="http://schemas.microsoft.com/office/drawing/2014/main" xmlns="" id="{DA2A3AC9-38F5-4001-8741-E289E522B244}"/>
                  </a:ext>
                </a:extLst>
              </p:cNvPr>
              <p:cNvSpPr txBox="1"/>
              <p:nvPr/>
            </p:nvSpPr>
            <p:spPr>
              <a:xfrm>
                <a:off x="3475676"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57</a:t>
                </a:r>
              </a:p>
            </p:txBody>
          </p:sp>
          <p:sp>
            <p:nvSpPr>
              <p:cNvPr id="226" name="TextBox 48">
                <a:extLst>
                  <a:ext uri="{FF2B5EF4-FFF2-40B4-BE49-F238E27FC236}">
                    <a16:creationId xmlns:a16="http://schemas.microsoft.com/office/drawing/2014/main" xmlns="" id="{8FE28E74-242E-45B6-A6D6-03A871C86593}"/>
                  </a:ext>
                </a:extLst>
              </p:cNvPr>
              <p:cNvSpPr txBox="1"/>
              <p:nvPr/>
            </p:nvSpPr>
            <p:spPr>
              <a:xfrm>
                <a:off x="3812859"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33</a:t>
                </a:r>
              </a:p>
            </p:txBody>
          </p:sp>
          <p:sp>
            <p:nvSpPr>
              <p:cNvPr id="227" name="TextBox 46">
                <a:extLst>
                  <a:ext uri="{FF2B5EF4-FFF2-40B4-BE49-F238E27FC236}">
                    <a16:creationId xmlns:a16="http://schemas.microsoft.com/office/drawing/2014/main" xmlns="" id="{E9AA7C8E-4A7D-46B2-8974-46C5DE52BDED}"/>
                  </a:ext>
                </a:extLst>
              </p:cNvPr>
              <p:cNvSpPr txBox="1"/>
              <p:nvPr/>
            </p:nvSpPr>
            <p:spPr>
              <a:xfrm>
                <a:off x="4119636"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21</a:t>
                </a:r>
              </a:p>
            </p:txBody>
          </p:sp>
          <p:sp>
            <p:nvSpPr>
              <p:cNvPr id="228" name="TextBox 47">
                <a:extLst>
                  <a:ext uri="{FF2B5EF4-FFF2-40B4-BE49-F238E27FC236}">
                    <a16:creationId xmlns:a16="http://schemas.microsoft.com/office/drawing/2014/main" xmlns="" id="{02265C6C-5CC0-4CD2-8194-30C53FAF451A}"/>
                  </a:ext>
                </a:extLst>
              </p:cNvPr>
              <p:cNvSpPr txBox="1"/>
              <p:nvPr/>
            </p:nvSpPr>
            <p:spPr>
              <a:xfrm>
                <a:off x="4480399"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12</a:t>
                </a:r>
              </a:p>
            </p:txBody>
          </p:sp>
          <p:sp>
            <p:nvSpPr>
              <p:cNvPr id="229" name="TextBox 48">
                <a:extLst>
                  <a:ext uri="{FF2B5EF4-FFF2-40B4-BE49-F238E27FC236}">
                    <a16:creationId xmlns:a16="http://schemas.microsoft.com/office/drawing/2014/main" xmlns="" id="{90F9E4B1-4DC8-463C-BDFE-2C6256D83D60}"/>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7</a:t>
                </a:r>
              </a:p>
            </p:txBody>
          </p:sp>
          <p:sp>
            <p:nvSpPr>
              <p:cNvPr id="230" name="TextBox 48">
                <a:extLst>
                  <a:ext uri="{FF2B5EF4-FFF2-40B4-BE49-F238E27FC236}">
                    <a16:creationId xmlns:a16="http://schemas.microsoft.com/office/drawing/2014/main" xmlns="" id="{0B9126D3-648C-46BE-8768-971ABAFC2142}"/>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4</a:t>
                </a:r>
              </a:p>
            </p:txBody>
          </p:sp>
          <p:sp>
            <p:nvSpPr>
              <p:cNvPr id="231" name="TextBox 48">
                <a:extLst>
                  <a:ext uri="{FF2B5EF4-FFF2-40B4-BE49-F238E27FC236}">
                    <a16:creationId xmlns:a16="http://schemas.microsoft.com/office/drawing/2014/main" xmlns="" id="{622CD1F2-B78E-4873-8BAF-1A5D60AF6D5F}"/>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1</a:t>
                </a:r>
              </a:p>
            </p:txBody>
          </p:sp>
          <p:sp>
            <p:nvSpPr>
              <p:cNvPr id="232" name="TextBox 46">
                <a:extLst>
                  <a:ext uri="{FF2B5EF4-FFF2-40B4-BE49-F238E27FC236}">
                    <a16:creationId xmlns:a16="http://schemas.microsoft.com/office/drawing/2014/main" xmlns="" id="{9332F062-14DC-40D1-A1CC-B2268B777E88}"/>
                  </a:ext>
                </a:extLst>
              </p:cNvPr>
              <p:cNvSpPr txBox="1"/>
              <p:nvPr/>
            </p:nvSpPr>
            <p:spPr>
              <a:xfrm>
                <a:off x="5954468"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1</a:t>
                </a:r>
              </a:p>
            </p:txBody>
          </p:sp>
          <p:sp>
            <p:nvSpPr>
              <p:cNvPr id="233" name="TextBox 47">
                <a:extLst>
                  <a:ext uri="{FF2B5EF4-FFF2-40B4-BE49-F238E27FC236}">
                    <a16:creationId xmlns:a16="http://schemas.microsoft.com/office/drawing/2014/main" xmlns="" id="{A551A02E-F708-4C8B-A52B-4F004FCE6299}"/>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FFC000"/>
                    </a:solidFill>
                    <a:effectLst/>
                    <a:ea typeface="ＭＳ Ｐゴシック" panose="020B0600070205080204" pitchFamily="50" charset="-128"/>
                    <a:cs typeface="MS UI Gothic"/>
                  </a:rPr>
                  <a:t>0</a:t>
                </a:r>
              </a:p>
            </p:txBody>
          </p:sp>
        </p:grpSp>
        <p:grpSp>
          <p:nvGrpSpPr>
            <p:cNvPr id="207" name="Group 206">
              <a:extLst>
                <a:ext uri="{FF2B5EF4-FFF2-40B4-BE49-F238E27FC236}">
                  <a16:creationId xmlns:a16="http://schemas.microsoft.com/office/drawing/2014/main" xmlns="" id="{5A738490-BEC3-4BAE-9034-6C4425C9B5CE}"/>
                </a:ext>
              </a:extLst>
            </p:cNvPr>
            <p:cNvGrpSpPr/>
            <p:nvPr/>
          </p:nvGrpSpPr>
          <p:grpSpPr>
            <a:xfrm>
              <a:off x="348368" y="5368643"/>
              <a:ext cx="3959912" cy="257369"/>
              <a:chOff x="1822446" y="5242182"/>
              <a:chExt cx="4708892" cy="353749"/>
            </a:xfrm>
          </p:grpSpPr>
          <p:sp>
            <p:nvSpPr>
              <p:cNvPr id="208" name="TextBox 54">
                <a:extLst>
                  <a:ext uri="{FF2B5EF4-FFF2-40B4-BE49-F238E27FC236}">
                    <a16:creationId xmlns:a16="http://schemas.microsoft.com/office/drawing/2014/main" xmlns="" id="{A0F49EA2-5F78-4F3D-80B3-E1784E170E74}"/>
                  </a:ext>
                </a:extLst>
              </p:cNvPr>
              <p:cNvSpPr txBox="1"/>
              <p:nvPr/>
            </p:nvSpPr>
            <p:spPr>
              <a:xfrm>
                <a:off x="1822446" y="5242182"/>
                <a:ext cx="448517" cy="35067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dirty="0">
                    <a:solidFill>
                      <a:srgbClr val="B2C0D8"/>
                    </a:solidFill>
                    <a:effectLst/>
                    <a:ea typeface="ＭＳ Ｐゴシック" panose="020B0600070205080204" pitchFamily="50" charset="-128"/>
                    <a:cs typeface="MS UI Gothic"/>
                  </a:rPr>
                  <a:t>対照</a:t>
                </a:r>
              </a:p>
            </p:txBody>
          </p:sp>
          <p:sp>
            <p:nvSpPr>
              <p:cNvPr id="209" name="TextBox 46">
                <a:extLst>
                  <a:ext uri="{FF2B5EF4-FFF2-40B4-BE49-F238E27FC236}">
                    <a16:creationId xmlns:a16="http://schemas.microsoft.com/office/drawing/2014/main" xmlns="" id="{0F2F72AB-9FB0-4E07-B50B-B2CB49466DD2}"/>
                  </a:ext>
                </a:extLst>
              </p:cNvPr>
              <p:cNvSpPr txBox="1"/>
              <p:nvPr/>
            </p:nvSpPr>
            <p:spPr>
              <a:xfrm>
                <a:off x="2349513"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221</a:t>
                </a:r>
              </a:p>
            </p:txBody>
          </p:sp>
          <p:sp>
            <p:nvSpPr>
              <p:cNvPr id="210" name="TextBox 47">
                <a:extLst>
                  <a:ext uri="{FF2B5EF4-FFF2-40B4-BE49-F238E27FC236}">
                    <a16:creationId xmlns:a16="http://schemas.microsoft.com/office/drawing/2014/main" xmlns="" id="{0B1DDD38-D006-4ADA-A442-9E75F1EB2754}"/>
                  </a:ext>
                </a:extLst>
              </p:cNvPr>
              <p:cNvSpPr txBox="1"/>
              <p:nvPr/>
            </p:nvSpPr>
            <p:spPr>
              <a:xfrm>
                <a:off x="2818043"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80</a:t>
                </a:r>
              </a:p>
            </p:txBody>
          </p:sp>
          <p:sp>
            <p:nvSpPr>
              <p:cNvPr id="211" name="TextBox 48">
                <a:extLst>
                  <a:ext uri="{FF2B5EF4-FFF2-40B4-BE49-F238E27FC236}">
                    <a16:creationId xmlns:a16="http://schemas.microsoft.com/office/drawing/2014/main" xmlns="" id="{B1F68878-354B-464A-8AFC-F6A015D2051C}"/>
                  </a:ext>
                </a:extLst>
              </p:cNvPr>
              <p:cNvSpPr txBox="1"/>
              <p:nvPr/>
            </p:nvSpPr>
            <p:spPr>
              <a:xfrm>
                <a:off x="3138014"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53</a:t>
                </a:r>
              </a:p>
            </p:txBody>
          </p:sp>
          <p:sp>
            <p:nvSpPr>
              <p:cNvPr id="212" name="TextBox 48">
                <a:extLst>
                  <a:ext uri="{FF2B5EF4-FFF2-40B4-BE49-F238E27FC236}">
                    <a16:creationId xmlns:a16="http://schemas.microsoft.com/office/drawing/2014/main" xmlns="" id="{FD1450CC-54F8-4CAB-9224-87254B59EAD5}"/>
                  </a:ext>
                </a:extLst>
              </p:cNvPr>
              <p:cNvSpPr txBox="1"/>
              <p:nvPr/>
            </p:nvSpPr>
            <p:spPr>
              <a:xfrm>
                <a:off x="3475678"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26</a:t>
                </a:r>
              </a:p>
            </p:txBody>
          </p:sp>
          <p:sp>
            <p:nvSpPr>
              <p:cNvPr id="213" name="TextBox 48">
                <a:extLst>
                  <a:ext uri="{FF2B5EF4-FFF2-40B4-BE49-F238E27FC236}">
                    <a16:creationId xmlns:a16="http://schemas.microsoft.com/office/drawing/2014/main" xmlns="" id="{7E1F211E-0F15-4CCC-AA14-DD97BB7E2D32}"/>
                  </a:ext>
                </a:extLst>
              </p:cNvPr>
              <p:cNvSpPr txBox="1"/>
              <p:nvPr/>
            </p:nvSpPr>
            <p:spPr>
              <a:xfrm>
                <a:off x="3812859" y="5242182"/>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15</a:t>
                </a:r>
              </a:p>
            </p:txBody>
          </p:sp>
          <p:sp>
            <p:nvSpPr>
              <p:cNvPr id="214" name="TextBox 46">
                <a:extLst>
                  <a:ext uri="{FF2B5EF4-FFF2-40B4-BE49-F238E27FC236}">
                    <a16:creationId xmlns:a16="http://schemas.microsoft.com/office/drawing/2014/main" xmlns="" id="{31246CBF-473F-4896-B21C-39FF5DED6BB4}"/>
                  </a:ext>
                </a:extLst>
              </p:cNvPr>
              <p:cNvSpPr txBox="1"/>
              <p:nvPr/>
            </p:nvSpPr>
            <p:spPr>
              <a:xfrm>
                <a:off x="422066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8</a:t>
                </a:r>
              </a:p>
            </p:txBody>
          </p:sp>
          <p:sp>
            <p:nvSpPr>
              <p:cNvPr id="215" name="TextBox 47">
                <a:extLst>
                  <a:ext uri="{FF2B5EF4-FFF2-40B4-BE49-F238E27FC236}">
                    <a16:creationId xmlns:a16="http://schemas.microsoft.com/office/drawing/2014/main" xmlns="" id="{3513A73D-7EB9-44E1-88F4-23047E03C9B3}"/>
                  </a:ext>
                </a:extLst>
              </p:cNvPr>
              <p:cNvSpPr txBox="1"/>
              <p:nvPr/>
            </p:nvSpPr>
            <p:spPr>
              <a:xfrm>
                <a:off x="4581427"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5</a:t>
                </a:r>
              </a:p>
            </p:txBody>
          </p:sp>
          <p:sp>
            <p:nvSpPr>
              <p:cNvPr id="216" name="TextBox 48">
                <a:extLst>
                  <a:ext uri="{FF2B5EF4-FFF2-40B4-BE49-F238E27FC236}">
                    <a16:creationId xmlns:a16="http://schemas.microsoft.com/office/drawing/2014/main" xmlns="" id="{3835E443-78D6-4CE3-ACE8-18BF597D0B48}"/>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3</a:t>
                </a:r>
              </a:p>
            </p:txBody>
          </p:sp>
          <p:sp>
            <p:nvSpPr>
              <p:cNvPr id="217" name="TextBox 48">
                <a:extLst>
                  <a:ext uri="{FF2B5EF4-FFF2-40B4-BE49-F238E27FC236}">
                    <a16:creationId xmlns:a16="http://schemas.microsoft.com/office/drawing/2014/main" xmlns="" id="{C107ACC5-46CA-4AF2-99C3-76600984B490}"/>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2</a:t>
                </a:r>
              </a:p>
            </p:txBody>
          </p:sp>
          <p:sp>
            <p:nvSpPr>
              <p:cNvPr id="218" name="TextBox 48">
                <a:extLst>
                  <a:ext uri="{FF2B5EF4-FFF2-40B4-BE49-F238E27FC236}">
                    <a16:creationId xmlns:a16="http://schemas.microsoft.com/office/drawing/2014/main" xmlns="" id="{6A04B956-E9AE-4281-BB76-F4E182EED21A}"/>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1</a:t>
                </a:r>
              </a:p>
            </p:txBody>
          </p:sp>
          <p:sp>
            <p:nvSpPr>
              <p:cNvPr id="219" name="TextBox 46">
                <a:extLst>
                  <a:ext uri="{FF2B5EF4-FFF2-40B4-BE49-F238E27FC236}">
                    <a16:creationId xmlns:a16="http://schemas.microsoft.com/office/drawing/2014/main" xmlns="" id="{3D22085B-8E05-4EAA-ABB1-ED2397ACF258}"/>
                  </a:ext>
                </a:extLst>
              </p:cNvPr>
              <p:cNvSpPr txBox="1"/>
              <p:nvPr/>
            </p:nvSpPr>
            <p:spPr>
              <a:xfrm>
                <a:off x="5954470"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1</a:t>
                </a:r>
              </a:p>
            </p:txBody>
          </p:sp>
          <p:sp>
            <p:nvSpPr>
              <p:cNvPr id="220" name="TextBox 47">
                <a:extLst>
                  <a:ext uri="{FF2B5EF4-FFF2-40B4-BE49-F238E27FC236}">
                    <a16:creationId xmlns:a16="http://schemas.microsoft.com/office/drawing/2014/main" xmlns="" id="{829E39F9-27E6-4B2F-AC43-8AE4BD0322F1}"/>
                  </a:ext>
                </a:extLst>
              </p:cNvPr>
              <p:cNvSpPr txBox="1"/>
              <p:nvPr/>
            </p:nvSpPr>
            <p:spPr>
              <a:xfrm>
                <a:off x="634385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200" b="0" i="0" strike="noStrike" cap="none" spc="0" baseline="0">
                    <a:solidFill>
                      <a:srgbClr val="B2C0D8"/>
                    </a:solidFill>
                    <a:effectLst/>
                    <a:ea typeface="ＭＳ Ｐゴシック" panose="020B0600070205080204" pitchFamily="50" charset="-128"/>
                    <a:cs typeface="MS UI Gothic"/>
                  </a:rPr>
                  <a:t>0</a:t>
                </a:r>
              </a:p>
            </p:txBody>
          </p:sp>
        </p:grpSp>
      </p:grpSp>
      <p:grpSp>
        <p:nvGrpSpPr>
          <p:cNvPr id="257" name="Group 256">
            <a:extLst>
              <a:ext uri="{FF2B5EF4-FFF2-40B4-BE49-F238E27FC236}">
                <a16:creationId xmlns:a16="http://schemas.microsoft.com/office/drawing/2014/main" xmlns="" id="{7B9E3F19-0C38-4FA3-8E98-2B99FA28CE9B}"/>
              </a:ext>
            </a:extLst>
          </p:cNvPr>
          <p:cNvGrpSpPr/>
          <p:nvPr/>
        </p:nvGrpSpPr>
        <p:grpSpPr>
          <a:xfrm>
            <a:off x="1011608" y="2531479"/>
            <a:ext cx="2969205" cy="1948775"/>
            <a:chOff x="5578573" y="2970112"/>
            <a:chExt cx="4667250" cy="3028950"/>
          </a:xfrm>
        </p:grpSpPr>
        <p:sp>
          <p:nvSpPr>
            <p:cNvPr id="258" name="Freeform: Shape 156">
              <a:extLst>
                <a:ext uri="{FF2B5EF4-FFF2-40B4-BE49-F238E27FC236}">
                  <a16:creationId xmlns:a16="http://schemas.microsoft.com/office/drawing/2014/main" xmlns="" id="{25E51FF1-B48D-4590-A9A4-C06032BECE89}"/>
                </a:ext>
              </a:extLst>
            </p:cNvPr>
            <p:cNvSpPr/>
            <p:nvPr/>
          </p:nvSpPr>
          <p:spPr>
            <a:xfrm>
              <a:off x="5578573" y="2970112"/>
              <a:ext cx="4667250" cy="3028950"/>
            </a:xfrm>
            <a:custGeom>
              <a:avLst/>
              <a:gdLst>
                <a:gd name="connsiteX0" fmla="*/ 4674308 w 4667250"/>
                <a:gd name="connsiteY0" fmla="*/ 3029484 h 3028950"/>
                <a:gd name="connsiteX1" fmla="*/ 4674308 w 4667250"/>
                <a:gd name="connsiteY1" fmla="*/ 2976563 h 3028950"/>
                <a:gd name="connsiteX2" fmla="*/ 3942293 w 4667250"/>
                <a:gd name="connsiteY2" fmla="*/ 2976563 h 3028950"/>
                <a:gd name="connsiteX3" fmla="*/ 3942293 w 4667250"/>
                <a:gd name="connsiteY3" fmla="*/ 2923642 h 3028950"/>
                <a:gd name="connsiteX4" fmla="*/ 3514554 w 4667250"/>
                <a:gd name="connsiteY4" fmla="*/ 2923642 h 3028950"/>
                <a:gd name="connsiteX5" fmla="*/ 3514554 w 4667250"/>
                <a:gd name="connsiteY5" fmla="*/ 2857500 h 3028950"/>
                <a:gd name="connsiteX6" fmla="*/ 3197047 w 4667250"/>
                <a:gd name="connsiteY6" fmla="*/ 2857500 h 3028950"/>
                <a:gd name="connsiteX7" fmla="*/ 3197047 w 4667250"/>
                <a:gd name="connsiteY7" fmla="*/ 2800169 h 3028950"/>
                <a:gd name="connsiteX8" fmla="*/ 3104445 w 4667250"/>
                <a:gd name="connsiteY8" fmla="*/ 2800169 h 3028950"/>
                <a:gd name="connsiteX9" fmla="*/ 3104445 w 4667250"/>
                <a:gd name="connsiteY9" fmla="*/ 2742848 h 3028950"/>
                <a:gd name="connsiteX10" fmla="*/ 2315109 w 4667250"/>
                <a:gd name="connsiteY10" fmla="*/ 2742848 h 3028950"/>
                <a:gd name="connsiteX11" fmla="*/ 2315109 w 4667250"/>
                <a:gd name="connsiteY11" fmla="*/ 2689927 h 3028950"/>
                <a:gd name="connsiteX12" fmla="*/ 2156355 w 4667250"/>
                <a:gd name="connsiteY12" fmla="*/ 2689927 h 3028950"/>
                <a:gd name="connsiteX13" fmla="*/ 2156355 w 4667250"/>
                <a:gd name="connsiteY13" fmla="*/ 2641426 h 3028950"/>
                <a:gd name="connsiteX14" fmla="*/ 2121075 w 4667250"/>
                <a:gd name="connsiteY14" fmla="*/ 2641426 h 3028950"/>
                <a:gd name="connsiteX15" fmla="*/ 2121075 w 4667250"/>
                <a:gd name="connsiteY15" fmla="*/ 2610555 h 3028950"/>
                <a:gd name="connsiteX16" fmla="*/ 1865309 w 4667250"/>
                <a:gd name="connsiteY16" fmla="*/ 2610555 h 3028950"/>
                <a:gd name="connsiteX17" fmla="*/ 1865309 w 4667250"/>
                <a:gd name="connsiteY17" fmla="*/ 2579685 h 3028950"/>
                <a:gd name="connsiteX18" fmla="*/ 1688925 w 4667250"/>
                <a:gd name="connsiteY18" fmla="*/ 2579685 h 3028950"/>
                <a:gd name="connsiteX19" fmla="*/ 1688925 w 4667250"/>
                <a:gd name="connsiteY19" fmla="*/ 2535593 h 3028950"/>
                <a:gd name="connsiteX20" fmla="*/ 1636005 w 4667250"/>
                <a:gd name="connsiteY20" fmla="*/ 2535593 h 3028950"/>
                <a:gd name="connsiteX21" fmla="*/ 1636005 w 4667250"/>
                <a:gd name="connsiteY21" fmla="*/ 2491493 h 3028950"/>
                <a:gd name="connsiteX22" fmla="*/ 1499302 w 4667250"/>
                <a:gd name="connsiteY22" fmla="*/ 2491493 h 3028950"/>
                <a:gd name="connsiteX23" fmla="*/ 1499302 w 4667250"/>
                <a:gd name="connsiteY23" fmla="*/ 2407711 h 3028950"/>
                <a:gd name="connsiteX24" fmla="*/ 1424340 w 4667250"/>
                <a:gd name="connsiteY24" fmla="*/ 2407711 h 3028950"/>
                <a:gd name="connsiteX25" fmla="*/ 1424340 w 4667250"/>
                <a:gd name="connsiteY25" fmla="*/ 2368020 h 3028950"/>
                <a:gd name="connsiteX26" fmla="*/ 1344968 w 4667250"/>
                <a:gd name="connsiteY26" fmla="*/ 2368020 h 3028950"/>
                <a:gd name="connsiteX27" fmla="*/ 1344968 w 4667250"/>
                <a:gd name="connsiteY27" fmla="*/ 2293058 h 3028950"/>
                <a:gd name="connsiteX28" fmla="*/ 1230316 w 4667250"/>
                <a:gd name="connsiteY28" fmla="*/ 2293058 h 3028950"/>
                <a:gd name="connsiteX29" fmla="*/ 1230316 w 4667250"/>
                <a:gd name="connsiteY29" fmla="*/ 2248957 h 3028950"/>
                <a:gd name="connsiteX30" fmla="*/ 1164165 w 4667250"/>
                <a:gd name="connsiteY30" fmla="*/ 2248957 h 3028950"/>
                <a:gd name="connsiteX31" fmla="*/ 1164165 w 4667250"/>
                <a:gd name="connsiteY31" fmla="*/ 2134305 h 3028950"/>
                <a:gd name="connsiteX32" fmla="*/ 1075973 w 4667250"/>
                <a:gd name="connsiteY32" fmla="*/ 2134305 h 3028950"/>
                <a:gd name="connsiteX33" fmla="*/ 1075973 w 4667250"/>
                <a:gd name="connsiteY33" fmla="*/ 2019653 h 3028950"/>
                <a:gd name="connsiteX34" fmla="*/ 1014232 w 4667250"/>
                <a:gd name="connsiteY34" fmla="*/ 2019653 h 3028950"/>
                <a:gd name="connsiteX35" fmla="*/ 1014232 w 4667250"/>
                <a:gd name="connsiteY35" fmla="*/ 1882950 h 3028950"/>
                <a:gd name="connsiteX36" fmla="*/ 939271 w 4667250"/>
                <a:gd name="connsiteY36" fmla="*/ 1882950 h 3028950"/>
                <a:gd name="connsiteX37" fmla="*/ 939271 w 4667250"/>
                <a:gd name="connsiteY37" fmla="*/ 1825628 h 3028950"/>
                <a:gd name="connsiteX38" fmla="*/ 877534 w 4667250"/>
                <a:gd name="connsiteY38" fmla="*/ 1825628 h 3028950"/>
                <a:gd name="connsiteX39" fmla="*/ 877534 w 4667250"/>
                <a:gd name="connsiteY39" fmla="*/ 1768297 h 3028950"/>
                <a:gd name="connsiteX40" fmla="*/ 842257 w 4667250"/>
                <a:gd name="connsiteY40" fmla="*/ 1768297 h 3028950"/>
                <a:gd name="connsiteX41" fmla="*/ 842257 w 4667250"/>
                <a:gd name="connsiteY41" fmla="*/ 1697746 h 3028950"/>
                <a:gd name="connsiteX42" fmla="*/ 776111 w 4667250"/>
                <a:gd name="connsiteY42" fmla="*/ 1697746 h 3028950"/>
                <a:gd name="connsiteX43" fmla="*/ 776111 w 4667250"/>
                <a:gd name="connsiteY43" fmla="*/ 1666875 h 3028950"/>
                <a:gd name="connsiteX44" fmla="*/ 745243 w 4667250"/>
                <a:gd name="connsiteY44" fmla="*/ 1666875 h 3028950"/>
                <a:gd name="connsiteX45" fmla="*/ 745243 w 4667250"/>
                <a:gd name="connsiteY45" fmla="*/ 1627184 h 3028950"/>
                <a:gd name="connsiteX46" fmla="*/ 696737 w 4667250"/>
                <a:gd name="connsiteY46" fmla="*/ 1627184 h 3028950"/>
                <a:gd name="connsiteX47" fmla="*/ 696737 w 4667250"/>
                <a:gd name="connsiteY47" fmla="*/ 1516942 h 3028950"/>
                <a:gd name="connsiteX48" fmla="*/ 520347 w 4667250"/>
                <a:gd name="connsiteY48" fmla="*/ 1516942 h 3028950"/>
                <a:gd name="connsiteX49" fmla="*/ 520347 w 4667250"/>
                <a:gd name="connsiteY49" fmla="*/ 1481671 h 3028950"/>
                <a:gd name="connsiteX50" fmla="*/ 432153 w 4667250"/>
                <a:gd name="connsiteY50" fmla="*/ 1481671 h 3028950"/>
                <a:gd name="connsiteX51" fmla="*/ 432153 w 4667250"/>
                <a:gd name="connsiteY51" fmla="*/ 1331738 h 3028950"/>
                <a:gd name="connsiteX52" fmla="*/ 379236 w 4667250"/>
                <a:gd name="connsiteY52" fmla="*/ 1331738 h 3028950"/>
                <a:gd name="connsiteX53" fmla="*/ 379236 w 4667250"/>
                <a:gd name="connsiteY53" fmla="*/ 1239136 h 3028950"/>
                <a:gd name="connsiteX54" fmla="*/ 330729 w 4667250"/>
                <a:gd name="connsiteY54" fmla="*/ 1239136 h 3028950"/>
                <a:gd name="connsiteX55" fmla="*/ 330729 w 4667250"/>
                <a:gd name="connsiteY55" fmla="*/ 1133294 h 3028950"/>
                <a:gd name="connsiteX56" fmla="*/ 282222 w 4667250"/>
                <a:gd name="connsiteY56" fmla="*/ 1133294 h 3028950"/>
                <a:gd name="connsiteX57" fmla="*/ 282222 w 4667250"/>
                <a:gd name="connsiteY57" fmla="*/ 1001011 h 3028950"/>
                <a:gd name="connsiteX58" fmla="*/ 233715 w 4667250"/>
                <a:gd name="connsiteY58" fmla="*/ 1001011 h 3028950"/>
                <a:gd name="connsiteX59" fmla="*/ 233715 w 4667250"/>
                <a:gd name="connsiteY59" fmla="*/ 573264 h 3028950"/>
                <a:gd name="connsiteX60" fmla="*/ 176389 w 4667250"/>
                <a:gd name="connsiteY60" fmla="*/ 573264 h 3028950"/>
                <a:gd name="connsiteX61" fmla="*/ 176389 w 4667250"/>
                <a:gd name="connsiteY61" fmla="*/ 414514 h 3028950"/>
                <a:gd name="connsiteX62" fmla="*/ 119063 w 4667250"/>
                <a:gd name="connsiteY62" fmla="*/ 414514 h 3028950"/>
                <a:gd name="connsiteX63" fmla="*/ 119063 w 4667250"/>
                <a:gd name="connsiteY63" fmla="*/ 361598 h 3028950"/>
                <a:gd name="connsiteX64" fmla="*/ 61736 w 4667250"/>
                <a:gd name="connsiteY64" fmla="*/ 361598 h 3028950"/>
                <a:gd name="connsiteX65" fmla="*/ 61736 w 4667250"/>
                <a:gd name="connsiteY65" fmla="*/ 295451 h 3028950"/>
                <a:gd name="connsiteX66" fmla="*/ 0 w 4667250"/>
                <a:gd name="connsiteY66" fmla="*/ 295451 h 3028950"/>
                <a:gd name="connsiteX67" fmla="*/ 0 w 4667250"/>
                <a:gd name="connsiteY67"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667250" h="3028950">
                  <a:moveTo>
                    <a:pt x="4674308" y="3029484"/>
                  </a:moveTo>
                  <a:lnTo>
                    <a:pt x="4674308" y="2976563"/>
                  </a:lnTo>
                  <a:lnTo>
                    <a:pt x="3942293" y="2976563"/>
                  </a:lnTo>
                  <a:lnTo>
                    <a:pt x="3942293" y="2923642"/>
                  </a:lnTo>
                  <a:lnTo>
                    <a:pt x="3514554" y="2923642"/>
                  </a:lnTo>
                  <a:lnTo>
                    <a:pt x="3514554" y="2857500"/>
                  </a:lnTo>
                  <a:lnTo>
                    <a:pt x="3197047" y="2857500"/>
                  </a:lnTo>
                  <a:lnTo>
                    <a:pt x="3197047" y="2800169"/>
                  </a:lnTo>
                  <a:lnTo>
                    <a:pt x="3104445" y="2800169"/>
                  </a:lnTo>
                  <a:lnTo>
                    <a:pt x="3104445" y="2742848"/>
                  </a:lnTo>
                  <a:lnTo>
                    <a:pt x="2315109" y="2742848"/>
                  </a:lnTo>
                  <a:lnTo>
                    <a:pt x="2315109" y="2689927"/>
                  </a:lnTo>
                  <a:lnTo>
                    <a:pt x="2156355" y="2689927"/>
                  </a:lnTo>
                  <a:lnTo>
                    <a:pt x="2156355" y="2641426"/>
                  </a:lnTo>
                  <a:lnTo>
                    <a:pt x="2121075" y="2641426"/>
                  </a:lnTo>
                  <a:lnTo>
                    <a:pt x="2121075" y="2610555"/>
                  </a:lnTo>
                  <a:lnTo>
                    <a:pt x="1865309" y="2610555"/>
                  </a:lnTo>
                  <a:lnTo>
                    <a:pt x="1865309" y="2579685"/>
                  </a:lnTo>
                  <a:lnTo>
                    <a:pt x="1688925" y="2579685"/>
                  </a:lnTo>
                  <a:lnTo>
                    <a:pt x="1688925" y="2535593"/>
                  </a:lnTo>
                  <a:lnTo>
                    <a:pt x="1636005" y="2535593"/>
                  </a:lnTo>
                  <a:lnTo>
                    <a:pt x="1636005" y="2491493"/>
                  </a:lnTo>
                  <a:lnTo>
                    <a:pt x="1499302" y="2491493"/>
                  </a:lnTo>
                  <a:lnTo>
                    <a:pt x="1499302" y="2407711"/>
                  </a:lnTo>
                  <a:lnTo>
                    <a:pt x="1424340" y="2407711"/>
                  </a:lnTo>
                  <a:lnTo>
                    <a:pt x="1424340" y="2368020"/>
                  </a:lnTo>
                  <a:lnTo>
                    <a:pt x="1344968" y="2368020"/>
                  </a:lnTo>
                  <a:lnTo>
                    <a:pt x="1344968" y="2293058"/>
                  </a:lnTo>
                  <a:lnTo>
                    <a:pt x="1230316" y="2293058"/>
                  </a:lnTo>
                  <a:lnTo>
                    <a:pt x="1230316" y="2248957"/>
                  </a:lnTo>
                  <a:lnTo>
                    <a:pt x="1164165" y="2248957"/>
                  </a:lnTo>
                  <a:lnTo>
                    <a:pt x="1164165" y="2134305"/>
                  </a:lnTo>
                  <a:lnTo>
                    <a:pt x="1075973" y="2134305"/>
                  </a:lnTo>
                  <a:lnTo>
                    <a:pt x="1075973" y="2019653"/>
                  </a:lnTo>
                  <a:lnTo>
                    <a:pt x="1014232" y="2019653"/>
                  </a:lnTo>
                  <a:lnTo>
                    <a:pt x="1014232" y="1882950"/>
                  </a:lnTo>
                  <a:lnTo>
                    <a:pt x="939271" y="1882950"/>
                  </a:lnTo>
                  <a:lnTo>
                    <a:pt x="939271" y="1825628"/>
                  </a:lnTo>
                  <a:lnTo>
                    <a:pt x="877534" y="1825628"/>
                  </a:lnTo>
                  <a:lnTo>
                    <a:pt x="877534" y="1768297"/>
                  </a:lnTo>
                  <a:lnTo>
                    <a:pt x="842257" y="1768297"/>
                  </a:lnTo>
                  <a:lnTo>
                    <a:pt x="842257" y="1697746"/>
                  </a:lnTo>
                  <a:lnTo>
                    <a:pt x="776111" y="1697746"/>
                  </a:lnTo>
                  <a:lnTo>
                    <a:pt x="776111" y="1666875"/>
                  </a:lnTo>
                  <a:lnTo>
                    <a:pt x="745243" y="1666875"/>
                  </a:lnTo>
                  <a:lnTo>
                    <a:pt x="745243" y="1627184"/>
                  </a:lnTo>
                  <a:lnTo>
                    <a:pt x="696737" y="1627184"/>
                  </a:lnTo>
                  <a:lnTo>
                    <a:pt x="696737" y="1516942"/>
                  </a:lnTo>
                  <a:lnTo>
                    <a:pt x="520347" y="1516942"/>
                  </a:lnTo>
                  <a:lnTo>
                    <a:pt x="520347" y="1481671"/>
                  </a:lnTo>
                  <a:lnTo>
                    <a:pt x="432153" y="1481671"/>
                  </a:lnTo>
                  <a:lnTo>
                    <a:pt x="432153" y="1331738"/>
                  </a:lnTo>
                  <a:lnTo>
                    <a:pt x="379236" y="1331738"/>
                  </a:lnTo>
                  <a:lnTo>
                    <a:pt x="379236" y="1239136"/>
                  </a:lnTo>
                  <a:lnTo>
                    <a:pt x="330729" y="1239136"/>
                  </a:lnTo>
                  <a:lnTo>
                    <a:pt x="330729" y="1133294"/>
                  </a:lnTo>
                  <a:lnTo>
                    <a:pt x="282222" y="1133294"/>
                  </a:lnTo>
                  <a:lnTo>
                    <a:pt x="282222" y="1001011"/>
                  </a:lnTo>
                  <a:lnTo>
                    <a:pt x="233715" y="1001011"/>
                  </a:lnTo>
                  <a:lnTo>
                    <a:pt x="233715" y="573264"/>
                  </a:lnTo>
                  <a:lnTo>
                    <a:pt x="176389" y="573264"/>
                  </a:lnTo>
                  <a:lnTo>
                    <a:pt x="176389" y="414514"/>
                  </a:lnTo>
                  <a:lnTo>
                    <a:pt x="119063" y="414514"/>
                  </a:lnTo>
                  <a:lnTo>
                    <a:pt x="119063" y="361598"/>
                  </a:lnTo>
                  <a:lnTo>
                    <a:pt x="61736" y="361598"/>
                  </a:lnTo>
                  <a:lnTo>
                    <a:pt x="61736" y="295451"/>
                  </a:lnTo>
                  <a:lnTo>
                    <a:pt x="0" y="29545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59" name="Freeform: Shape 157">
              <a:extLst>
                <a:ext uri="{FF2B5EF4-FFF2-40B4-BE49-F238E27FC236}">
                  <a16:creationId xmlns:a16="http://schemas.microsoft.com/office/drawing/2014/main" xmlns="" id="{FABA1D91-C2B7-49C2-9D17-8AC501E0B9D2}"/>
                </a:ext>
              </a:extLst>
            </p:cNvPr>
            <p:cNvSpPr/>
            <p:nvPr/>
          </p:nvSpPr>
          <p:spPr>
            <a:xfrm>
              <a:off x="6218158" y="443621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0" name="Freeform: Shape 158">
              <a:extLst>
                <a:ext uri="{FF2B5EF4-FFF2-40B4-BE49-F238E27FC236}">
                  <a16:creationId xmlns:a16="http://schemas.microsoft.com/office/drawing/2014/main" xmlns="" id="{90A5271E-66E4-4B39-955F-BCCFE1B77C34}"/>
                </a:ext>
              </a:extLst>
            </p:cNvPr>
            <p:cNvSpPr/>
            <p:nvPr/>
          </p:nvSpPr>
          <p:spPr>
            <a:xfrm>
              <a:off x="6161008" y="443621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1" name="Freeform: Shape 159">
              <a:extLst>
                <a:ext uri="{FF2B5EF4-FFF2-40B4-BE49-F238E27FC236}">
                  <a16:creationId xmlns:a16="http://schemas.microsoft.com/office/drawing/2014/main" xmlns="" id="{238433D4-0BD6-41A6-A1DF-303D9C1C8168}"/>
                </a:ext>
              </a:extLst>
            </p:cNvPr>
            <p:cNvSpPr/>
            <p:nvPr/>
          </p:nvSpPr>
          <p:spPr>
            <a:xfrm>
              <a:off x="5745055" y="359485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2" name="Freeform: Shape 160">
              <a:extLst>
                <a:ext uri="{FF2B5EF4-FFF2-40B4-BE49-F238E27FC236}">
                  <a16:creationId xmlns:a16="http://schemas.microsoft.com/office/drawing/2014/main" xmlns="" id="{6924DC44-8DE4-4F51-A213-EF8DA0FA7B3B}"/>
                </a:ext>
              </a:extLst>
            </p:cNvPr>
            <p:cNvSpPr/>
            <p:nvPr/>
          </p:nvSpPr>
          <p:spPr>
            <a:xfrm>
              <a:off x="5745055" y="37282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3" name="Freeform: Shape 161">
              <a:extLst>
                <a:ext uri="{FF2B5EF4-FFF2-40B4-BE49-F238E27FC236}">
                  <a16:creationId xmlns:a16="http://schemas.microsoft.com/office/drawing/2014/main" xmlns="" id="{0F79D4E6-C140-40A2-A894-8446353B639C}"/>
                </a:ext>
              </a:extLst>
            </p:cNvPr>
            <p:cNvSpPr/>
            <p:nvPr/>
          </p:nvSpPr>
          <p:spPr>
            <a:xfrm>
              <a:off x="5745055" y="38615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4" name="Freeform: Shape 162">
              <a:extLst>
                <a:ext uri="{FF2B5EF4-FFF2-40B4-BE49-F238E27FC236}">
                  <a16:creationId xmlns:a16="http://schemas.microsoft.com/office/drawing/2014/main" xmlns="" id="{B2E9EC56-DF91-4F25-A05F-6F374FCC9082}"/>
                </a:ext>
              </a:extLst>
            </p:cNvPr>
            <p:cNvSpPr/>
            <p:nvPr/>
          </p:nvSpPr>
          <p:spPr>
            <a:xfrm>
              <a:off x="5745055" y="3899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5" name="Freeform: Shape 163">
              <a:extLst>
                <a:ext uri="{FF2B5EF4-FFF2-40B4-BE49-F238E27FC236}">
                  <a16:creationId xmlns:a16="http://schemas.microsoft.com/office/drawing/2014/main" xmlns="" id="{F0A229CC-91E5-44D5-84A8-8304B4FEA967}"/>
                </a:ext>
              </a:extLst>
            </p:cNvPr>
            <p:cNvSpPr/>
            <p:nvPr/>
          </p:nvSpPr>
          <p:spPr>
            <a:xfrm>
              <a:off x="5954607" y="4394957"/>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6" name="Freeform: Shape 164">
              <a:extLst>
                <a:ext uri="{FF2B5EF4-FFF2-40B4-BE49-F238E27FC236}">
                  <a16:creationId xmlns:a16="http://schemas.microsoft.com/office/drawing/2014/main" xmlns="" id="{65A6DEAE-8213-4A6A-A13B-0D032E44CE01}"/>
                </a:ext>
              </a:extLst>
            </p:cNvPr>
            <p:cNvSpPr/>
            <p:nvPr/>
          </p:nvSpPr>
          <p:spPr>
            <a:xfrm>
              <a:off x="6846817" y="521726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7" name="Freeform: Shape 165">
              <a:extLst>
                <a:ext uri="{FF2B5EF4-FFF2-40B4-BE49-F238E27FC236}">
                  <a16:creationId xmlns:a16="http://schemas.microsoft.com/office/drawing/2014/main" xmlns="" id="{837E8E3A-EF6E-42BF-B712-4B33FDAE46EB}"/>
                </a:ext>
              </a:extLst>
            </p:cNvPr>
            <p:cNvSpPr/>
            <p:nvPr/>
          </p:nvSpPr>
          <p:spPr>
            <a:xfrm>
              <a:off x="7361167" y="5503009"/>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8" name="Freeform: Shape 166">
              <a:extLst>
                <a:ext uri="{FF2B5EF4-FFF2-40B4-BE49-F238E27FC236}">
                  <a16:creationId xmlns:a16="http://schemas.microsoft.com/office/drawing/2014/main" xmlns="" id="{FD6D2A82-080F-4856-9CDB-0A4DD17FD8A9}"/>
                </a:ext>
              </a:extLst>
            </p:cNvPr>
            <p:cNvSpPr/>
            <p:nvPr/>
          </p:nvSpPr>
          <p:spPr>
            <a:xfrm>
              <a:off x="7551667" y="5522059"/>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69" name="Freeform: Shape 167">
              <a:extLst>
                <a:ext uri="{FF2B5EF4-FFF2-40B4-BE49-F238E27FC236}">
                  <a16:creationId xmlns:a16="http://schemas.microsoft.com/office/drawing/2014/main" xmlns="" id="{995D81EA-469C-4422-AC1D-05BD35F8C8FE}"/>
                </a:ext>
              </a:extLst>
            </p:cNvPr>
            <p:cNvSpPr/>
            <p:nvPr/>
          </p:nvSpPr>
          <p:spPr>
            <a:xfrm>
              <a:off x="7761217" y="559826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0" name="Freeform: Shape 168">
              <a:extLst>
                <a:ext uri="{FF2B5EF4-FFF2-40B4-BE49-F238E27FC236}">
                  <a16:creationId xmlns:a16="http://schemas.microsoft.com/office/drawing/2014/main" xmlns="" id="{CA195017-2FAA-43DC-B9BB-33E74E21D4EA}"/>
                </a:ext>
              </a:extLst>
            </p:cNvPr>
            <p:cNvSpPr/>
            <p:nvPr/>
          </p:nvSpPr>
          <p:spPr>
            <a:xfrm>
              <a:off x="793266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1" name="Freeform: Shape 169">
              <a:extLst>
                <a:ext uri="{FF2B5EF4-FFF2-40B4-BE49-F238E27FC236}">
                  <a16:creationId xmlns:a16="http://schemas.microsoft.com/office/drawing/2014/main" xmlns="" id="{1A7836B8-AA89-4FCD-A94F-CB415257C44A}"/>
                </a:ext>
              </a:extLst>
            </p:cNvPr>
            <p:cNvSpPr/>
            <p:nvPr/>
          </p:nvSpPr>
          <p:spPr>
            <a:xfrm>
              <a:off x="806601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2" name="Freeform: Shape 170">
              <a:extLst>
                <a:ext uri="{FF2B5EF4-FFF2-40B4-BE49-F238E27FC236}">
                  <a16:creationId xmlns:a16="http://schemas.microsoft.com/office/drawing/2014/main" xmlns="" id="{9854A6E0-AE55-4DA3-A4D9-FE4AA251A685}"/>
                </a:ext>
              </a:extLst>
            </p:cNvPr>
            <p:cNvSpPr/>
            <p:nvPr/>
          </p:nvSpPr>
          <p:spPr>
            <a:xfrm>
              <a:off x="829461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grpSp>
      <p:grpSp>
        <p:nvGrpSpPr>
          <p:cNvPr id="273" name="Group 272">
            <a:extLst>
              <a:ext uri="{FF2B5EF4-FFF2-40B4-BE49-F238E27FC236}">
                <a16:creationId xmlns:a16="http://schemas.microsoft.com/office/drawing/2014/main" xmlns="" id="{86700813-AA75-467D-99D7-BE2520F4D7B4}"/>
              </a:ext>
            </a:extLst>
          </p:cNvPr>
          <p:cNvGrpSpPr/>
          <p:nvPr/>
        </p:nvGrpSpPr>
        <p:grpSpPr>
          <a:xfrm>
            <a:off x="1011608" y="2531479"/>
            <a:ext cx="2969205" cy="1892735"/>
            <a:chOff x="5524231" y="3129530"/>
            <a:chExt cx="4648200" cy="2942196"/>
          </a:xfrm>
        </p:grpSpPr>
        <p:sp>
          <p:nvSpPr>
            <p:cNvPr id="274" name="Freeform: Shape 174">
              <a:extLst>
                <a:ext uri="{FF2B5EF4-FFF2-40B4-BE49-F238E27FC236}">
                  <a16:creationId xmlns:a16="http://schemas.microsoft.com/office/drawing/2014/main" xmlns="" id="{DB1CE2CC-497D-43CD-843F-1E19F4603B64}"/>
                </a:ext>
              </a:extLst>
            </p:cNvPr>
            <p:cNvSpPr/>
            <p:nvPr/>
          </p:nvSpPr>
          <p:spPr>
            <a:xfrm>
              <a:off x="5524231" y="3129530"/>
              <a:ext cx="4648200" cy="2895600"/>
            </a:xfrm>
            <a:custGeom>
              <a:avLst/>
              <a:gdLst>
                <a:gd name="connsiteX0" fmla="*/ 4655477 w 4648200"/>
                <a:gd name="connsiteY0" fmla="*/ 2896743 h 2895600"/>
                <a:gd name="connsiteX1" fmla="*/ 3870646 w 4648200"/>
                <a:gd name="connsiteY1" fmla="*/ 2896743 h 2895600"/>
                <a:gd name="connsiteX2" fmla="*/ 3870646 w 4648200"/>
                <a:gd name="connsiteY2" fmla="*/ 2839660 h 2895600"/>
                <a:gd name="connsiteX3" fmla="*/ 3777891 w 4648200"/>
                <a:gd name="connsiteY3" fmla="*/ 2839660 h 2895600"/>
                <a:gd name="connsiteX4" fmla="*/ 3777891 w 4648200"/>
                <a:gd name="connsiteY4" fmla="*/ 2761183 h 2895600"/>
                <a:gd name="connsiteX5" fmla="*/ 3356934 w 4648200"/>
                <a:gd name="connsiteY5" fmla="*/ 2761183 h 2895600"/>
                <a:gd name="connsiteX6" fmla="*/ 3356934 w 4648200"/>
                <a:gd name="connsiteY6" fmla="*/ 2693403 h 2895600"/>
                <a:gd name="connsiteX7" fmla="*/ 3242777 w 4648200"/>
                <a:gd name="connsiteY7" fmla="*/ 2693403 h 2895600"/>
                <a:gd name="connsiteX8" fmla="*/ 3242777 w 4648200"/>
                <a:gd name="connsiteY8" fmla="*/ 2647026 h 2895600"/>
                <a:gd name="connsiteX9" fmla="*/ 3182131 w 4648200"/>
                <a:gd name="connsiteY9" fmla="*/ 2647026 h 2895600"/>
                <a:gd name="connsiteX10" fmla="*/ 3182131 w 4648200"/>
                <a:gd name="connsiteY10" fmla="*/ 2600649 h 2895600"/>
                <a:gd name="connsiteX11" fmla="*/ 2814695 w 4648200"/>
                <a:gd name="connsiteY11" fmla="*/ 2600649 h 2895600"/>
                <a:gd name="connsiteX12" fmla="*/ 2814695 w 4648200"/>
                <a:gd name="connsiteY12" fmla="*/ 2540003 h 2895600"/>
                <a:gd name="connsiteX13" fmla="*/ 2729075 w 4648200"/>
                <a:gd name="connsiteY13" fmla="*/ 2540003 h 2895600"/>
                <a:gd name="connsiteX14" fmla="*/ 2729075 w 4648200"/>
                <a:gd name="connsiteY14" fmla="*/ 2511457 h 2895600"/>
                <a:gd name="connsiteX15" fmla="*/ 2664857 w 4648200"/>
                <a:gd name="connsiteY15" fmla="*/ 2511457 h 2895600"/>
                <a:gd name="connsiteX16" fmla="*/ 2664857 w 4648200"/>
                <a:gd name="connsiteY16" fmla="*/ 2454383 h 2895600"/>
                <a:gd name="connsiteX17" fmla="*/ 2607783 w 4648200"/>
                <a:gd name="connsiteY17" fmla="*/ 2454383 h 2895600"/>
                <a:gd name="connsiteX18" fmla="*/ 2607783 w 4648200"/>
                <a:gd name="connsiteY18" fmla="*/ 2400872 h 2895600"/>
                <a:gd name="connsiteX19" fmla="*/ 2432980 w 4648200"/>
                <a:gd name="connsiteY19" fmla="*/ 2400872 h 2895600"/>
                <a:gd name="connsiteX20" fmla="*/ 2432980 w 4648200"/>
                <a:gd name="connsiteY20" fmla="*/ 2350922 h 2895600"/>
                <a:gd name="connsiteX21" fmla="*/ 2140449 w 4648200"/>
                <a:gd name="connsiteY21" fmla="*/ 2350922 h 2895600"/>
                <a:gd name="connsiteX22" fmla="*/ 2140449 w 4648200"/>
                <a:gd name="connsiteY22" fmla="*/ 2297411 h 2895600"/>
                <a:gd name="connsiteX23" fmla="*/ 2029863 w 4648200"/>
                <a:gd name="connsiteY23" fmla="*/ 2297411 h 2895600"/>
                <a:gd name="connsiteX24" fmla="*/ 2029863 w 4648200"/>
                <a:gd name="connsiteY24" fmla="*/ 2276008 h 2895600"/>
                <a:gd name="connsiteX25" fmla="*/ 1994183 w 4648200"/>
                <a:gd name="connsiteY25" fmla="*/ 2276008 h 2895600"/>
                <a:gd name="connsiteX26" fmla="*/ 1994183 w 4648200"/>
                <a:gd name="connsiteY26" fmla="*/ 2226069 h 2895600"/>
                <a:gd name="connsiteX27" fmla="*/ 1915706 w 4648200"/>
                <a:gd name="connsiteY27" fmla="*/ 2226069 h 2895600"/>
                <a:gd name="connsiteX28" fmla="*/ 1915706 w 4648200"/>
                <a:gd name="connsiteY28" fmla="*/ 2165423 h 2895600"/>
                <a:gd name="connsiteX29" fmla="*/ 1880026 w 4648200"/>
                <a:gd name="connsiteY29" fmla="*/ 2165423 h 2895600"/>
                <a:gd name="connsiteX30" fmla="*/ 1880026 w 4648200"/>
                <a:gd name="connsiteY30" fmla="*/ 2115474 h 2895600"/>
                <a:gd name="connsiteX31" fmla="*/ 1837220 w 4648200"/>
                <a:gd name="connsiteY31" fmla="*/ 2115474 h 2895600"/>
                <a:gd name="connsiteX32" fmla="*/ 1837220 w 4648200"/>
                <a:gd name="connsiteY32" fmla="*/ 2051266 h 2895600"/>
                <a:gd name="connsiteX33" fmla="*/ 1790843 w 4648200"/>
                <a:gd name="connsiteY33" fmla="*/ 2051266 h 2895600"/>
                <a:gd name="connsiteX34" fmla="*/ 1790843 w 4648200"/>
                <a:gd name="connsiteY34" fmla="*/ 1987048 h 2895600"/>
                <a:gd name="connsiteX35" fmla="*/ 1744466 w 4648200"/>
                <a:gd name="connsiteY35" fmla="*/ 1987048 h 2895600"/>
                <a:gd name="connsiteX36" fmla="*/ 1744466 w 4648200"/>
                <a:gd name="connsiteY36" fmla="*/ 1922840 h 2895600"/>
                <a:gd name="connsiteX37" fmla="*/ 1680248 w 4648200"/>
                <a:gd name="connsiteY37" fmla="*/ 1922840 h 2895600"/>
                <a:gd name="connsiteX38" fmla="*/ 1680248 w 4648200"/>
                <a:gd name="connsiteY38" fmla="*/ 1855061 h 2895600"/>
                <a:gd name="connsiteX39" fmla="*/ 1509017 w 4648200"/>
                <a:gd name="connsiteY39" fmla="*/ 1855061 h 2895600"/>
                <a:gd name="connsiteX40" fmla="*/ 1509017 w 4648200"/>
                <a:gd name="connsiteY40" fmla="*/ 1801549 h 2895600"/>
                <a:gd name="connsiteX41" fmla="*/ 1451934 w 4648200"/>
                <a:gd name="connsiteY41" fmla="*/ 1801549 h 2895600"/>
                <a:gd name="connsiteX42" fmla="*/ 1451934 w 4648200"/>
                <a:gd name="connsiteY42" fmla="*/ 1733760 h 2895600"/>
                <a:gd name="connsiteX43" fmla="*/ 1405566 w 4648200"/>
                <a:gd name="connsiteY43" fmla="*/ 1733760 h 2895600"/>
                <a:gd name="connsiteX44" fmla="*/ 1405566 w 4648200"/>
                <a:gd name="connsiteY44" fmla="*/ 1673114 h 2895600"/>
                <a:gd name="connsiteX45" fmla="*/ 1341349 w 4648200"/>
                <a:gd name="connsiteY45" fmla="*/ 1673114 h 2895600"/>
                <a:gd name="connsiteX46" fmla="*/ 1341349 w 4648200"/>
                <a:gd name="connsiteY46" fmla="*/ 1601772 h 2895600"/>
                <a:gd name="connsiteX47" fmla="*/ 1227192 w 4648200"/>
                <a:gd name="connsiteY47" fmla="*/ 1601772 h 2895600"/>
                <a:gd name="connsiteX48" fmla="*/ 1227192 w 4648200"/>
                <a:gd name="connsiteY48" fmla="*/ 1519723 h 2895600"/>
                <a:gd name="connsiteX49" fmla="*/ 1191520 w 4648200"/>
                <a:gd name="connsiteY49" fmla="*/ 1519723 h 2895600"/>
                <a:gd name="connsiteX50" fmla="*/ 1191520 w 4648200"/>
                <a:gd name="connsiteY50" fmla="*/ 1448372 h 2895600"/>
                <a:gd name="connsiteX51" fmla="*/ 1134437 w 4648200"/>
                <a:gd name="connsiteY51" fmla="*/ 1448372 h 2895600"/>
                <a:gd name="connsiteX52" fmla="*/ 1134437 w 4648200"/>
                <a:gd name="connsiteY52" fmla="*/ 1398422 h 2895600"/>
                <a:gd name="connsiteX53" fmla="*/ 1073791 w 4648200"/>
                <a:gd name="connsiteY53" fmla="*/ 1398422 h 2895600"/>
                <a:gd name="connsiteX54" fmla="*/ 1073791 w 4648200"/>
                <a:gd name="connsiteY54" fmla="*/ 1355617 h 2895600"/>
                <a:gd name="connsiteX55" fmla="*/ 1016718 w 4648200"/>
                <a:gd name="connsiteY55" fmla="*/ 1355617 h 2895600"/>
                <a:gd name="connsiteX56" fmla="*/ 1016718 w 4648200"/>
                <a:gd name="connsiteY56" fmla="*/ 1259300 h 2895600"/>
                <a:gd name="connsiteX57" fmla="*/ 981037 w 4648200"/>
                <a:gd name="connsiteY57" fmla="*/ 1259300 h 2895600"/>
                <a:gd name="connsiteX58" fmla="*/ 981037 w 4648200"/>
                <a:gd name="connsiteY58" fmla="*/ 1155840 h 2895600"/>
                <a:gd name="connsiteX59" fmla="*/ 898989 w 4648200"/>
                <a:gd name="connsiteY59" fmla="*/ 1155840 h 2895600"/>
                <a:gd name="connsiteX60" fmla="*/ 898989 w 4648200"/>
                <a:gd name="connsiteY60" fmla="*/ 1088060 h 2895600"/>
                <a:gd name="connsiteX61" fmla="*/ 838343 w 4648200"/>
                <a:gd name="connsiteY61" fmla="*/ 1088060 h 2895600"/>
                <a:gd name="connsiteX62" fmla="*/ 838343 w 4648200"/>
                <a:gd name="connsiteY62" fmla="*/ 970340 h 2895600"/>
                <a:gd name="connsiteX63" fmla="*/ 756292 w 4648200"/>
                <a:gd name="connsiteY63" fmla="*/ 970340 h 2895600"/>
                <a:gd name="connsiteX64" fmla="*/ 756292 w 4648200"/>
                <a:gd name="connsiteY64" fmla="*/ 891854 h 2895600"/>
                <a:gd name="connsiteX65" fmla="*/ 727753 w 4648200"/>
                <a:gd name="connsiteY65" fmla="*/ 891854 h 2895600"/>
                <a:gd name="connsiteX66" fmla="*/ 727753 w 4648200"/>
                <a:gd name="connsiteY66" fmla="*/ 827641 h 2895600"/>
                <a:gd name="connsiteX67" fmla="*/ 635000 w 4648200"/>
                <a:gd name="connsiteY67" fmla="*/ 827641 h 2895600"/>
                <a:gd name="connsiteX68" fmla="*/ 635000 w 4648200"/>
                <a:gd name="connsiteY68" fmla="*/ 656405 h 2895600"/>
                <a:gd name="connsiteX69" fmla="*/ 474466 w 4648200"/>
                <a:gd name="connsiteY69" fmla="*/ 656405 h 2895600"/>
                <a:gd name="connsiteX70" fmla="*/ 474466 w 4648200"/>
                <a:gd name="connsiteY70" fmla="*/ 581489 h 2895600"/>
                <a:gd name="connsiteX71" fmla="*/ 424523 w 4648200"/>
                <a:gd name="connsiteY71" fmla="*/ 581489 h 2895600"/>
                <a:gd name="connsiteX72" fmla="*/ 424523 w 4648200"/>
                <a:gd name="connsiteY72" fmla="*/ 495871 h 2895600"/>
                <a:gd name="connsiteX73" fmla="*/ 356742 w 4648200"/>
                <a:gd name="connsiteY73" fmla="*/ 495871 h 2895600"/>
                <a:gd name="connsiteX74" fmla="*/ 356742 w 4648200"/>
                <a:gd name="connsiteY74" fmla="*/ 442359 h 2895600"/>
                <a:gd name="connsiteX75" fmla="*/ 271123 w 4648200"/>
                <a:gd name="connsiteY75" fmla="*/ 442359 h 2895600"/>
                <a:gd name="connsiteX76" fmla="*/ 271123 w 4648200"/>
                <a:gd name="connsiteY76" fmla="*/ 385281 h 2895600"/>
                <a:gd name="connsiteX77" fmla="*/ 203343 w 4648200"/>
                <a:gd name="connsiteY77" fmla="*/ 385281 h 2895600"/>
                <a:gd name="connsiteX78" fmla="*/ 203343 w 4648200"/>
                <a:gd name="connsiteY78" fmla="*/ 199775 h 2895600"/>
                <a:gd name="connsiteX79" fmla="*/ 149831 w 4648200"/>
                <a:gd name="connsiteY79" fmla="*/ 199775 h 2895600"/>
                <a:gd name="connsiteX80" fmla="*/ 149831 w 4648200"/>
                <a:gd name="connsiteY80" fmla="*/ 164101 h 2895600"/>
                <a:gd name="connsiteX81" fmla="*/ 117725 w 4648200"/>
                <a:gd name="connsiteY81" fmla="*/ 164101 h 2895600"/>
                <a:gd name="connsiteX82" fmla="*/ 117725 w 4648200"/>
                <a:gd name="connsiteY82" fmla="*/ 124859 h 2895600"/>
                <a:gd name="connsiteX83" fmla="*/ 0 w 4648200"/>
                <a:gd name="connsiteY83" fmla="*/ 124859 h 2895600"/>
                <a:gd name="connsiteX84" fmla="*/ 0 w 4648200"/>
                <a:gd name="connsiteY84"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648200" h="2895600">
                  <a:moveTo>
                    <a:pt x="4655477" y="2896743"/>
                  </a:moveTo>
                  <a:lnTo>
                    <a:pt x="3870646" y="2896743"/>
                  </a:lnTo>
                  <a:lnTo>
                    <a:pt x="3870646" y="2839660"/>
                  </a:lnTo>
                  <a:lnTo>
                    <a:pt x="3777891" y="2839660"/>
                  </a:lnTo>
                  <a:lnTo>
                    <a:pt x="3777891" y="2761183"/>
                  </a:lnTo>
                  <a:lnTo>
                    <a:pt x="3356934" y="2761183"/>
                  </a:lnTo>
                  <a:lnTo>
                    <a:pt x="3356934" y="2693403"/>
                  </a:lnTo>
                  <a:lnTo>
                    <a:pt x="3242777" y="2693403"/>
                  </a:lnTo>
                  <a:lnTo>
                    <a:pt x="3242777" y="2647026"/>
                  </a:lnTo>
                  <a:lnTo>
                    <a:pt x="3182131" y="2647026"/>
                  </a:lnTo>
                  <a:lnTo>
                    <a:pt x="3182131" y="2600649"/>
                  </a:lnTo>
                  <a:lnTo>
                    <a:pt x="2814695" y="2600649"/>
                  </a:lnTo>
                  <a:lnTo>
                    <a:pt x="2814695" y="2540003"/>
                  </a:lnTo>
                  <a:lnTo>
                    <a:pt x="2729075" y="2540003"/>
                  </a:lnTo>
                  <a:lnTo>
                    <a:pt x="2729075" y="2511457"/>
                  </a:lnTo>
                  <a:lnTo>
                    <a:pt x="2664857" y="2511457"/>
                  </a:lnTo>
                  <a:lnTo>
                    <a:pt x="2664857" y="2454383"/>
                  </a:lnTo>
                  <a:lnTo>
                    <a:pt x="2607783" y="2454383"/>
                  </a:lnTo>
                  <a:lnTo>
                    <a:pt x="2607783" y="2400872"/>
                  </a:lnTo>
                  <a:lnTo>
                    <a:pt x="2432980" y="2400872"/>
                  </a:lnTo>
                  <a:lnTo>
                    <a:pt x="2432980" y="2350922"/>
                  </a:lnTo>
                  <a:lnTo>
                    <a:pt x="2140449" y="2350922"/>
                  </a:lnTo>
                  <a:lnTo>
                    <a:pt x="2140449" y="2297411"/>
                  </a:lnTo>
                  <a:lnTo>
                    <a:pt x="2029863" y="2297411"/>
                  </a:lnTo>
                  <a:lnTo>
                    <a:pt x="2029863" y="2276008"/>
                  </a:lnTo>
                  <a:lnTo>
                    <a:pt x="1994183" y="2276008"/>
                  </a:lnTo>
                  <a:lnTo>
                    <a:pt x="1994183" y="2226069"/>
                  </a:lnTo>
                  <a:lnTo>
                    <a:pt x="1915706" y="2226069"/>
                  </a:lnTo>
                  <a:lnTo>
                    <a:pt x="1915706" y="2165423"/>
                  </a:lnTo>
                  <a:lnTo>
                    <a:pt x="1880026" y="2165423"/>
                  </a:lnTo>
                  <a:lnTo>
                    <a:pt x="1880026" y="2115474"/>
                  </a:lnTo>
                  <a:lnTo>
                    <a:pt x="1837220" y="2115474"/>
                  </a:lnTo>
                  <a:lnTo>
                    <a:pt x="1837220" y="2051266"/>
                  </a:lnTo>
                  <a:lnTo>
                    <a:pt x="1790843" y="2051266"/>
                  </a:lnTo>
                  <a:lnTo>
                    <a:pt x="1790843" y="1987048"/>
                  </a:lnTo>
                  <a:lnTo>
                    <a:pt x="1744466" y="1987048"/>
                  </a:lnTo>
                  <a:lnTo>
                    <a:pt x="1744466" y="1922840"/>
                  </a:lnTo>
                  <a:lnTo>
                    <a:pt x="1680248" y="1922840"/>
                  </a:lnTo>
                  <a:lnTo>
                    <a:pt x="1680248" y="1855061"/>
                  </a:lnTo>
                  <a:lnTo>
                    <a:pt x="1509017" y="1855061"/>
                  </a:lnTo>
                  <a:lnTo>
                    <a:pt x="1509017" y="1801549"/>
                  </a:lnTo>
                  <a:lnTo>
                    <a:pt x="1451934" y="1801549"/>
                  </a:lnTo>
                  <a:lnTo>
                    <a:pt x="1451934" y="1733760"/>
                  </a:lnTo>
                  <a:lnTo>
                    <a:pt x="1405566" y="1733760"/>
                  </a:lnTo>
                  <a:lnTo>
                    <a:pt x="1405566" y="1673114"/>
                  </a:lnTo>
                  <a:lnTo>
                    <a:pt x="1341349" y="1673114"/>
                  </a:lnTo>
                  <a:lnTo>
                    <a:pt x="1341349" y="1601772"/>
                  </a:lnTo>
                  <a:lnTo>
                    <a:pt x="1227192" y="1601772"/>
                  </a:lnTo>
                  <a:lnTo>
                    <a:pt x="1227192" y="1519723"/>
                  </a:lnTo>
                  <a:lnTo>
                    <a:pt x="1191520" y="1519723"/>
                  </a:lnTo>
                  <a:lnTo>
                    <a:pt x="1191520" y="1448372"/>
                  </a:lnTo>
                  <a:lnTo>
                    <a:pt x="1134437" y="1448372"/>
                  </a:lnTo>
                  <a:lnTo>
                    <a:pt x="1134437" y="1398422"/>
                  </a:lnTo>
                  <a:lnTo>
                    <a:pt x="1073791" y="1398422"/>
                  </a:lnTo>
                  <a:lnTo>
                    <a:pt x="1073791" y="1355617"/>
                  </a:lnTo>
                  <a:lnTo>
                    <a:pt x="1016718" y="1355617"/>
                  </a:lnTo>
                  <a:lnTo>
                    <a:pt x="1016718" y="1259300"/>
                  </a:lnTo>
                  <a:lnTo>
                    <a:pt x="981037" y="1259300"/>
                  </a:lnTo>
                  <a:lnTo>
                    <a:pt x="981037" y="1155840"/>
                  </a:lnTo>
                  <a:lnTo>
                    <a:pt x="898989" y="1155840"/>
                  </a:lnTo>
                  <a:lnTo>
                    <a:pt x="898989" y="1088060"/>
                  </a:lnTo>
                  <a:lnTo>
                    <a:pt x="838343" y="1088060"/>
                  </a:lnTo>
                  <a:lnTo>
                    <a:pt x="838343" y="970340"/>
                  </a:lnTo>
                  <a:lnTo>
                    <a:pt x="756292" y="970340"/>
                  </a:lnTo>
                  <a:lnTo>
                    <a:pt x="756292" y="891854"/>
                  </a:lnTo>
                  <a:lnTo>
                    <a:pt x="727753" y="891854"/>
                  </a:lnTo>
                  <a:lnTo>
                    <a:pt x="727753" y="827641"/>
                  </a:lnTo>
                  <a:lnTo>
                    <a:pt x="635000" y="827641"/>
                  </a:lnTo>
                  <a:lnTo>
                    <a:pt x="635000" y="656405"/>
                  </a:lnTo>
                  <a:lnTo>
                    <a:pt x="474466" y="656405"/>
                  </a:lnTo>
                  <a:lnTo>
                    <a:pt x="474466" y="581489"/>
                  </a:lnTo>
                  <a:lnTo>
                    <a:pt x="424523" y="581489"/>
                  </a:lnTo>
                  <a:lnTo>
                    <a:pt x="424523" y="495871"/>
                  </a:lnTo>
                  <a:lnTo>
                    <a:pt x="356742" y="495871"/>
                  </a:lnTo>
                  <a:lnTo>
                    <a:pt x="356742" y="442359"/>
                  </a:lnTo>
                  <a:lnTo>
                    <a:pt x="271123" y="442359"/>
                  </a:lnTo>
                  <a:lnTo>
                    <a:pt x="271123" y="385281"/>
                  </a:lnTo>
                  <a:lnTo>
                    <a:pt x="203343" y="385281"/>
                  </a:lnTo>
                  <a:lnTo>
                    <a:pt x="203343" y="199775"/>
                  </a:lnTo>
                  <a:lnTo>
                    <a:pt x="149831" y="199775"/>
                  </a:lnTo>
                  <a:lnTo>
                    <a:pt x="149831" y="164101"/>
                  </a:lnTo>
                  <a:lnTo>
                    <a:pt x="117725" y="164101"/>
                  </a:lnTo>
                  <a:lnTo>
                    <a:pt x="117725" y="124859"/>
                  </a:lnTo>
                  <a:lnTo>
                    <a:pt x="0" y="124859"/>
                  </a:ln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5" name="Freeform: Shape 175">
              <a:extLst>
                <a:ext uri="{FF2B5EF4-FFF2-40B4-BE49-F238E27FC236}">
                  <a16:creationId xmlns:a16="http://schemas.microsoft.com/office/drawing/2014/main" xmlns="" id="{5D248790-F7F2-4860-9FE5-D1517D2ADF54}"/>
                </a:ext>
              </a:extLst>
            </p:cNvPr>
            <p:cNvSpPr/>
            <p:nvPr/>
          </p:nvSpPr>
          <p:spPr>
            <a:xfrm>
              <a:off x="5584805" y="318563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6" name="Freeform: Shape 176">
              <a:extLst>
                <a:ext uri="{FF2B5EF4-FFF2-40B4-BE49-F238E27FC236}">
                  <a16:creationId xmlns:a16="http://schemas.microsoft.com/office/drawing/2014/main" xmlns="" id="{6E2A4539-8C1C-4248-ABA7-F8174B3F6D99}"/>
                </a:ext>
              </a:extLst>
            </p:cNvPr>
            <p:cNvSpPr/>
            <p:nvPr/>
          </p:nvSpPr>
          <p:spPr>
            <a:xfrm>
              <a:off x="5683206" y="337298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7" name="Freeform: Shape 177">
              <a:extLst>
                <a:ext uri="{FF2B5EF4-FFF2-40B4-BE49-F238E27FC236}">
                  <a16:creationId xmlns:a16="http://schemas.microsoft.com/office/drawing/2014/main" xmlns="" id="{6D45ABDB-2810-4685-9564-285D8EB8D46F}"/>
                </a:ext>
              </a:extLst>
            </p:cNvPr>
            <p:cNvSpPr/>
            <p:nvPr/>
          </p:nvSpPr>
          <p:spPr>
            <a:xfrm>
              <a:off x="5683206" y="343013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8" name="Freeform: Shape 178">
              <a:extLst>
                <a:ext uri="{FF2B5EF4-FFF2-40B4-BE49-F238E27FC236}">
                  <a16:creationId xmlns:a16="http://schemas.microsoft.com/office/drawing/2014/main" xmlns="" id="{20EB7508-DFC1-437A-92B8-3E6BD576BB81}"/>
                </a:ext>
              </a:extLst>
            </p:cNvPr>
            <p:cNvSpPr/>
            <p:nvPr/>
          </p:nvSpPr>
          <p:spPr>
            <a:xfrm>
              <a:off x="5851507" y="350948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79" name="Freeform: Shape 179">
              <a:extLst>
                <a:ext uri="{FF2B5EF4-FFF2-40B4-BE49-F238E27FC236}">
                  <a16:creationId xmlns:a16="http://schemas.microsoft.com/office/drawing/2014/main" xmlns="" id="{5F8E2A5C-D3FF-4859-9981-A1191CD811A7}"/>
                </a:ext>
              </a:extLst>
            </p:cNvPr>
            <p:cNvSpPr/>
            <p:nvPr/>
          </p:nvSpPr>
          <p:spPr>
            <a:xfrm>
              <a:off x="6613510" y="448104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0" name="Freeform: Shape 180">
              <a:extLst>
                <a:ext uri="{FF2B5EF4-FFF2-40B4-BE49-F238E27FC236}">
                  <a16:creationId xmlns:a16="http://schemas.microsoft.com/office/drawing/2014/main" xmlns="" id="{E665374B-ED7B-4D31-8B54-BC17C78D6642}"/>
                </a:ext>
              </a:extLst>
            </p:cNvPr>
            <p:cNvSpPr/>
            <p:nvPr/>
          </p:nvSpPr>
          <p:spPr>
            <a:xfrm>
              <a:off x="6804010" y="469059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1" name="Freeform: Shape 181">
              <a:extLst>
                <a:ext uri="{FF2B5EF4-FFF2-40B4-BE49-F238E27FC236}">
                  <a16:creationId xmlns:a16="http://schemas.microsoft.com/office/drawing/2014/main" xmlns="" id="{1628D2E5-0DF7-41EC-88B9-93F758088C95}"/>
                </a:ext>
              </a:extLst>
            </p:cNvPr>
            <p:cNvSpPr/>
            <p:nvPr/>
          </p:nvSpPr>
          <p:spPr>
            <a:xfrm>
              <a:off x="7127869" y="493824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2" name="Freeform: Shape 182">
              <a:extLst>
                <a:ext uri="{FF2B5EF4-FFF2-40B4-BE49-F238E27FC236}">
                  <a16:creationId xmlns:a16="http://schemas.microsoft.com/office/drawing/2014/main" xmlns="" id="{E3003D1C-ECCA-41EE-A2D5-5A49CF03FCFF}"/>
                </a:ext>
              </a:extLst>
            </p:cNvPr>
            <p:cNvSpPr/>
            <p:nvPr/>
          </p:nvSpPr>
          <p:spPr>
            <a:xfrm>
              <a:off x="7489819" y="53001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3" name="Freeform: Shape 183">
              <a:extLst>
                <a:ext uri="{FF2B5EF4-FFF2-40B4-BE49-F238E27FC236}">
                  <a16:creationId xmlns:a16="http://schemas.microsoft.com/office/drawing/2014/main" xmlns="" id="{EA48B6E5-A7B0-4C4F-A2C2-CABF39A9AEA2}"/>
                </a:ext>
              </a:extLst>
            </p:cNvPr>
            <p:cNvSpPr/>
            <p:nvPr/>
          </p:nvSpPr>
          <p:spPr>
            <a:xfrm>
              <a:off x="7604119" y="53763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4" name="Freeform: Shape 184">
              <a:extLst>
                <a:ext uri="{FF2B5EF4-FFF2-40B4-BE49-F238E27FC236}">
                  <a16:creationId xmlns:a16="http://schemas.microsoft.com/office/drawing/2014/main" xmlns="" id="{A5D28F8D-9DD0-4496-A1B2-68F20125BEE2}"/>
                </a:ext>
              </a:extLst>
            </p:cNvPr>
            <p:cNvSpPr/>
            <p:nvPr/>
          </p:nvSpPr>
          <p:spPr>
            <a:xfrm>
              <a:off x="10156838" y="5966951"/>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grpSp>
      <p:grpSp>
        <p:nvGrpSpPr>
          <p:cNvPr id="285" name="Group 284">
            <a:extLst>
              <a:ext uri="{FF2B5EF4-FFF2-40B4-BE49-F238E27FC236}">
                <a16:creationId xmlns:a16="http://schemas.microsoft.com/office/drawing/2014/main" xmlns="" id="{FE6C6D5E-3ABE-420C-9102-61935FB20E94}"/>
              </a:ext>
            </a:extLst>
          </p:cNvPr>
          <p:cNvGrpSpPr/>
          <p:nvPr/>
        </p:nvGrpSpPr>
        <p:grpSpPr>
          <a:xfrm>
            <a:off x="1011608" y="2531479"/>
            <a:ext cx="2719949" cy="1758702"/>
            <a:chOff x="4956139" y="2431199"/>
            <a:chExt cx="4333875" cy="2755890"/>
          </a:xfrm>
        </p:grpSpPr>
        <p:sp>
          <p:nvSpPr>
            <p:cNvPr id="286" name="Freeform: Shape 188">
              <a:extLst>
                <a:ext uri="{FF2B5EF4-FFF2-40B4-BE49-F238E27FC236}">
                  <a16:creationId xmlns:a16="http://schemas.microsoft.com/office/drawing/2014/main" xmlns="" id="{91A8CF3B-FDE2-4DAE-ABDD-FA4DEF8948A4}"/>
                </a:ext>
              </a:extLst>
            </p:cNvPr>
            <p:cNvSpPr/>
            <p:nvPr/>
          </p:nvSpPr>
          <p:spPr>
            <a:xfrm>
              <a:off x="5013289" y="2431199"/>
              <a:ext cx="4276725" cy="2705100"/>
            </a:xfrm>
            <a:custGeom>
              <a:avLst/>
              <a:gdLst>
                <a:gd name="connsiteX0" fmla="*/ 4278135 w 4276725"/>
                <a:gd name="connsiteY0" fmla="*/ 2711380 h 2705100"/>
                <a:gd name="connsiteX1" fmla="*/ 3168682 w 4276725"/>
                <a:gd name="connsiteY1" fmla="*/ 2711380 h 2705100"/>
                <a:gd name="connsiteX2" fmla="*/ 3168682 w 4276725"/>
                <a:gd name="connsiteY2" fmla="*/ 2654554 h 2705100"/>
                <a:gd name="connsiteX3" fmla="*/ 3071270 w 4276725"/>
                <a:gd name="connsiteY3" fmla="*/ 2654554 h 2705100"/>
                <a:gd name="connsiteX4" fmla="*/ 3071270 w 4276725"/>
                <a:gd name="connsiteY4" fmla="*/ 2586908 h 2705100"/>
                <a:gd name="connsiteX5" fmla="*/ 2990088 w 4276725"/>
                <a:gd name="connsiteY5" fmla="*/ 2586908 h 2705100"/>
                <a:gd name="connsiteX6" fmla="*/ 2990088 w 4276725"/>
                <a:gd name="connsiteY6" fmla="*/ 2511136 h 2705100"/>
                <a:gd name="connsiteX7" fmla="*/ 2684317 w 4276725"/>
                <a:gd name="connsiteY7" fmla="*/ 2511136 h 2705100"/>
                <a:gd name="connsiteX8" fmla="*/ 2684317 w 4276725"/>
                <a:gd name="connsiteY8" fmla="*/ 2467845 h 2705100"/>
                <a:gd name="connsiteX9" fmla="*/ 2603135 w 4276725"/>
                <a:gd name="connsiteY9" fmla="*/ 2467845 h 2705100"/>
                <a:gd name="connsiteX10" fmla="*/ 2603135 w 4276725"/>
                <a:gd name="connsiteY10" fmla="*/ 2397484 h 2705100"/>
                <a:gd name="connsiteX11" fmla="*/ 2316309 w 4276725"/>
                <a:gd name="connsiteY11" fmla="*/ 2397484 h 2705100"/>
                <a:gd name="connsiteX12" fmla="*/ 2316309 w 4276725"/>
                <a:gd name="connsiteY12" fmla="*/ 2297367 h 2705100"/>
                <a:gd name="connsiteX13" fmla="*/ 2245947 w 4276725"/>
                <a:gd name="connsiteY13" fmla="*/ 2297367 h 2705100"/>
                <a:gd name="connsiteX14" fmla="*/ 2245947 w 4276725"/>
                <a:gd name="connsiteY14" fmla="*/ 2210775 h 2705100"/>
                <a:gd name="connsiteX15" fmla="*/ 2175596 w 4276725"/>
                <a:gd name="connsiteY15" fmla="*/ 2210775 h 2705100"/>
                <a:gd name="connsiteX16" fmla="*/ 2175596 w 4276725"/>
                <a:gd name="connsiteY16" fmla="*/ 2178304 h 2705100"/>
                <a:gd name="connsiteX17" fmla="*/ 2121475 w 4276725"/>
                <a:gd name="connsiteY17" fmla="*/ 2178304 h 2705100"/>
                <a:gd name="connsiteX18" fmla="*/ 2121475 w 4276725"/>
                <a:gd name="connsiteY18" fmla="*/ 2132298 h 2705100"/>
                <a:gd name="connsiteX19" fmla="*/ 2064649 w 4276725"/>
                <a:gd name="connsiteY19" fmla="*/ 2132298 h 2705100"/>
                <a:gd name="connsiteX20" fmla="*/ 2064649 w 4276725"/>
                <a:gd name="connsiteY20" fmla="*/ 2094418 h 2705100"/>
                <a:gd name="connsiteX21" fmla="*/ 2007822 w 4276725"/>
                <a:gd name="connsiteY21" fmla="*/ 2094418 h 2705100"/>
                <a:gd name="connsiteX22" fmla="*/ 2007822 w 4276725"/>
                <a:gd name="connsiteY22" fmla="*/ 2048412 h 2705100"/>
                <a:gd name="connsiteX23" fmla="*/ 1913115 w 4276725"/>
                <a:gd name="connsiteY23" fmla="*/ 2048412 h 2705100"/>
                <a:gd name="connsiteX24" fmla="*/ 1913115 w 4276725"/>
                <a:gd name="connsiteY24" fmla="*/ 1991595 h 2705100"/>
                <a:gd name="connsiteX25" fmla="*/ 1867119 w 4276725"/>
                <a:gd name="connsiteY25" fmla="*/ 1991595 h 2705100"/>
                <a:gd name="connsiteX26" fmla="*/ 1867119 w 4276725"/>
                <a:gd name="connsiteY26" fmla="*/ 1899584 h 2705100"/>
                <a:gd name="connsiteX27" fmla="*/ 1775117 w 4276725"/>
                <a:gd name="connsiteY27" fmla="*/ 1899584 h 2705100"/>
                <a:gd name="connsiteX28" fmla="*/ 1775117 w 4276725"/>
                <a:gd name="connsiteY28" fmla="*/ 1858998 h 2705100"/>
                <a:gd name="connsiteX29" fmla="*/ 1739932 w 4276725"/>
                <a:gd name="connsiteY29" fmla="*/ 1858998 h 2705100"/>
                <a:gd name="connsiteX30" fmla="*/ 1739932 w 4276725"/>
                <a:gd name="connsiteY30" fmla="*/ 1821117 h 2705100"/>
                <a:gd name="connsiteX31" fmla="*/ 1685820 w 4276725"/>
                <a:gd name="connsiteY31" fmla="*/ 1821117 h 2705100"/>
                <a:gd name="connsiteX32" fmla="*/ 1685820 w 4276725"/>
                <a:gd name="connsiteY32" fmla="*/ 1783236 h 2705100"/>
                <a:gd name="connsiteX33" fmla="*/ 1607344 w 4276725"/>
                <a:gd name="connsiteY33" fmla="*/ 1783236 h 2705100"/>
                <a:gd name="connsiteX34" fmla="*/ 1607344 w 4276725"/>
                <a:gd name="connsiteY34" fmla="*/ 1745345 h 2705100"/>
                <a:gd name="connsiteX35" fmla="*/ 1528867 w 4276725"/>
                <a:gd name="connsiteY35" fmla="*/ 1745345 h 2705100"/>
                <a:gd name="connsiteX36" fmla="*/ 1528867 w 4276725"/>
                <a:gd name="connsiteY36" fmla="*/ 1691224 h 2705100"/>
                <a:gd name="connsiteX37" fmla="*/ 1474756 w 4276725"/>
                <a:gd name="connsiteY37" fmla="*/ 1691224 h 2705100"/>
                <a:gd name="connsiteX38" fmla="*/ 1474756 w 4276725"/>
                <a:gd name="connsiteY38" fmla="*/ 1669583 h 2705100"/>
                <a:gd name="connsiteX39" fmla="*/ 1431455 w 4276725"/>
                <a:gd name="connsiteY39" fmla="*/ 1669583 h 2705100"/>
                <a:gd name="connsiteX40" fmla="*/ 1431455 w 4276725"/>
                <a:gd name="connsiteY40" fmla="*/ 1626283 h 2705100"/>
                <a:gd name="connsiteX41" fmla="*/ 1342158 w 4276725"/>
                <a:gd name="connsiteY41" fmla="*/ 1626283 h 2705100"/>
                <a:gd name="connsiteX42" fmla="*/ 1342158 w 4276725"/>
                <a:gd name="connsiteY42" fmla="*/ 1574876 h 2705100"/>
                <a:gd name="connsiteX43" fmla="*/ 1296162 w 4276725"/>
                <a:gd name="connsiteY43" fmla="*/ 1574876 h 2705100"/>
                <a:gd name="connsiteX44" fmla="*/ 1296162 w 4276725"/>
                <a:gd name="connsiteY44" fmla="*/ 1534281 h 2705100"/>
                <a:gd name="connsiteX45" fmla="*/ 1277217 w 4276725"/>
                <a:gd name="connsiteY45" fmla="*/ 1534281 h 2705100"/>
                <a:gd name="connsiteX46" fmla="*/ 1277217 w 4276725"/>
                <a:gd name="connsiteY46" fmla="*/ 1455814 h 2705100"/>
                <a:gd name="connsiteX47" fmla="*/ 1242041 w 4276725"/>
                <a:gd name="connsiteY47" fmla="*/ 1455814 h 2705100"/>
                <a:gd name="connsiteX48" fmla="*/ 1242041 w 4276725"/>
                <a:gd name="connsiteY48" fmla="*/ 1426048 h 2705100"/>
                <a:gd name="connsiteX49" fmla="*/ 1187920 w 4276725"/>
                <a:gd name="connsiteY49" fmla="*/ 1426048 h 2705100"/>
                <a:gd name="connsiteX50" fmla="*/ 1187920 w 4276725"/>
                <a:gd name="connsiteY50" fmla="*/ 1398988 h 2705100"/>
                <a:gd name="connsiteX51" fmla="*/ 1131094 w 4276725"/>
                <a:gd name="connsiteY51" fmla="*/ 1398988 h 2705100"/>
                <a:gd name="connsiteX52" fmla="*/ 1131094 w 4276725"/>
                <a:gd name="connsiteY52" fmla="*/ 1301566 h 2705100"/>
                <a:gd name="connsiteX53" fmla="*/ 1079678 w 4276725"/>
                <a:gd name="connsiteY53" fmla="*/ 1301566 h 2705100"/>
                <a:gd name="connsiteX54" fmla="*/ 1079678 w 4276725"/>
                <a:gd name="connsiteY54" fmla="*/ 1247454 h 2705100"/>
                <a:gd name="connsiteX55" fmla="*/ 1047207 w 4276725"/>
                <a:gd name="connsiteY55" fmla="*/ 1247454 h 2705100"/>
                <a:gd name="connsiteX56" fmla="*/ 1047207 w 4276725"/>
                <a:gd name="connsiteY56" fmla="*/ 1190628 h 2705100"/>
                <a:gd name="connsiteX57" fmla="*/ 1022852 w 4276725"/>
                <a:gd name="connsiteY57" fmla="*/ 1190628 h 2705100"/>
                <a:gd name="connsiteX58" fmla="*/ 1022852 w 4276725"/>
                <a:gd name="connsiteY58" fmla="*/ 1158158 h 2705100"/>
                <a:gd name="connsiteX59" fmla="*/ 928145 w 4276725"/>
                <a:gd name="connsiteY59" fmla="*/ 1158158 h 2705100"/>
                <a:gd name="connsiteX60" fmla="*/ 928145 w 4276725"/>
                <a:gd name="connsiteY60" fmla="*/ 1112152 h 2705100"/>
                <a:gd name="connsiteX61" fmla="*/ 874027 w 4276725"/>
                <a:gd name="connsiteY61" fmla="*/ 1112152 h 2705100"/>
                <a:gd name="connsiteX62" fmla="*/ 874027 w 4276725"/>
                <a:gd name="connsiteY62" fmla="*/ 1041800 h 2705100"/>
                <a:gd name="connsiteX63" fmla="*/ 833438 w 4276725"/>
                <a:gd name="connsiteY63" fmla="*/ 1041800 h 2705100"/>
                <a:gd name="connsiteX64" fmla="*/ 833438 w 4276725"/>
                <a:gd name="connsiteY64" fmla="*/ 922735 h 2705100"/>
                <a:gd name="connsiteX65" fmla="*/ 741435 w 4276725"/>
                <a:gd name="connsiteY65" fmla="*/ 922735 h 2705100"/>
                <a:gd name="connsiteX66" fmla="*/ 741435 w 4276725"/>
                <a:gd name="connsiteY66" fmla="*/ 836144 h 2705100"/>
                <a:gd name="connsiteX67" fmla="*/ 638608 w 4276725"/>
                <a:gd name="connsiteY67" fmla="*/ 836144 h 2705100"/>
                <a:gd name="connsiteX68" fmla="*/ 638608 w 4276725"/>
                <a:gd name="connsiteY68" fmla="*/ 752258 h 2705100"/>
                <a:gd name="connsiteX69" fmla="*/ 573665 w 4276725"/>
                <a:gd name="connsiteY69" fmla="*/ 752258 h 2705100"/>
                <a:gd name="connsiteX70" fmla="*/ 573665 w 4276725"/>
                <a:gd name="connsiteY70" fmla="*/ 708963 h 2705100"/>
                <a:gd name="connsiteX71" fmla="*/ 530369 w 4276725"/>
                <a:gd name="connsiteY71" fmla="*/ 708963 h 2705100"/>
                <a:gd name="connsiteX72" fmla="*/ 530369 w 4276725"/>
                <a:gd name="connsiteY72" fmla="*/ 657549 h 2705100"/>
                <a:gd name="connsiteX73" fmla="*/ 500604 w 4276725"/>
                <a:gd name="connsiteY73" fmla="*/ 657549 h 2705100"/>
                <a:gd name="connsiteX74" fmla="*/ 500604 w 4276725"/>
                <a:gd name="connsiteY74" fmla="*/ 633196 h 2705100"/>
                <a:gd name="connsiteX75" fmla="*/ 416719 w 4276725"/>
                <a:gd name="connsiteY75" fmla="*/ 633196 h 2705100"/>
                <a:gd name="connsiteX76" fmla="*/ 416719 w 4276725"/>
                <a:gd name="connsiteY76" fmla="*/ 478956 h 2705100"/>
                <a:gd name="connsiteX77" fmla="*/ 327422 w 4276725"/>
                <a:gd name="connsiteY77" fmla="*/ 478956 h 2705100"/>
                <a:gd name="connsiteX78" fmla="*/ 327422 w 4276725"/>
                <a:gd name="connsiteY78" fmla="*/ 443779 h 2705100"/>
                <a:gd name="connsiteX79" fmla="*/ 270597 w 4276725"/>
                <a:gd name="connsiteY79" fmla="*/ 443779 h 2705100"/>
                <a:gd name="connsiteX80" fmla="*/ 270597 w 4276725"/>
                <a:gd name="connsiteY80" fmla="*/ 368011 h 2705100"/>
                <a:gd name="connsiteX81" fmla="*/ 205653 w 4276725"/>
                <a:gd name="connsiteY81" fmla="*/ 368011 h 2705100"/>
                <a:gd name="connsiteX82" fmla="*/ 205653 w 4276725"/>
                <a:gd name="connsiteY82" fmla="*/ 173182 h 2705100"/>
                <a:gd name="connsiteX83" fmla="*/ 135298 w 4276725"/>
                <a:gd name="connsiteY83" fmla="*/ 173182 h 2705100"/>
                <a:gd name="connsiteX84" fmla="*/ 135298 w 4276725"/>
                <a:gd name="connsiteY84" fmla="*/ 154241 h 2705100"/>
                <a:gd name="connsiteX85" fmla="*/ 121769 w 4276725"/>
                <a:gd name="connsiteY85" fmla="*/ 154241 h 2705100"/>
                <a:gd name="connsiteX86" fmla="*/ 121769 w 4276725"/>
                <a:gd name="connsiteY86" fmla="*/ 121769 h 2705100"/>
                <a:gd name="connsiteX87" fmla="*/ 0 w 4276725"/>
                <a:gd name="connsiteY87" fmla="*/ 121769 h 2705100"/>
                <a:gd name="connsiteX88" fmla="*/ 0 w 4276725"/>
                <a:gd name="connsiteY88"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276725" h="2705100">
                  <a:moveTo>
                    <a:pt x="4278135" y="2711380"/>
                  </a:moveTo>
                  <a:lnTo>
                    <a:pt x="3168682" y="2711380"/>
                  </a:lnTo>
                  <a:lnTo>
                    <a:pt x="3168682" y="2654554"/>
                  </a:lnTo>
                  <a:lnTo>
                    <a:pt x="3071270" y="2654554"/>
                  </a:lnTo>
                  <a:lnTo>
                    <a:pt x="3071270" y="2586908"/>
                  </a:lnTo>
                  <a:lnTo>
                    <a:pt x="2990088" y="2586908"/>
                  </a:lnTo>
                  <a:lnTo>
                    <a:pt x="2990088" y="2511136"/>
                  </a:lnTo>
                  <a:lnTo>
                    <a:pt x="2684317" y="2511136"/>
                  </a:lnTo>
                  <a:lnTo>
                    <a:pt x="2684317" y="2467845"/>
                  </a:lnTo>
                  <a:lnTo>
                    <a:pt x="2603135" y="2467845"/>
                  </a:lnTo>
                  <a:lnTo>
                    <a:pt x="2603135" y="2397484"/>
                  </a:lnTo>
                  <a:lnTo>
                    <a:pt x="2316309" y="2397484"/>
                  </a:lnTo>
                  <a:lnTo>
                    <a:pt x="2316309" y="2297367"/>
                  </a:lnTo>
                  <a:lnTo>
                    <a:pt x="2245947" y="2297367"/>
                  </a:lnTo>
                  <a:lnTo>
                    <a:pt x="2245947" y="2210775"/>
                  </a:lnTo>
                  <a:lnTo>
                    <a:pt x="2175596" y="2210775"/>
                  </a:lnTo>
                  <a:lnTo>
                    <a:pt x="2175596" y="2178304"/>
                  </a:lnTo>
                  <a:lnTo>
                    <a:pt x="2121475" y="2178304"/>
                  </a:lnTo>
                  <a:lnTo>
                    <a:pt x="2121475" y="2132298"/>
                  </a:lnTo>
                  <a:lnTo>
                    <a:pt x="2064649" y="2132298"/>
                  </a:lnTo>
                  <a:lnTo>
                    <a:pt x="2064649" y="2094418"/>
                  </a:lnTo>
                  <a:lnTo>
                    <a:pt x="2007822" y="2094418"/>
                  </a:lnTo>
                  <a:lnTo>
                    <a:pt x="2007822" y="2048412"/>
                  </a:lnTo>
                  <a:lnTo>
                    <a:pt x="1913115" y="2048412"/>
                  </a:lnTo>
                  <a:lnTo>
                    <a:pt x="1913115" y="1991595"/>
                  </a:lnTo>
                  <a:lnTo>
                    <a:pt x="1867119" y="1991595"/>
                  </a:lnTo>
                  <a:lnTo>
                    <a:pt x="1867119" y="1899584"/>
                  </a:lnTo>
                  <a:lnTo>
                    <a:pt x="1775117" y="1899584"/>
                  </a:lnTo>
                  <a:lnTo>
                    <a:pt x="1775117" y="1858998"/>
                  </a:lnTo>
                  <a:lnTo>
                    <a:pt x="1739932" y="1858998"/>
                  </a:lnTo>
                  <a:lnTo>
                    <a:pt x="1739932" y="1821117"/>
                  </a:lnTo>
                  <a:lnTo>
                    <a:pt x="1685820" y="1821117"/>
                  </a:lnTo>
                  <a:lnTo>
                    <a:pt x="1685820" y="1783236"/>
                  </a:lnTo>
                  <a:lnTo>
                    <a:pt x="1607344" y="1783236"/>
                  </a:lnTo>
                  <a:lnTo>
                    <a:pt x="1607344" y="1745345"/>
                  </a:lnTo>
                  <a:lnTo>
                    <a:pt x="1528867" y="1745345"/>
                  </a:lnTo>
                  <a:lnTo>
                    <a:pt x="1528867" y="1691224"/>
                  </a:lnTo>
                  <a:lnTo>
                    <a:pt x="1474756" y="1691224"/>
                  </a:lnTo>
                  <a:lnTo>
                    <a:pt x="1474756" y="1669583"/>
                  </a:lnTo>
                  <a:lnTo>
                    <a:pt x="1431455" y="1669583"/>
                  </a:lnTo>
                  <a:lnTo>
                    <a:pt x="1431455" y="1626283"/>
                  </a:lnTo>
                  <a:lnTo>
                    <a:pt x="1342158" y="1626283"/>
                  </a:lnTo>
                  <a:lnTo>
                    <a:pt x="1342158" y="1574876"/>
                  </a:lnTo>
                  <a:lnTo>
                    <a:pt x="1296162" y="1574876"/>
                  </a:lnTo>
                  <a:lnTo>
                    <a:pt x="1296162" y="1534281"/>
                  </a:lnTo>
                  <a:lnTo>
                    <a:pt x="1277217" y="1534281"/>
                  </a:lnTo>
                  <a:lnTo>
                    <a:pt x="1277217" y="1455814"/>
                  </a:lnTo>
                  <a:lnTo>
                    <a:pt x="1242041" y="1455814"/>
                  </a:lnTo>
                  <a:lnTo>
                    <a:pt x="1242041" y="1426048"/>
                  </a:lnTo>
                  <a:lnTo>
                    <a:pt x="1187920" y="1426048"/>
                  </a:lnTo>
                  <a:lnTo>
                    <a:pt x="1187920" y="1398988"/>
                  </a:lnTo>
                  <a:lnTo>
                    <a:pt x="1131094" y="1398988"/>
                  </a:lnTo>
                  <a:lnTo>
                    <a:pt x="1131094" y="1301566"/>
                  </a:lnTo>
                  <a:lnTo>
                    <a:pt x="1079678" y="1301566"/>
                  </a:lnTo>
                  <a:lnTo>
                    <a:pt x="1079678" y="1247454"/>
                  </a:lnTo>
                  <a:lnTo>
                    <a:pt x="1047207" y="1247454"/>
                  </a:lnTo>
                  <a:lnTo>
                    <a:pt x="1047207" y="1190628"/>
                  </a:lnTo>
                  <a:lnTo>
                    <a:pt x="1022852" y="1190628"/>
                  </a:lnTo>
                  <a:lnTo>
                    <a:pt x="1022852" y="1158158"/>
                  </a:lnTo>
                  <a:lnTo>
                    <a:pt x="928145" y="1158158"/>
                  </a:lnTo>
                  <a:lnTo>
                    <a:pt x="928145" y="1112152"/>
                  </a:lnTo>
                  <a:lnTo>
                    <a:pt x="874027" y="1112152"/>
                  </a:lnTo>
                  <a:lnTo>
                    <a:pt x="874027" y="1041800"/>
                  </a:lnTo>
                  <a:lnTo>
                    <a:pt x="833438" y="1041800"/>
                  </a:lnTo>
                  <a:lnTo>
                    <a:pt x="833438" y="922735"/>
                  </a:lnTo>
                  <a:lnTo>
                    <a:pt x="741435" y="922735"/>
                  </a:lnTo>
                  <a:lnTo>
                    <a:pt x="741435" y="836144"/>
                  </a:lnTo>
                  <a:lnTo>
                    <a:pt x="638608" y="836144"/>
                  </a:lnTo>
                  <a:lnTo>
                    <a:pt x="638608" y="752258"/>
                  </a:lnTo>
                  <a:lnTo>
                    <a:pt x="573665" y="752258"/>
                  </a:lnTo>
                  <a:lnTo>
                    <a:pt x="573665" y="708963"/>
                  </a:lnTo>
                  <a:lnTo>
                    <a:pt x="530369" y="708963"/>
                  </a:lnTo>
                  <a:lnTo>
                    <a:pt x="530369" y="657549"/>
                  </a:lnTo>
                  <a:lnTo>
                    <a:pt x="500604" y="657549"/>
                  </a:lnTo>
                  <a:lnTo>
                    <a:pt x="500604" y="633196"/>
                  </a:lnTo>
                  <a:lnTo>
                    <a:pt x="416719" y="633196"/>
                  </a:lnTo>
                  <a:lnTo>
                    <a:pt x="416719" y="478956"/>
                  </a:lnTo>
                  <a:lnTo>
                    <a:pt x="327422" y="478956"/>
                  </a:lnTo>
                  <a:lnTo>
                    <a:pt x="327422" y="443779"/>
                  </a:lnTo>
                  <a:lnTo>
                    <a:pt x="270597" y="443779"/>
                  </a:lnTo>
                  <a:lnTo>
                    <a:pt x="270597" y="368011"/>
                  </a:lnTo>
                  <a:lnTo>
                    <a:pt x="205653" y="368011"/>
                  </a:lnTo>
                  <a:lnTo>
                    <a:pt x="205653" y="173182"/>
                  </a:lnTo>
                  <a:lnTo>
                    <a:pt x="135298" y="173182"/>
                  </a:lnTo>
                  <a:lnTo>
                    <a:pt x="135298" y="154241"/>
                  </a:lnTo>
                  <a:lnTo>
                    <a:pt x="121769" y="154241"/>
                  </a:lnTo>
                  <a:lnTo>
                    <a:pt x="121769" y="121769"/>
                  </a:lnTo>
                  <a:lnTo>
                    <a:pt x="0" y="121769"/>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7" name="Freeform: Shape 189">
              <a:extLst>
                <a:ext uri="{FF2B5EF4-FFF2-40B4-BE49-F238E27FC236}">
                  <a16:creationId xmlns:a16="http://schemas.microsoft.com/office/drawing/2014/main" xmlns="" id="{50F57AF7-9414-4827-B595-D0668FE6C436}"/>
                </a:ext>
              </a:extLst>
            </p:cNvPr>
            <p:cNvSpPr/>
            <p:nvPr/>
          </p:nvSpPr>
          <p:spPr>
            <a:xfrm>
              <a:off x="4956139" y="243119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8" name="Freeform: Shape 190">
              <a:extLst>
                <a:ext uri="{FF2B5EF4-FFF2-40B4-BE49-F238E27FC236}">
                  <a16:creationId xmlns:a16="http://schemas.microsoft.com/office/drawing/2014/main" xmlns="" id="{009276D8-56F2-43FA-A5B3-E67AC5671C45}"/>
                </a:ext>
              </a:extLst>
            </p:cNvPr>
            <p:cNvSpPr/>
            <p:nvPr/>
          </p:nvSpPr>
          <p:spPr>
            <a:xfrm>
              <a:off x="5165690" y="265980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89" name="Freeform: Shape 191">
              <a:extLst>
                <a:ext uri="{FF2B5EF4-FFF2-40B4-BE49-F238E27FC236}">
                  <a16:creationId xmlns:a16="http://schemas.microsoft.com/office/drawing/2014/main" xmlns="" id="{BB5CCEFC-1A97-4F18-9237-2497375A3AE4}"/>
                </a:ext>
              </a:extLst>
            </p:cNvPr>
            <p:cNvSpPr/>
            <p:nvPr/>
          </p:nvSpPr>
          <p:spPr>
            <a:xfrm>
              <a:off x="5165690" y="269790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0" name="Freeform: Shape 192">
              <a:extLst>
                <a:ext uri="{FF2B5EF4-FFF2-40B4-BE49-F238E27FC236}">
                  <a16:creationId xmlns:a16="http://schemas.microsoft.com/office/drawing/2014/main" xmlns="" id="{7660F480-E92F-40D1-B0F9-1AF39EA30382}"/>
                </a:ext>
              </a:extLst>
            </p:cNvPr>
            <p:cNvSpPr/>
            <p:nvPr/>
          </p:nvSpPr>
          <p:spPr>
            <a:xfrm>
              <a:off x="5165690" y="275505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1" name="Freeform: Shape 193">
              <a:extLst>
                <a:ext uri="{FF2B5EF4-FFF2-40B4-BE49-F238E27FC236}">
                  <a16:creationId xmlns:a16="http://schemas.microsoft.com/office/drawing/2014/main" xmlns="" id="{0F676263-5B43-472B-93C2-583923DB1159}"/>
                </a:ext>
              </a:extLst>
            </p:cNvPr>
            <p:cNvSpPr/>
            <p:nvPr/>
          </p:nvSpPr>
          <p:spPr>
            <a:xfrm>
              <a:off x="5375241" y="29265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2" name="Freeform: Shape 194">
              <a:extLst>
                <a:ext uri="{FF2B5EF4-FFF2-40B4-BE49-F238E27FC236}">
                  <a16:creationId xmlns:a16="http://schemas.microsoft.com/office/drawing/2014/main" xmlns="" id="{57001770-D6AA-4976-A34C-1F81EF068130}"/>
                </a:ext>
              </a:extLst>
            </p:cNvPr>
            <p:cNvSpPr/>
            <p:nvPr/>
          </p:nvSpPr>
          <p:spPr>
            <a:xfrm>
              <a:off x="5375241" y="30027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3" name="Freeform: Shape 195">
              <a:extLst>
                <a:ext uri="{FF2B5EF4-FFF2-40B4-BE49-F238E27FC236}">
                  <a16:creationId xmlns:a16="http://schemas.microsoft.com/office/drawing/2014/main" xmlns="" id="{9A6A77DB-1FEE-4F23-A5D6-DBA7E4DB6FB6}"/>
                </a:ext>
              </a:extLst>
            </p:cNvPr>
            <p:cNvSpPr/>
            <p:nvPr/>
          </p:nvSpPr>
          <p:spPr>
            <a:xfrm>
              <a:off x="5794344" y="33837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4" name="Freeform: Shape 196">
              <a:extLst>
                <a:ext uri="{FF2B5EF4-FFF2-40B4-BE49-F238E27FC236}">
                  <a16:creationId xmlns:a16="http://schemas.microsoft.com/office/drawing/2014/main" xmlns="" id="{EF08F074-C417-4658-A3E9-8BDC711C03B7}"/>
                </a:ext>
              </a:extLst>
            </p:cNvPr>
            <p:cNvSpPr/>
            <p:nvPr/>
          </p:nvSpPr>
          <p:spPr>
            <a:xfrm>
              <a:off x="5794344" y="344085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5" name="Freeform: Shape 197">
              <a:extLst>
                <a:ext uri="{FF2B5EF4-FFF2-40B4-BE49-F238E27FC236}">
                  <a16:creationId xmlns:a16="http://schemas.microsoft.com/office/drawing/2014/main" xmlns="" id="{3DCAFD7E-5CA4-4AF9-B4FE-AB5AABAD54E1}"/>
                </a:ext>
              </a:extLst>
            </p:cNvPr>
            <p:cNvSpPr/>
            <p:nvPr/>
          </p:nvSpPr>
          <p:spPr>
            <a:xfrm>
              <a:off x="5619742" y="3120154"/>
              <a:ext cx="9525" cy="104775"/>
            </a:xfrm>
            <a:custGeom>
              <a:avLst/>
              <a:gdLst>
                <a:gd name="connsiteX0" fmla="*/ 0 w 0"/>
                <a:gd name="connsiteY0" fmla="*/ 107999 h 104775"/>
                <a:gd name="connsiteX1" fmla="*/ 0 w 0"/>
                <a:gd name="connsiteY1" fmla="*/ 0 h 104775"/>
              </a:gdLst>
              <a:ahLst/>
              <a:cxnLst>
                <a:cxn ang="0">
                  <a:pos x="connsiteX0" y="connsiteY0"/>
                </a:cxn>
                <a:cxn ang="0">
                  <a:pos x="connsiteX1" y="connsiteY1"/>
                </a:cxn>
              </a:cxnLst>
              <a:rect l="l" t="t" r="r" b="b"/>
              <a:pathLst>
                <a:path h="104775">
                  <a:moveTo>
                    <a:pt x="0" y="107999"/>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6" name="Freeform: Shape 198">
              <a:extLst>
                <a:ext uri="{FF2B5EF4-FFF2-40B4-BE49-F238E27FC236}">
                  <a16:creationId xmlns:a16="http://schemas.microsoft.com/office/drawing/2014/main" xmlns="" id="{7345FA8F-E485-4306-8FD4-7AE834E22103}"/>
                </a:ext>
              </a:extLst>
            </p:cNvPr>
            <p:cNvSpPr/>
            <p:nvPr/>
          </p:nvSpPr>
          <p:spPr>
            <a:xfrm>
              <a:off x="6019796" y="353925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7" name="Freeform: Shape 199">
              <a:extLst>
                <a:ext uri="{FF2B5EF4-FFF2-40B4-BE49-F238E27FC236}">
                  <a16:creationId xmlns:a16="http://schemas.microsoft.com/office/drawing/2014/main" xmlns="" id="{80A6F885-7888-4141-A5ED-67770B775777}"/>
                </a:ext>
              </a:extLst>
            </p:cNvPr>
            <p:cNvSpPr/>
            <p:nvPr/>
          </p:nvSpPr>
          <p:spPr>
            <a:xfrm>
              <a:off x="6267446" y="382500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8" name="Freeform: Shape 200">
              <a:extLst>
                <a:ext uri="{FF2B5EF4-FFF2-40B4-BE49-F238E27FC236}">
                  <a16:creationId xmlns:a16="http://schemas.microsoft.com/office/drawing/2014/main" xmlns="" id="{81CAF28F-22F4-4395-B2CD-83CD06EB7BD0}"/>
                </a:ext>
              </a:extLst>
            </p:cNvPr>
            <p:cNvSpPr/>
            <p:nvPr/>
          </p:nvSpPr>
          <p:spPr>
            <a:xfrm>
              <a:off x="6515096" y="407265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299" name="Freeform: Shape 201">
              <a:extLst>
                <a:ext uri="{FF2B5EF4-FFF2-40B4-BE49-F238E27FC236}">
                  <a16:creationId xmlns:a16="http://schemas.microsoft.com/office/drawing/2014/main" xmlns="" id="{E64E797E-4E6A-4E33-8BD2-CD15AD5934E1}"/>
                </a:ext>
              </a:extLst>
            </p:cNvPr>
            <p:cNvSpPr/>
            <p:nvPr/>
          </p:nvSpPr>
          <p:spPr>
            <a:xfrm>
              <a:off x="7162805" y="4548914"/>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300" name="Freeform: Shape 202">
              <a:extLst>
                <a:ext uri="{FF2B5EF4-FFF2-40B4-BE49-F238E27FC236}">
                  <a16:creationId xmlns:a16="http://schemas.microsoft.com/office/drawing/2014/main" xmlns="" id="{1E0EEDF1-C4A3-4810-986A-CEA50015F05D}"/>
                </a:ext>
              </a:extLst>
            </p:cNvPr>
            <p:cNvSpPr/>
            <p:nvPr/>
          </p:nvSpPr>
          <p:spPr>
            <a:xfrm>
              <a:off x="7562855" y="47775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301" name="Freeform: Shape 203">
              <a:extLst>
                <a:ext uri="{FF2B5EF4-FFF2-40B4-BE49-F238E27FC236}">
                  <a16:creationId xmlns:a16="http://schemas.microsoft.com/office/drawing/2014/main" xmlns="" id="{D071F1BE-9A94-422F-B528-928307486F70}"/>
                </a:ext>
              </a:extLst>
            </p:cNvPr>
            <p:cNvSpPr/>
            <p:nvPr/>
          </p:nvSpPr>
          <p:spPr>
            <a:xfrm>
              <a:off x="7600955" y="47775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302" name="Freeform: Shape 204">
              <a:extLst>
                <a:ext uri="{FF2B5EF4-FFF2-40B4-BE49-F238E27FC236}">
                  <a16:creationId xmlns:a16="http://schemas.microsoft.com/office/drawing/2014/main" xmlns="" id="{D4167E9F-6B54-4670-A1B1-BB3B7ADEB18F}"/>
                </a:ext>
              </a:extLst>
            </p:cNvPr>
            <p:cNvSpPr/>
            <p:nvPr/>
          </p:nvSpPr>
          <p:spPr>
            <a:xfrm>
              <a:off x="828675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303" name="Freeform: Shape 205">
              <a:extLst>
                <a:ext uri="{FF2B5EF4-FFF2-40B4-BE49-F238E27FC236}">
                  <a16:creationId xmlns:a16="http://schemas.microsoft.com/office/drawing/2014/main" xmlns="" id="{80F160F3-E38F-45D0-B622-54092DF1711B}"/>
                </a:ext>
              </a:extLst>
            </p:cNvPr>
            <p:cNvSpPr/>
            <p:nvPr/>
          </p:nvSpPr>
          <p:spPr>
            <a:xfrm>
              <a:off x="840105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304" name="Freeform: Shape 206">
              <a:extLst>
                <a:ext uri="{FF2B5EF4-FFF2-40B4-BE49-F238E27FC236}">
                  <a16:creationId xmlns:a16="http://schemas.microsoft.com/office/drawing/2014/main" xmlns="" id="{E6DD4B55-453C-4E15-9B93-DB71F354FA3B}"/>
                </a:ext>
              </a:extLst>
            </p:cNvPr>
            <p:cNvSpPr/>
            <p:nvPr/>
          </p:nvSpPr>
          <p:spPr>
            <a:xfrm>
              <a:off x="849631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sp>
          <p:nvSpPr>
            <p:cNvPr id="305" name="Freeform: Shape 207">
              <a:extLst>
                <a:ext uri="{FF2B5EF4-FFF2-40B4-BE49-F238E27FC236}">
                  <a16:creationId xmlns:a16="http://schemas.microsoft.com/office/drawing/2014/main" xmlns="" id="{DEE3F76F-201B-4FE8-94BB-347A12AE786C}"/>
                </a:ext>
              </a:extLst>
            </p:cNvPr>
            <p:cNvSpPr/>
            <p:nvPr/>
          </p:nvSpPr>
          <p:spPr>
            <a:xfrm>
              <a:off x="927736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latin typeface="+mn-lt"/>
                <a:ea typeface="ＭＳ Ｐゴシック" panose="020B0600070205080204" pitchFamily="50" charset="-128"/>
              </a:endParaRPr>
            </a:p>
          </p:txBody>
        </p:sp>
      </p:grpSp>
      <p:graphicFrame>
        <p:nvGraphicFramePr>
          <p:cNvPr id="306" name="Chart 305">
            <a:extLst>
              <a:ext uri="{FF2B5EF4-FFF2-40B4-BE49-F238E27FC236}">
                <a16:creationId xmlns:a16="http://schemas.microsoft.com/office/drawing/2014/main" xmlns="" id="{BAAB7780-2223-49FB-B994-E927F5B54BFE}"/>
              </a:ext>
            </a:extLst>
          </p:cNvPr>
          <p:cNvGraphicFramePr/>
          <p:nvPr>
            <p:extLst>
              <p:ext uri="{D42A27DB-BD31-4B8C-83A1-F6EECF244321}">
                <p14:modId xmlns:p14="http://schemas.microsoft.com/office/powerpoint/2010/main" xmlns="" val="2957299950"/>
              </p:ext>
            </p:extLst>
          </p:nvPr>
        </p:nvGraphicFramePr>
        <p:xfrm>
          <a:off x="4420586" y="2402795"/>
          <a:ext cx="460359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07" name="TextBox 306">
            <a:extLst>
              <a:ext uri="{FF2B5EF4-FFF2-40B4-BE49-F238E27FC236}">
                <a16:creationId xmlns:a16="http://schemas.microsoft.com/office/drawing/2014/main" xmlns="" id="{6E2E1402-E0B6-4368-ACE4-BBAE92B2BF4D}"/>
              </a:ext>
            </a:extLst>
          </p:cNvPr>
          <p:cNvSpPr txBox="1"/>
          <p:nvPr/>
        </p:nvSpPr>
        <p:spPr>
          <a:xfrm>
            <a:off x="5346899" y="1624214"/>
            <a:ext cx="302999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変化に関する患者の全般的印象</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ＭＳ Ｐゴシック" panose="020B0600070205080204" pitchFamily="50" charset="-128"/>
                <a:cs typeface="MS UI Gothic"/>
              </a:rPr>
              <a:t>－サイクル2、1日目</a:t>
            </a:r>
          </a:p>
        </p:txBody>
      </p:sp>
      <p:sp>
        <p:nvSpPr>
          <p:cNvPr id="308" name="TextBox 307">
            <a:extLst>
              <a:ext uri="{FF2B5EF4-FFF2-40B4-BE49-F238E27FC236}">
                <a16:creationId xmlns:a16="http://schemas.microsoft.com/office/drawing/2014/main" xmlns="" id="{2E7322AB-9B9B-4953-B11E-9E35A8D33784}"/>
              </a:ext>
            </a:extLst>
          </p:cNvPr>
          <p:cNvSpPr txBox="1"/>
          <p:nvPr/>
        </p:nvSpPr>
        <p:spPr>
          <a:xfrm rot="16200000">
            <a:off x="4310453" y="3588674"/>
            <a:ext cx="954107" cy="276999"/>
          </a:xfrm>
          <a:prstGeom prst="rect">
            <a:avLst/>
          </a:prstGeom>
          <a:noFill/>
        </p:spPr>
        <p:txBody>
          <a:bodyPr wrap="none" rtlCol="0">
            <a:spAutoFit/>
          </a:bodyPr>
          <a:lstStyle/>
          <a:p>
            <a:pPr algn="ctr"/>
            <a:r>
              <a:rPr lang="ja-JP" sz="1200" b="0" i="0" strike="noStrike" cap="none" spc="0" baseline="0" dirty="0">
                <a:solidFill>
                  <a:srgbClr val="4D4D4D"/>
                </a:solidFill>
                <a:effectLst/>
                <a:latin typeface="+mn-lt"/>
                <a:ea typeface="ＭＳ Ｐゴシック" panose="020B0600070205080204" pitchFamily="50" charset="-128"/>
                <a:cs typeface="MS UI Gothic"/>
              </a:rPr>
              <a:t>患者の割合</a:t>
            </a:r>
          </a:p>
        </p:txBody>
      </p:sp>
      <p:sp>
        <p:nvSpPr>
          <p:cNvPr id="309" name="TextBox 308">
            <a:extLst>
              <a:ext uri="{FF2B5EF4-FFF2-40B4-BE49-F238E27FC236}">
                <a16:creationId xmlns:a16="http://schemas.microsoft.com/office/drawing/2014/main" xmlns="" id="{473E9A03-DE5E-4789-9696-5977178F9355}"/>
              </a:ext>
            </a:extLst>
          </p:cNvPr>
          <p:cNvSpPr txBox="1"/>
          <p:nvPr/>
        </p:nvSpPr>
        <p:spPr>
          <a:xfrm>
            <a:off x="5495031" y="2690524"/>
            <a:ext cx="1362874" cy="261610"/>
          </a:xfrm>
          <a:prstGeom prst="rect">
            <a:avLst/>
          </a:prstGeom>
          <a:solidFill>
            <a:schemeClr val="tx2"/>
          </a:solidFill>
        </p:spPr>
        <p:txBody>
          <a:bodyPr wrap="none" rtlCol="0">
            <a:spAutoFit/>
          </a:bodyPr>
          <a:lstStyle/>
          <a:p>
            <a:r>
              <a:rPr lang="ja-JP" sz="1100" b="0" i="0" strike="noStrike" cap="none" spc="0" baseline="0" dirty="0">
                <a:solidFill>
                  <a:srgbClr val="4D4D4D"/>
                </a:solidFill>
                <a:effectLst/>
                <a:latin typeface="+mn-lt"/>
                <a:ea typeface="ＭＳ Ｐゴシック" panose="020B0600070205080204" pitchFamily="50" charset="-128"/>
                <a:cs typeface="MS UI Gothic"/>
              </a:rPr>
              <a:t>三剤併用（n = 205）</a:t>
            </a:r>
            <a:endParaRPr lang="en-GB" sz="1100" dirty="0">
              <a:solidFill>
                <a:srgbClr val="4D4D4D"/>
              </a:solidFill>
              <a:latin typeface="+mn-lt"/>
              <a:ea typeface="ＭＳ Ｐゴシック" panose="020B0600070205080204" pitchFamily="50" charset="-128"/>
            </a:endParaRPr>
          </a:p>
        </p:txBody>
      </p:sp>
      <p:sp>
        <p:nvSpPr>
          <p:cNvPr id="310" name="TextBox 309">
            <a:extLst>
              <a:ext uri="{FF2B5EF4-FFF2-40B4-BE49-F238E27FC236}">
                <a16:creationId xmlns:a16="http://schemas.microsoft.com/office/drawing/2014/main" xmlns="" id="{91677BD3-ECD7-4844-B822-F6E2D3B99308}"/>
              </a:ext>
            </a:extLst>
          </p:cNvPr>
          <p:cNvSpPr txBox="1"/>
          <p:nvPr/>
        </p:nvSpPr>
        <p:spPr>
          <a:xfrm>
            <a:off x="5468062" y="3099910"/>
            <a:ext cx="1362874" cy="261610"/>
          </a:xfrm>
          <a:prstGeom prst="rect">
            <a:avLst/>
          </a:prstGeom>
          <a:solidFill>
            <a:schemeClr val="tx2"/>
          </a:solidFill>
        </p:spPr>
        <p:txBody>
          <a:bodyPr wrap="none" rtlCol="0">
            <a:spAutoFit/>
          </a:bodyPr>
          <a:lstStyle/>
          <a:p>
            <a:r>
              <a:rPr lang="ja-JP" sz="1100" b="0" i="0" strike="noStrike" cap="none" spc="0" baseline="0">
                <a:solidFill>
                  <a:srgbClr val="4D4D4D"/>
                </a:solidFill>
                <a:effectLst/>
                <a:latin typeface="+mn-lt"/>
                <a:ea typeface="ＭＳ Ｐゴシック" panose="020B0600070205080204" pitchFamily="50" charset="-128"/>
                <a:cs typeface="MS UI Gothic"/>
              </a:rPr>
              <a:t>二剤併用（n = 203）</a:t>
            </a:r>
            <a:endParaRPr lang="en-GB" sz="1100">
              <a:solidFill>
                <a:srgbClr val="4D4D4D"/>
              </a:solidFill>
              <a:latin typeface="+mn-lt"/>
              <a:ea typeface="ＭＳ Ｐゴシック" panose="020B0600070205080204" pitchFamily="50" charset="-128"/>
            </a:endParaRPr>
          </a:p>
        </p:txBody>
      </p:sp>
      <p:sp>
        <p:nvSpPr>
          <p:cNvPr id="311" name="TextBox 310">
            <a:extLst>
              <a:ext uri="{FF2B5EF4-FFF2-40B4-BE49-F238E27FC236}">
                <a16:creationId xmlns:a16="http://schemas.microsoft.com/office/drawing/2014/main" xmlns="" id="{AF5CC724-5508-4D1C-9F08-A2D6CF403C78}"/>
              </a:ext>
            </a:extLst>
          </p:cNvPr>
          <p:cNvSpPr txBox="1"/>
          <p:nvPr/>
        </p:nvSpPr>
        <p:spPr>
          <a:xfrm>
            <a:off x="5470660" y="3548356"/>
            <a:ext cx="1080745" cy="261610"/>
          </a:xfrm>
          <a:prstGeom prst="rect">
            <a:avLst/>
          </a:prstGeom>
          <a:solidFill>
            <a:schemeClr val="tx2"/>
          </a:solidFill>
        </p:spPr>
        <p:txBody>
          <a:bodyPr wrap="none" rtlCol="0">
            <a:spAutoFit/>
          </a:bodyPr>
          <a:lstStyle/>
          <a:p>
            <a:r>
              <a:rPr lang="ja-JP" sz="1100" b="0" i="0" strike="noStrike" cap="none" spc="0" baseline="0">
                <a:solidFill>
                  <a:srgbClr val="4D4D4D"/>
                </a:solidFill>
                <a:effectLst/>
                <a:latin typeface="+mn-lt"/>
                <a:ea typeface="ＭＳ Ｐゴシック" panose="020B0600070205080204" pitchFamily="50" charset="-128"/>
                <a:cs typeface="MS UI Gothic"/>
              </a:rPr>
              <a:t>対照（n = 154）</a:t>
            </a:r>
            <a:endParaRPr lang="en-GB" sz="1100">
              <a:solidFill>
                <a:srgbClr val="4D4D4D"/>
              </a:solidFill>
              <a:latin typeface="+mn-lt"/>
              <a:ea typeface="ＭＳ Ｐゴシック" panose="020B0600070205080204" pitchFamily="50" charset="-128"/>
            </a:endParaRPr>
          </a:p>
        </p:txBody>
      </p:sp>
      <p:sp>
        <p:nvSpPr>
          <p:cNvPr id="312" name="Line 6">
            <a:extLst>
              <a:ext uri="{FF2B5EF4-FFF2-40B4-BE49-F238E27FC236}">
                <a16:creationId xmlns:a16="http://schemas.microsoft.com/office/drawing/2014/main" xmlns="" id="{455C96E5-3230-4625-91C4-0821F231C734}"/>
              </a:ext>
            </a:extLst>
          </p:cNvPr>
          <p:cNvSpPr>
            <a:spLocks noChangeShapeType="1"/>
          </p:cNvSpPr>
          <p:nvPr/>
        </p:nvSpPr>
        <p:spPr bwMode="auto">
          <a:xfrm>
            <a:off x="5129500" y="254309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3" name="Line 7">
            <a:extLst>
              <a:ext uri="{FF2B5EF4-FFF2-40B4-BE49-F238E27FC236}">
                <a16:creationId xmlns:a16="http://schemas.microsoft.com/office/drawing/2014/main" xmlns="" id="{B07EEFCD-06E6-4194-B242-BBF58D831B4A}"/>
              </a:ext>
            </a:extLst>
          </p:cNvPr>
          <p:cNvSpPr>
            <a:spLocks noChangeShapeType="1"/>
          </p:cNvSpPr>
          <p:nvPr/>
        </p:nvSpPr>
        <p:spPr bwMode="auto">
          <a:xfrm>
            <a:off x="5129500" y="288520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4" name="Line 8">
            <a:extLst>
              <a:ext uri="{FF2B5EF4-FFF2-40B4-BE49-F238E27FC236}">
                <a16:creationId xmlns:a16="http://schemas.microsoft.com/office/drawing/2014/main" xmlns="" id="{4F110EF4-5810-434E-AA08-7F7CF6ECB57D}"/>
              </a:ext>
            </a:extLst>
          </p:cNvPr>
          <p:cNvSpPr>
            <a:spLocks noChangeShapeType="1"/>
          </p:cNvSpPr>
          <p:nvPr/>
        </p:nvSpPr>
        <p:spPr bwMode="auto">
          <a:xfrm>
            <a:off x="5129500" y="322731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5" name="Line 9">
            <a:extLst>
              <a:ext uri="{FF2B5EF4-FFF2-40B4-BE49-F238E27FC236}">
                <a16:creationId xmlns:a16="http://schemas.microsoft.com/office/drawing/2014/main" xmlns="" id="{E8FDFF46-2F6A-4109-9A2E-3EFF7682D25C}"/>
              </a:ext>
            </a:extLst>
          </p:cNvPr>
          <p:cNvSpPr>
            <a:spLocks noChangeShapeType="1"/>
          </p:cNvSpPr>
          <p:nvPr/>
        </p:nvSpPr>
        <p:spPr bwMode="auto">
          <a:xfrm>
            <a:off x="5129500" y="356942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6" name="Line 10">
            <a:extLst>
              <a:ext uri="{FF2B5EF4-FFF2-40B4-BE49-F238E27FC236}">
                <a16:creationId xmlns:a16="http://schemas.microsoft.com/office/drawing/2014/main" xmlns="" id="{80D307F3-31C3-4C9B-840E-2FEB2969350D}"/>
              </a:ext>
            </a:extLst>
          </p:cNvPr>
          <p:cNvSpPr>
            <a:spLocks noChangeShapeType="1"/>
          </p:cNvSpPr>
          <p:nvPr/>
        </p:nvSpPr>
        <p:spPr bwMode="auto">
          <a:xfrm>
            <a:off x="5129500" y="391153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7"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129500" y="425364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8"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129500" y="4595758"/>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19"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129500" y="4937865"/>
            <a:ext cx="75685"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a typeface="ＭＳ Ｐゴシック" panose="020B0600070205080204" pitchFamily="50" charset="-128"/>
            </a:endParaRPr>
          </a:p>
        </p:txBody>
      </p:sp>
      <p:sp>
        <p:nvSpPr>
          <p:cNvPr id="320" name="TextBox 319">
            <a:extLst>
              <a:ext uri="{FF2B5EF4-FFF2-40B4-BE49-F238E27FC236}">
                <a16:creationId xmlns:a16="http://schemas.microsoft.com/office/drawing/2014/main" xmlns="" id="{5E7388B0-6F34-4796-A5B7-1A1DFF3325F4}"/>
              </a:ext>
            </a:extLst>
          </p:cNvPr>
          <p:cNvSpPr txBox="1"/>
          <p:nvPr/>
        </p:nvSpPr>
        <p:spPr>
          <a:xfrm rot="18951824">
            <a:off x="4485649" y="5426545"/>
            <a:ext cx="1203277" cy="183063"/>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極めて悪い</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321" name="TextBox 320">
            <a:extLst>
              <a:ext uri="{FF2B5EF4-FFF2-40B4-BE49-F238E27FC236}">
                <a16:creationId xmlns:a16="http://schemas.microsoft.com/office/drawing/2014/main" xmlns="" id="{5E7388B0-6F34-4796-A5B7-1A1DFF3325F4}"/>
              </a:ext>
            </a:extLst>
          </p:cNvPr>
          <p:cNvSpPr txBox="1"/>
          <p:nvPr/>
        </p:nvSpPr>
        <p:spPr>
          <a:xfrm rot="18951824">
            <a:off x="6117218" y="5396645"/>
            <a:ext cx="1203277" cy="183063"/>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変更なし</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322" name="TextBox 321">
            <a:extLst>
              <a:ext uri="{FF2B5EF4-FFF2-40B4-BE49-F238E27FC236}">
                <a16:creationId xmlns:a16="http://schemas.microsoft.com/office/drawing/2014/main" xmlns="" id="{5E7388B0-6F34-4796-A5B7-1A1DFF3325F4}"/>
              </a:ext>
            </a:extLst>
          </p:cNvPr>
          <p:cNvSpPr txBox="1"/>
          <p:nvPr/>
        </p:nvSpPr>
        <p:spPr>
          <a:xfrm rot="18951824">
            <a:off x="6501999" y="5485942"/>
            <a:ext cx="1388866" cy="183063"/>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最小限の改善</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323" name="TextBox 322">
            <a:extLst>
              <a:ext uri="{FF2B5EF4-FFF2-40B4-BE49-F238E27FC236}">
                <a16:creationId xmlns:a16="http://schemas.microsoft.com/office/drawing/2014/main" xmlns="" id="{5E7388B0-6F34-4796-A5B7-1A1DFF3325F4}"/>
              </a:ext>
            </a:extLst>
          </p:cNvPr>
          <p:cNvSpPr txBox="1"/>
          <p:nvPr/>
        </p:nvSpPr>
        <p:spPr>
          <a:xfrm rot="18951824">
            <a:off x="7239391" y="5409998"/>
            <a:ext cx="1203277" cy="183063"/>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大いに改善</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324" name="TextBox 323">
            <a:extLst>
              <a:ext uri="{FF2B5EF4-FFF2-40B4-BE49-F238E27FC236}">
                <a16:creationId xmlns:a16="http://schemas.microsoft.com/office/drawing/2014/main" xmlns="" id="{5E7388B0-6F34-4796-A5B7-1A1DFF3325F4}"/>
              </a:ext>
            </a:extLst>
          </p:cNvPr>
          <p:cNvSpPr txBox="1"/>
          <p:nvPr/>
        </p:nvSpPr>
        <p:spPr>
          <a:xfrm rot="18951824">
            <a:off x="7532486" y="5492678"/>
            <a:ext cx="1488624" cy="184666"/>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極めて改善</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325" name="TextBox 324">
            <a:extLst>
              <a:ext uri="{FF2B5EF4-FFF2-40B4-BE49-F238E27FC236}">
                <a16:creationId xmlns:a16="http://schemas.microsoft.com/office/drawing/2014/main" xmlns="" id="{5E7388B0-6F34-4796-A5B7-1A1DFF3325F4}"/>
              </a:ext>
            </a:extLst>
          </p:cNvPr>
          <p:cNvSpPr txBox="1"/>
          <p:nvPr/>
        </p:nvSpPr>
        <p:spPr>
          <a:xfrm rot="18951824">
            <a:off x="5079520" y="5392436"/>
            <a:ext cx="1203277" cy="183063"/>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大いに悪化</a:t>
            </a:r>
            <a:endParaRPr lang="en-GB" sz="1200" dirty="0">
              <a:solidFill>
                <a:srgbClr val="4D4D4D"/>
              </a:solidFill>
              <a:ea typeface="ＭＳ Ｐゴシック" panose="020B0600070205080204" pitchFamily="50" charset="-128"/>
              <a:cs typeface="Arial" panose="020B0604020202020204" pitchFamily="34" charset="0"/>
            </a:endParaRPr>
          </a:p>
        </p:txBody>
      </p:sp>
      <p:sp>
        <p:nvSpPr>
          <p:cNvPr id="326" name="TextBox 325">
            <a:extLst>
              <a:ext uri="{FF2B5EF4-FFF2-40B4-BE49-F238E27FC236}">
                <a16:creationId xmlns:a16="http://schemas.microsoft.com/office/drawing/2014/main" xmlns="" id="{5E7388B0-6F34-4796-A5B7-1A1DFF3325F4}"/>
              </a:ext>
            </a:extLst>
          </p:cNvPr>
          <p:cNvSpPr txBox="1"/>
          <p:nvPr/>
        </p:nvSpPr>
        <p:spPr>
          <a:xfrm rot="18951824">
            <a:off x="5590496" y="5416677"/>
            <a:ext cx="1203277" cy="183063"/>
          </a:xfrm>
          <a:prstGeom prst="rect">
            <a:avLst/>
          </a:prstGeom>
          <a:solidFill>
            <a:schemeClr val="tx2"/>
          </a:solid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200" b="0" i="0" strike="noStrike" cap="none" spc="0" baseline="0" dirty="0">
                <a:solidFill>
                  <a:srgbClr val="4D4D4D"/>
                </a:solidFill>
                <a:effectLst/>
                <a:ea typeface="ＭＳ Ｐゴシック" panose="020B0600070205080204" pitchFamily="50" charset="-128"/>
                <a:cs typeface="MS UI Gothic"/>
              </a:rPr>
              <a:t>最小限の悪化</a:t>
            </a:r>
            <a:endParaRPr lang="en-GB" sz="1200" dirty="0">
              <a:solidFill>
                <a:srgbClr val="4D4D4D"/>
              </a:solidFill>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xmlns="" val="141893658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8</a:t>
            </a:r>
            <a:r>
              <a:rPr lang="ja-JP" altLang="en-US" smtClean="0"/>
              <a:t>：</a:t>
            </a:r>
            <a:r>
              <a:rPr lang="en-US" altLang="ja-JP" smtClean="0"/>
              <a:t>BRAF V600E</a:t>
            </a:r>
            <a:r>
              <a:rPr lang="ja-JP" altLang="en-US" smtClean="0"/>
              <a:t>変異型転移性結腸直腸癌を対象としたエンコラフェニブ＋セツキシマブのみの併用療法またはビニメチニブを追加した併用療法：無作為化</a:t>
            </a:r>
            <a:r>
              <a:rPr lang="en-US" altLang="ja-JP" smtClean="0"/>
              <a:t>3</a:t>
            </a:r>
            <a:r>
              <a:rPr lang="ja-JP" altLang="en-US" smtClean="0"/>
              <a:t>群間第</a:t>
            </a:r>
            <a:r>
              <a:rPr lang="en-US" altLang="ja-JP" smtClean="0"/>
              <a:t>3</a:t>
            </a:r>
            <a:r>
              <a:rPr lang="ja-JP" altLang="en-US" smtClean="0"/>
              <a:t>相試験対イリノテカンまたは</a:t>
            </a:r>
            <a:r>
              <a:rPr lang="en-US" altLang="ja-JP" smtClean="0"/>
              <a:t>FOLFIRI</a:t>
            </a:r>
            <a:r>
              <a:rPr lang="ja-JP" altLang="en-US" smtClean="0"/>
              <a:t>＋セツキシマブのいずれかの選択肢から得た生活の質（</a:t>
            </a:r>
            <a:r>
              <a:rPr lang="en-US" altLang="ja-JP" smtClean="0"/>
              <a:t>QoL</a:t>
            </a:r>
            <a:r>
              <a:rPr lang="ja-JP" altLang="en-US" smtClean="0"/>
              <a:t>）の結果（</a:t>
            </a:r>
            <a:r>
              <a:rPr lang="en-US" altLang="ja-JP" smtClean="0"/>
              <a:t>BEACON CRC</a:t>
            </a:r>
            <a:r>
              <a:rPr lang="ja-JP" altLang="en-US" smtClean="0"/>
              <a:t>試験）－</a:t>
            </a:r>
            <a:r>
              <a:rPr lang="en-US" altLang="ja-JP" smtClean="0"/>
              <a:t>Kopetz S, et al.</a:t>
            </a:r>
            <a:endParaRPr lang="en-GB" dirty="0"/>
          </a:p>
        </p:txBody>
      </p:sp>
      <p:sp>
        <p:nvSpPr>
          <p:cNvPr id="12" name="Content Placeholder 2"/>
          <p:cNvSpPr>
            <a:spLocks noGrp="1"/>
          </p:cNvSpPr>
          <p:nvPr>
            <p:ph idx="1"/>
          </p:nvPr>
        </p:nvSpPr>
        <p:spPr>
          <a:xfrm>
            <a:off x="365124" y="1254035"/>
            <a:ext cx="8468910" cy="4746172"/>
          </a:xfrm>
        </p:spPr>
        <p:txBody>
          <a:bodyPr/>
          <a:lstStyle/>
          <a:p>
            <a:pPr marL="0" indent="0">
              <a:buNone/>
            </a:pPr>
            <a:r>
              <a:rPr lang="ja-JP" sz="1600" b="1" i="0" strike="noStrike" cap="none" spc="0" baseline="0" dirty="0">
                <a:solidFill>
                  <a:srgbClr val="4D4D4D"/>
                </a:solidFill>
                <a:effectLst/>
                <a:latin typeface="+mj-ea"/>
                <a:ea typeface="+mj-ea"/>
                <a:cs typeface="MS UI Gothic"/>
              </a:rPr>
              <a:t>主な結果（続き）</a:t>
            </a:r>
          </a:p>
          <a:p>
            <a:pPr marL="0" indent="0">
              <a:spcBef>
                <a:spcPts val="22800"/>
              </a:spcBef>
              <a:buNone/>
            </a:pPr>
            <a:r>
              <a:rPr lang="ja-JP" sz="1600" b="1" i="0" strike="noStrike" cap="none" spc="0" baseline="0" dirty="0">
                <a:solidFill>
                  <a:srgbClr val="4D4D4D"/>
                </a:solidFill>
                <a:effectLst/>
                <a:latin typeface="+mj-ea"/>
                <a:ea typeface="+mj-ea"/>
                <a:cs typeface="MS UI Gothic"/>
              </a:rPr>
              <a:t>結論</a:t>
            </a:r>
          </a:p>
          <a:p>
            <a:r>
              <a:rPr lang="ja-JP" sz="1600" b="1" i="0" strike="noStrike" cap="none" spc="0" baseline="0" dirty="0">
                <a:solidFill>
                  <a:srgbClr val="4D4D4D"/>
                </a:solidFill>
                <a:effectLst/>
                <a:latin typeface="+mj-ea"/>
                <a:ea typeface="+mj-ea"/>
                <a:cs typeface="MS UI Gothic"/>
              </a:rPr>
              <a:t>BRAF V600E変異型mCRC患者では、ビニメチニブとの併用を問わずにエンコラフェニブ＋セツキシマブの投与により、標準治療と比較して生存に意義のある改善が認められ、QoLの維持が長期間認められた</a:t>
            </a:r>
          </a:p>
          <a:p>
            <a:r>
              <a:rPr lang="ja-JP" sz="1600" b="1" i="0" strike="noStrike" cap="none" spc="0" baseline="0" dirty="0">
                <a:solidFill>
                  <a:srgbClr val="4D4D4D"/>
                </a:solidFill>
                <a:effectLst/>
                <a:latin typeface="+mj-ea"/>
                <a:ea typeface="+mj-ea"/>
                <a:cs typeface="MS UI Gothic"/>
              </a:rPr>
              <a:t>三剤併用レジメンおよび二剤併用の両レジメンは忍容性が良好で、既知の個別安全性プロファイルと一致していた</a:t>
            </a: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ea"/>
                <a:ea typeface="+mj-ea"/>
                <a:cs typeface="MS UI Gothic"/>
              </a:rPr>
              <a:t>Kopetz S, et al. J Clin Oncol 2020; 38(suppl): abstr 8</a:t>
            </a:r>
            <a:endParaRPr lang="en-GB">
              <a:latin typeface="+mj-ea"/>
              <a:ea typeface="+mj-ea"/>
            </a:endParaRPr>
          </a:p>
        </p:txBody>
      </p:sp>
      <p:graphicFrame>
        <p:nvGraphicFramePr>
          <p:cNvPr id="14" name="Group 88"/>
          <p:cNvGraphicFramePr>
            <a:graphicFrameLocks noGrp="1"/>
          </p:cNvGraphicFramePr>
          <p:nvPr>
            <p:extLst>
              <p:ext uri="{D42A27DB-BD31-4B8C-83A1-F6EECF244321}">
                <p14:modId xmlns:p14="http://schemas.microsoft.com/office/powerpoint/2010/main" xmlns="" val="2823432041"/>
              </p:ext>
            </p:extLst>
          </p:nvPr>
        </p:nvGraphicFramePr>
        <p:xfrm>
          <a:off x="383453" y="1601189"/>
          <a:ext cx="8377095" cy="2781600"/>
        </p:xfrm>
        <a:graphic>
          <a:graphicData uri="http://schemas.openxmlformats.org/drawingml/2006/table">
            <a:tbl>
              <a:tblPr firstRow="1" bandRow="1">
                <a:tableStyleId>{69012ECD-51FC-41F1-AA8D-1B2483CD663E}</a:tableStyleId>
              </a:tblPr>
              <a:tblGrid>
                <a:gridCol w="2413087">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3397994981"/>
                    </a:ext>
                  </a:extLst>
                </a:gridCol>
                <a:gridCol w="2042160">
                  <a:extLst>
                    <a:ext uri="{9D8B030D-6E8A-4147-A177-3AD203B41FA5}">
                      <a16:colId xmlns:a16="http://schemas.microsoft.com/office/drawing/2014/main" xmlns="" val="2460137384"/>
                    </a:ext>
                  </a:extLst>
                </a:gridCol>
                <a:gridCol w="1940648">
                  <a:extLst>
                    <a:ext uri="{9D8B030D-6E8A-4147-A177-3AD203B41FA5}">
                      <a16:colId xmlns:a16="http://schemas.microsoft.com/office/drawing/2014/main" xmlns="" val="92667113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5％以上の患者に発現したグレード3以上の有害事象、％</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三剤併用</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222）</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二剤併用</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216）</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対照</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1" i="0" strike="noStrike" cap="none" spc="0" baseline="0">
                          <a:solidFill>
                            <a:srgbClr val="FFFFFF"/>
                          </a:solidFill>
                          <a:effectLst/>
                          <a:latin typeface="+mj-lt"/>
                          <a:ea typeface="ＭＳ Ｐゴシック" panose="020B0600070205080204" pitchFamily="50" charset="-128"/>
                          <a:cs typeface="MS UI Gothic"/>
                        </a:rPr>
                        <a:t>（n = 193）</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下痢</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11</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3</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10</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腹痛</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6</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3</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悪心</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1未満</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2</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ja-JP" sz="1400" b="0" i="0" strike="noStrike" cap="none" spc="0" baseline="0">
                          <a:solidFill>
                            <a:srgbClr val="4D4D4D"/>
                          </a:solidFill>
                          <a:effectLst/>
                          <a:latin typeface="+mj-lt"/>
                          <a:ea typeface="ＭＳ Ｐゴシック" panose="020B0600070205080204" pitchFamily="50" charset="-128"/>
                          <a:cs typeface="MS UI Gothic"/>
                        </a:rPr>
                        <a:t>嘔吐</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5</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1</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3</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腸閉塞</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肺塞栓症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4</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1</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無力症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3</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4</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疲労</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2</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4</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bl>
          </a:graphicData>
        </a:graphic>
      </p:graphicFrame>
    </p:spTree>
    <p:extLst>
      <p:ext uri="{BB962C8B-B14F-4D97-AF65-F5344CB8AC3E}">
        <p14:creationId xmlns:p14="http://schemas.microsoft.com/office/powerpoint/2010/main" xmlns="" val="39875681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56362" cy="807720"/>
          </a:xfrm>
        </p:spPr>
        <p:txBody>
          <a:bodyPr/>
          <a:lstStyle/>
          <a:p>
            <a:r>
              <a:rPr lang="ja-JP" sz="1800" b="1" i="0" strike="noStrike" cap="none" spc="0" baseline="0" dirty="0">
                <a:solidFill>
                  <a:srgbClr val="043882"/>
                </a:solidFill>
                <a:effectLst/>
                <a:latin typeface="+mj-ea"/>
                <a:cs typeface="MS UI Gothic"/>
              </a:rPr>
              <a:t>278</a:t>
            </a:r>
            <a:r>
              <a:rPr lang="ja-JP" altLang="en-US" dirty="0">
                <a:solidFill>
                  <a:srgbClr val="043882"/>
                </a:solidFill>
                <a:latin typeface="+mj-ea"/>
                <a:cs typeface="MS UI Gothic"/>
              </a:rPr>
              <a:t>：</a:t>
            </a:r>
            <a:r>
              <a:rPr lang="ja-JP" sz="1800" b="1" i="0" strike="noStrike" cap="none" spc="0" baseline="0" dirty="0">
                <a:solidFill>
                  <a:srgbClr val="043882"/>
                </a:solidFill>
                <a:effectLst/>
                <a:latin typeface="+mj-ea"/>
                <a:cs typeface="MS UI Gothic"/>
              </a:rPr>
              <a:t>JAVELIN Gastric 100第3相試験の結果：一次（1L）化学療法（CTx）後のアベルマブ維持療法に対するHER2陰性の進行胃癌または進行胃食道接合部癌（GC/GEJC）を対象としたCTxの継続－Moehler MH</a:t>
            </a:r>
            <a:r>
              <a:rPr lang="en-US" altLang="ja-JP" sz="1800" b="1" i="0" strike="noStrike" cap="none" spc="0" baseline="0" dirty="0">
                <a:solidFill>
                  <a:srgbClr val="043882"/>
                </a:solidFill>
                <a:effectLst/>
                <a:latin typeface="+mj-ea"/>
                <a:cs typeface="MS UI Gothic"/>
              </a:rPr>
              <a:t>, et al.</a:t>
            </a:r>
            <a:endParaRPr lang="en-GB" dirty="0">
              <a:latin typeface="+mj-ea"/>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latin typeface="+mj-ea"/>
                <a:ea typeface="+mj-ea"/>
                <a:cs typeface="MS UI Gothic"/>
              </a:rPr>
              <a:t>主な結果</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Moehler MH, et al. J Clin Oncol 2020; 38(suppl): abstr 278</a:t>
            </a:r>
            <a:endParaRPr lang="en-GB">
              <a:latin typeface="+mj-ea"/>
              <a:ea typeface="+mj-ea"/>
            </a:endParaRPr>
          </a:p>
        </p:txBody>
      </p:sp>
      <p:graphicFrame>
        <p:nvGraphicFramePr>
          <p:cNvPr id="200" name="Group 88"/>
          <p:cNvGraphicFramePr>
            <a:graphicFrameLocks noGrp="1"/>
          </p:cNvGraphicFramePr>
          <p:nvPr>
            <p:extLst>
              <p:ext uri="{D42A27DB-BD31-4B8C-83A1-F6EECF244321}">
                <p14:modId xmlns:p14="http://schemas.microsoft.com/office/powerpoint/2010/main" xmlns="" val="3301144443"/>
              </p:ext>
            </p:extLst>
          </p:nvPr>
        </p:nvGraphicFramePr>
        <p:xfrm>
          <a:off x="399654" y="1615831"/>
          <a:ext cx="8344694" cy="4416480"/>
        </p:xfrm>
        <a:graphic>
          <a:graphicData uri="http://schemas.openxmlformats.org/drawingml/2006/table">
            <a:tbl>
              <a:tblPr firstRow="1" bandRow="1">
                <a:tableStyleId>{69012ECD-51FC-41F1-AA8D-1B2483CD663E}</a:tableStyleId>
              </a:tblPr>
              <a:tblGrid>
                <a:gridCol w="2495946">
                  <a:extLst>
                    <a:ext uri="{9D8B030D-6E8A-4147-A177-3AD203B41FA5}">
                      <a16:colId xmlns:a16="http://schemas.microsoft.com/office/drawing/2014/main" xmlns="" val="20000"/>
                    </a:ext>
                  </a:extLst>
                </a:gridCol>
                <a:gridCol w="1846856">
                  <a:extLst>
                    <a:ext uri="{9D8B030D-6E8A-4147-A177-3AD203B41FA5}">
                      <a16:colId xmlns:a16="http://schemas.microsoft.com/office/drawing/2014/main" xmlns="" val="2087864219"/>
                    </a:ext>
                  </a:extLst>
                </a:gridCol>
                <a:gridCol w="2000946">
                  <a:extLst>
                    <a:ext uri="{9D8B030D-6E8A-4147-A177-3AD203B41FA5}">
                      <a16:colId xmlns:a16="http://schemas.microsoft.com/office/drawing/2014/main" xmlns="" val="3397994981"/>
                    </a:ext>
                  </a:extLst>
                </a:gridCol>
                <a:gridCol w="2000946">
                  <a:extLst>
                    <a:ext uri="{9D8B030D-6E8A-4147-A177-3AD203B41FA5}">
                      <a16:colId xmlns:a16="http://schemas.microsoft.com/office/drawing/2014/main" xmlns="" val="1064626700"/>
                    </a:ext>
                  </a:extLst>
                </a:gridCol>
              </a:tblGrid>
              <a:tr h="255322">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患者特性</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アベルマブ</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249）</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化学療法</a:t>
                      </a:r>
                      <a:r>
                        <a:rPr sz="1400">
                          <a:latin typeface="+mj-ea"/>
                          <a:ea typeface="+mj-ea"/>
                        </a:rPr>
                        <a:t/>
                      </a:r>
                      <a:br>
                        <a:rPr sz="1400">
                          <a:latin typeface="+mj-ea"/>
                          <a:ea typeface="+mj-ea"/>
                        </a:rPr>
                      </a:br>
                      <a:r>
                        <a:rPr lang="ja-JP" sz="1400" b="1" i="0" strike="noStrike" cap="none" spc="0" baseline="0">
                          <a:solidFill>
                            <a:srgbClr val="FFFFFF"/>
                          </a:solidFill>
                          <a:effectLst/>
                          <a:latin typeface="+mj-ea"/>
                          <a:ea typeface="+mj-ea"/>
                          <a:cs typeface="MS UI Gothic"/>
                        </a:rPr>
                        <a:t>（n = 250）</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年齢中央値、年数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62.0</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61.0</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性別、n（%）</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男性</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女性</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164（65.9）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85（34.1）</a:t>
                      </a:r>
                      <a:endParaRPr kumimoji="0" lang="en-GB" sz="1400" b="0" i="0" u="none" strike="noStrike" kern="1200" cap="none" normalizeH="0" baseline="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167（66.8）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83（33.2）</a:t>
                      </a:r>
                      <a:endParaRPr kumimoji="0" lang="en-GB" sz="1400" b="0" i="0" u="none" strike="noStrike" kern="1200" cap="none" normalizeH="0" baseline="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地域、n（%）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北米</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欧州</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アジア</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その他の地域</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34（13.7）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110（44.2）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57（22.9）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48（19.3）</a:t>
                      </a:r>
                      <a:endParaRPr kumimoji="0" lang="en-US" sz="1400" b="0" i="0" u="none" strike="noStrike" kern="1200"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23（9.2）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123（49.2）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57（22.8）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47（18.8）</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ECOG PS、n（%）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102（41.0）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147（59.0）</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108（43.2）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142（56.8）</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2582639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原発腫瘍の部位、n（%）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胃</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GEJ</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174（69.9）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75（30.1）</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181（72.4）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69（27.6）</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4909253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以前の胃切除、n（%）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69（27.7）</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66（26.4）</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16022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j-ea"/>
                          <a:ea typeface="+mj-ea"/>
                          <a:cs typeface="MS UI Gothic"/>
                        </a:rPr>
                        <a:t>転移部位数、n（%）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3以上</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31（12.5）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43（17.3）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59（23.7）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116（46.6）</a:t>
                      </a:r>
                      <a:endParaRPr kumimoji="0" lang="en-US" sz="1400" b="0" i="0" u="none" strike="noStrike" kern="1200"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29（11.6）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55（22.0）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57（22.8）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109（43.6）</a:t>
                      </a:r>
                      <a:endParaRPr kumimoji="0" lang="en-US" sz="1400" b="0" i="0" u="none" strike="noStrike" kern="1200"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59051410"/>
                  </a:ext>
                </a:extLst>
              </a:tr>
            </a:tbl>
          </a:graphicData>
        </a:graphic>
      </p:graphicFrame>
    </p:spTree>
    <p:extLst>
      <p:ext uri="{BB962C8B-B14F-4D97-AF65-F5344CB8AC3E}">
        <p14:creationId xmlns:p14="http://schemas.microsoft.com/office/powerpoint/2010/main" xmlns="" val="296857636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ＭＳ Ｐゴシック" panose="020B0600070205080204" pitchFamily="50" charset="-128"/>
                <a:cs typeface="MS UI Gothic"/>
              </a:rPr>
              <a:t>11：高頻度マイクロサテライト不安定性（MSI-H）／DNAミスマッチ修復機構の欠損型（dMMR）転移性結腸直腸癌（mCRC）の一次療法としてのニボルマブ＋低用量イピリムマブ：臨床更新－Lenz H-J, et al.</a:t>
            </a:r>
            <a:endParaRPr lang="en-GB" dirty="0">
              <a:latin typeface="+mn-lt"/>
              <a:ea typeface="ＭＳ Ｐゴシック" panose="020B0600070205080204" pitchFamily="50" charset="-128"/>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MSI-H/dMMR型mCRC患者を対象とした一次療法としてのニボルマブ＋低用量イピリムマブの有効性および安全性を評価</a:t>
            </a:r>
            <a:endParaRPr lang="en-GB" dirty="0">
              <a:ea typeface="ＭＳ Ｐゴシック" panose="020B0600070205080204" pitchFamily="50" charset="-128"/>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ＭＳ Ｐゴシック" panose="020B0600070205080204" pitchFamily="50" charset="-128"/>
                <a:cs typeface="MS UI Gothic"/>
              </a:rPr>
              <a:t>Lenz H-J, et al. J Clin Oncol 2020; 38(suppl): abstr 11</a:t>
            </a:r>
            <a:endParaRPr lang="en-GB">
              <a:ea typeface="ＭＳ Ｐゴシック" panose="020B0600070205080204" pitchFamily="50" charset="-128"/>
            </a:endParaRPr>
          </a:p>
        </p:txBody>
      </p:sp>
      <p:sp>
        <p:nvSpPr>
          <p:cNvPr id="6" name="Rectangle 9"/>
          <p:cNvSpPr txBox="1">
            <a:spLocks noChangeArrowheads="1"/>
          </p:cNvSpPr>
          <p:nvPr/>
        </p:nvSpPr>
        <p:spPr bwMode="auto">
          <a:xfrm>
            <a:off x="260193" y="4834150"/>
            <a:ext cx="3803497"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ORR（RECIST第1.1版、治験責任医師による評価）</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
        <p:nvSpPr>
          <p:cNvPr id="10" name="AutoShape 12"/>
          <p:cNvSpPr>
            <a:spLocks noChangeArrowheads="1"/>
          </p:cNvSpPr>
          <p:nvPr/>
        </p:nvSpPr>
        <p:spPr bwMode="auto">
          <a:xfrm>
            <a:off x="7776510" y="3287046"/>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ＭＳ Ｐゴシック" panose="020B0600070205080204" pitchFamily="50" charset="-128"/>
                <a:cs typeface="MS UI Gothic"/>
              </a:rPr>
              <a:t>PD／</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1" i="0" strike="noStrike" cap="none" spc="0" baseline="0">
                <a:solidFill>
                  <a:srgbClr val="FFFFFF"/>
                </a:solidFill>
                <a:effectLst/>
                <a:latin typeface="+mn-lt"/>
                <a:ea typeface="ＭＳ Ｐゴシック" panose="020B0600070205080204" pitchFamily="50" charset="-128"/>
                <a:cs typeface="MS UI Gothic"/>
              </a:rPr>
              <a:t>毒性</a:t>
            </a:r>
            <a:endParaRPr kumimoji="0" lang="en-US" altLang="zh-CN" sz="1800" b="1"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cxnSp>
        <p:nvCxnSpPr>
          <p:cNvPr id="12" name="AutoShape 19"/>
          <p:cNvCxnSpPr>
            <a:cxnSpLocks noChangeShapeType="1"/>
            <a:stCxn id="15" idx="3"/>
            <a:endCxn id="14" idx="1"/>
          </p:cNvCxnSpPr>
          <p:nvPr/>
        </p:nvCxnSpPr>
        <p:spPr bwMode="auto">
          <a:xfrm flipV="1">
            <a:off x="3483690" y="3611089"/>
            <a:ext cx="32092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52509" y="3611089"/>
            <a:ext cx="324001"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804619" y="3112687"/>
            <a:ext cx="3647890" cy="99680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ＭＳ Ｐゴシック" panose="020B0600070205080204" pitchFamily="50" charset="-128"/>
                <a:cs typeface="MS UI Gothic"/>
              </a:rPr>
              <a:t>ニボルマブ3 mg/kg q2w＋</a:t>
            </a:r>
            <a:r>
              <a:rPr sz="1800">
                <a:latin typeface="+mn-lt"/>
                <a:ea typeface="ＭＳ Ｐゴシック" panose="020B0600070205080204" pitchFamily="50" charset="-128"/>
              </a:rPr>
              <a:t/>
            </a:r>
            <a:br>
              <a:rPr sz="1800">
                <a:latin typeface="+mn-lt"/>
                <a:ea typeface="ＭＳ Ｐゴシック" panose="020B0600070205080204" pitchFamily="50" charset="-128"/>
              </a:rPr>
            </a:br>
            <a:r>
              <a:rPr lang="ja-JP" sz="1800" b="0" i="0" strike="noStrike" cap="none" spc="0" baseline="0">
                <a:solidFill>
                  <a:srgbClr val="FFFFFF"/>
                </a:solidFill>
                <a:effectLst/>
                <a:latin typeface="+mn-lt"/>
                <a:ea typeface="ＭＳ Ｐゴシック" panose="020B0600070205080204" pitchFamily="50" charset="-128"/>
                <a:cs typeface="MS UI Gothic"/>
              </a:rPr>
              <a:t>低用量イピリムマブ1 mg/kg q6w</a:t>
            </a:r>
            <a:endParaRPr kumimoji="0" lang="en-US" altLang="zh-CN" sz="1600" b="0" i="0" u="none" strike="noStrike" kern="1200" cap="none" spc="0" normalizeH="0" baseline="0" noProof="0">
              <a:ln>
                <a:noFill/>
              </a:ln>
              <a:solidFill>
                <a:srgbClr val="FFFFFF"/>
              </a:solidFill>
              <a:effectLst/>
              <a:uLnTx/>
              <a:uFillTx/>
              <a:latin typeface="+mn-lt"/>
              <a:ea typeface="ＭＳ Ｐゴシック" panose="020B0600070205080204" pitchFamily="50" charset="-128"/>
            </a:endParaRPr>
          </a:p>
        </p:txBody>
      </p:sp>
      <p:sp>
        <p:nvSpPr>
          <p:cNvPr id="15" name="AutoShape 9"/>
          <p:cNvSpPr>
            <a:spLocks noChangeArrowheads="1"/>
          </p:cNvSpPr>
          <p:nvPr/>
        </p:nvSpPr>
        <p:spPr bwMode="auto">
          <a:xfrm>
            <a:off x="408911" y="2519765"/>
            <a:ext cx="3074779" cy="2182649"/>
          </a:xfrm>
          <a:prstGeom prst="roundRect">
            <a:avLst>
              <a:gd name="adj" fmla="val 0"/>
            </a:avLst>
          </a:prstGeom>
          <a:solidFill>
            <a:schemeClr val="accent1"/>
          </a:solidFill>
          <a:ln w="9525" algn="ctr">
            <a:noFill/>
            <a:round/>
          </a:ln>
        </p:spPr>
        <p:txBody>
          <a:bodyPr wrap="square" lIns="90488" tIns="44450" rIns="18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主な患者選択基準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再発性または転移性のCRC</a:t>
            </a:r>
          </a:p>
          <a:p>
            <a:pPr marL="228600" lvl="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MSI-H/dMMR </a:t>
            </a:r>
            <a:endParaRPr lang="en-GB" altLang="zh-CN" sz="1600" dirty="0">
              <a:solidFill>
                <a:srgbClr val="FFFFFF"/>
              </a:solidFill>
              <a:latin typeface="+mn-lt"/>
              <a:ea typeface="ＭＳ Ｐゴシック" panose="020B0600070205080204" pitchFamily="50" charset="-128"/>
            </a:endParaRPr>
          </a:p>
          <a:p>
            <a:pPr marL="228600" lvl="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転移性疾患に対する前治療なし</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ECOG PSが0～1 </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ＭＳ Ｐゴシック" panose="020B0600070205080204" pitchFamily="50" charset="-128"/>
                <a:cs typeface="MS UI Gothic"/>
              </a:rPr>
              <a:t>（n = 45）</a:t>
            </a:r>
            <a:endParaRPr kumimoji="0" lang="en-US" altLang="zh-CN" sz="1600" b="0" i="0" u="none" strike="noStrike" kern="1200" cap="none" spc="0" normalizeH="0" baseline="0" noProof="0" dirty="0">
              <a:ln>
                <a:noFill/>
              </a:ln>
              <a:solidFill>
                <a:srgbClr val="FFFFFF"/>
              </a:solidFill>
              <a:effectLst/>
              <a:uLnTx/>
              <a:uFillTx/>
              <a:latin typeface="+mn-lt"/>
              <a:ea typeface="ＭＳ Ｐゴシック" panose="020B0600070205080204" pitchFamily="50" charset="-128"/>
            </a:endParaRPr>
          </a:p>
        </p:txBody>
      </p:sp>
      <p:sp>
        <p:nvSpPr>
          <p:cNvPr id="20" name="Content Placeholder 26"/>
          <p:cNvSpPr txBox="1"/>
          <p:nvPr/>
        </p:nvSpPr>
        <p:spPr>
          <a:xfrm>
            <a:off x="4304013" y="4834150"/>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ＭＳ Ｐゴシック" panose="020B0600070205080204" pitchFamily="50" charset="-128"/>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ＭＳ Ｐゴシック" panose="020B0600070205080204" pitchFamily="50" charset="-128"/>
                <a:cs typeface="MS UI Gothic"/>
              </a:rPr>
              <a:t>ORR（BICR）、DCR、DoR、PFS、OS、安全性</a:t>
            </a:r>
            <a:endParaRPr kumimoji="0" lang="en-US" sz="1600" b="0" i="0" u="none" strike="noStrike" kern="1200" cap="none" spc="0" normalizeH="0" baseline="0" noProof="0" dirty="0">
              <a:ln>
                <a:noFill/>
              </a:ln>
              <a:solidFill>
                <a:srgbClr val="4D4D4D"/>
              </a:solidFill>
              <a:effectLst/>
              <a:uLnTx/>
              <a:uFillTx/>
              <a:ea typeface="ＭＳ Ｐゴシック" panose="020B0600070205080204" pitchFamily="50" charset="-128"/>
              <a:cs typeface="Arial"/>
            </a:endParaRPr>
          </a:p>
        </p:txBody>
      </p:sp>
    </p:spTree>
    <p:extLst>
      <p:ext uri="{BB962C8B-B14F-4D97-AF65-F5344CB8AC3E}">
        <p14:creationId xmlns:p14="http://schemas.microsoft.com/office/powerpoint/2010/main" xmlns="" val="214946820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ＭＳ Ｐゴシック" panose="020B0600070205080204" pitchFamily="50" charset="-128"/>
                <a:cs typeface="MS UI Gothic"/>
              </a:rPr>
              <a:t>11</a:t>
            </a:r>
            <a:r>
              <a:rPr lang="ja-JP" altLang="en-US" dirty="0">
                <a:solidFill>
                  <a:srgbClr val="043882"/>
                </a:solidFill>
                <a:ea typeface="ＭＳ Ｐゴシック" panose="020B0600070205080204" pitchFamily="50" charset="-128"/>
                <a:cs typeface="MS UI Gothic"/>
              </a:rPr>
              <a:t>：高頻度マイクロサテライト不安定性（</a:t>
            </a:r>
            <a:r>
              <a:rPr lang="en-US" altLang="ja-JP" dirty="0">
                <a:solidFill>
                  <a:srgbClr val="043882"/>
                </a:solidFill>
                <a:ea typeface="ＭＳ Ｐゴシック" panose="020B0600070205080204" pitchFamily="50" charset="-128"/>
                <a:cs typeface="MS UI Gothic"/>
              </a:rPr>
              <a:t>MSI-H</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DNA</a:t>
            </a:r>
            <a:r>
              <a:rPr lang="ja-JP" altLang="en-US" dirty="0">
                <a:solidFill>
                  <a:srgbClr val="043882"/>
                </a:solidFill>
                <a:ea typeface="ＭＳ Ｐゴシック" panose="020B0600070205080204" pitchFamily="50" charset="-128"/>
                <a:cs typeface="MS UI Gothic"/>
              </a:rPr>
              <a:t>ミスマッチ修復機構の欠損型（</a:t>
            </a:r>
            <a:r>
              <a:rPr lang="en-US" altLang="ja-JP" dirty="0" err="1">
                <a:solidFill>
                  <a:srgbClr val="043882"/>
                </a:solidFill>
                <a:ea typeface="ＭＳ Ｐゴシック" panose="020B0600070205080204" pitchFamily="50" charset="-128"/>
                <a:cs typeface="MS UI Gothic"/>
              </a:rPr>
              <a:t>dMMR</a:t>
            </a:r>
            <a:r>
              <a:rPr lang="ja-JP" altLang="en-US" dirty="0">
                <a:solidFill>
                  <a:srgbClr val="043882"/>
                </a:solidFill>
                <a:ea typeface="ＭＳ Ｐゴシック" panose="020B0600070205080204" pitchFamily="50" charset="-128"/>
                <a:cs typeface="MS UI Gothic"/>
              </a:rPr>
              <a:t>）転移性結腸直腸癌（</a:t>
            </a:r>
            <a:r>
              <a:rPr lang="en-US" altLang="ja-JP" dirty="0">
                <a:solidFill>
                  <a:srgbClr val="043882"/>
                </a:solidFill>
                <a:ea typeface="ＭＳ Ｐゴシック" panose="020B0600070205080204" pitchFamily="50" charset="-128"/>
                <a:cs typeface="MS UI Gothic"/>
              </a:rPr>
              <a:t>mCRC</a:t>
            </a:r>
            <a:r>
              <a:rPr lang="ja-JP" altLang="en-US" dirty="0">
                <a:solidFill>
                  <a:srgbClr val="043882"/>
                </a:solidFill>
                <a:ea typeface="ＭＳ Ｐゴシック" panose="020B0600070205080204" pitchFamily="50" charset="-128"/>
                <a:cs typeface="MS UI Gothic"/>
              </a:rPr>
              <a:t>）の一次療法としてのニボルマブ＋低用量イピリムマブ：臨床更新－</a:t>
            </a:r>
            <a:r>
              <a:rPr lang="en-US" altLang="ja-JP" dirty="0">
                <a:solidFill>
                  <a:srgbClr val="043882"/>
                </a:solidFill>
                <a:ea typeface="ＭＳ Ｐゴシック" panose="020B0600070205080204" pitchFamily="50" charset="-128"/>
                <a:cs typeface="MS UI Gothic"/>
              </a:rPr>
              <a:t>Lenz H-J, et al.</a:t>
            </a:r>
            <a:endParaRPr lang="en-GB" dirty="0"/>
          </a:p>
        </p:txBody>
      </p:sp>
      <p:sp>
        <p:nvSpPr>
          <p:cNvPr id="14"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ea"/>
                <a:ea typeface="+mj-ea"/>
                <a:cs typeface="MS UI Gothic"/>
              </a:rPr>
              <a:t>主な結果</a:t>
            </a:r>
          </a:p>
        </p:txBody>
      </p:sp>
      <p:sp>
        <p:nvSpPr>
          <p:cNvPr id="15"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latin typeface="+mj-ea"/>
                <a:ea typeface="+mj-ea"/>
                <a:cs typeface="MS UI Gothic"/>
              </a:rPr>
              <a:t>*1例がPRではなくCRと誤って報告された</a:t>
            </a:r>
            <a:endParaRPr lang="en-GB" dirty="0">
              <a:latin typeface="+mj-ea"/>
              <a:ea typeface="+mj-ea"/>
            </a:endParaRPr>
          </a:p>
        </p:txBody>
      </p:sp>
      <p:sp>
        <p:nvSpPr>
          <p:cNvPr id="16"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ea"/>
                <a:ea typeface="+mj-ea"/>
                <a:cs typeface="MS UI Gothic"/>
              </a:rPr>
              <a:t>Lenz H-J, et al. J Clin Oncol 2020; 38(suppl): abstr 11</a:t>
            </a:r>
            <a:endParaRPr lang="en-GB">
              <a:latin typeface="+mj-ea"/>
              <a:ea typeface="+mj-ea"/>
            </a:endParaRPr>
          </a:p>
        </p:txBody>
      </p:sp>
      <p:graphicFrame>
        <p:nvGraphicFramePr>
          <p:cNvPr id="17" name="Group 88"/>
          <p:cNvGraphicFramePr>
            <a:graphicFrameLocks noGrp="1"/>
          </p:cNvGraphicFramePr>
          <p:nvPr>
            <p:extLst>
              <p:ext uri="{D42A27DB-BD31-4B8C-83A1-F6EECF244321}">
                <p14:modId xmlns:p14="http://schemas.microsoft.com/office/powerpoint/2010/main" xmlns="" val="562067873"/>
              </p:ext>
            </p:extLst>
          </p:nvPr>
        </p:nvGraphicFramePr>
        <p:xfrm>
          <a:off x="431944" y="1601189"/>
          <a:ext cx="8280112" cy="3637680"/>
        </p:xfrm>
        <a:graphic>
          <a:graphicData uri="http://schemas.openxmlformats.org/drawingml/2006/table">
            <a:tbl>
              <a:tblPr firstRow="1" bandRow="1">
                <a:tableStyleId>{69012ECD-51FC-41F1-AA8D-1B2483CD663E}</a:tableStyleId>
              </a:tblPr>
              <a:tblGrid>
                <a:gridCol w="2738294">
                  <a:extLst>
                    <a:ext uri="{9D8B030D-6E8A-4147-A177-3AD203B41FA5}">
                      <a16:colId xmlns:a16="http://schemas.microsoft.com/office/drawing/2014/main" xmlns="" val="20000"/>
                    </a:ext>
                  </a:extLst>
                </a:gridCol>
                <a:gridCol w="2770909">
                  <a:extLst>
                    <a:ext uri="{9D8B030D-6E8A-4147-A177-3AD203B41FA5}">
                      <a16:colId xmlns:a16="http://schemas.microsoft.com/office/drawing/2014/main" xmlns="" val="3397994981"/>
                    </a:ext>
                  </a:extLst>
                </a:gridCol>
                <a:gridCol w="2770909">
                  <a:extLst>
                    <a:ext uri="{9D8B030D-6E8A-4147-A177-3AD203B41FA5}">
                      <a16:colId xmlns:a16="http://schemas.microsoft.com/office/drawing/2014/main" xmlns="" val="2460137384"/>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転帰</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ニボルマブ＋イピリムマブ</a:t>
                      </a:r>
                      <a:r>
                        <a:rPr sz="1400" dirty="0">
                          <a:latin typeface="+mj-lt"/>
                          <a:ea typeface="ＭＳ Ｐゴシック" panose="020B0600070205080204" pitchFamily="50" charset="-128"/>
                        </a:rPr>
                        <a:t/>
                      </a:r>
                      <a:br>
                        <a:rPr sz="1400" dirty="0">
                          <a:latin typeface="+mj-lt"/>
                          <a:ea typeface="ＭＳ Ｐゴシック" panose="020B0600070205080204" pitchFamily="50" charset="-128"/>
                        </a:rPr>
                      </a:br>
                      <a:r>
                        <a:rPr lang="ja-JP" sz="1400" b="1" i="0" strike="noStrike" cap="none" spc="0" baseline="0" dirty="0">
                          <a:solidFill>
                            <a:srgbClr val="FFFFFF"/>
                          </a:solidFill>
                          <a:effectLst/>
                          <a:latin typeface="+mj-lt"/>
                          <a:ea typeface="ＭＳ Ｐゴシック" panose="020B0600070205080204" pitchFamily="50" charset="-128"/>
                          <a:cs typeface="MS UI Gothic"/>
                        </a:rPr>
                        <a:t>（n = 45）</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治験責任医師による評価</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BICRによる評価</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ORR、</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64</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49、78］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42、72］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BOR、</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952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CR</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4</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5250" indent="0"/>
                      <a:r>
                        <a:rPr lang="ja-JP" sz="1400" b="0" i="0" strike="noStrike" cap="none" spc="0" baseline="0">
                          <a:solidFill>
                            <a:srgbClr val="4D4D4D"/>
                          </a:solidFill>
                          <a:effectLst/>
                          <a:latin typeface="+mj-lt"/>
                          <a:ea typeface="ＭＳ Ｐゴシック" panose="020B0600070205080204" pitchFamily="50" charset="-128"/>
                          <a:cs typeface="MS UI Gothic"/>
                        </a:rPr>
                        <a:t>PR</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56）</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40）</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952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952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PD</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16）</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952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未決定</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4）</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DCR、</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84</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71、94］</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78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63、89］</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TTR中央値、月数（範囲）</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1.2～13.8）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1.2～16.3）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61204861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DoR中央値、月数（範囲）</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N</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1.4+～20.8+）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N</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3.3+～20.8+）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44418979"/>
                  </a:ext>
                </a:extLst>
              </a:tr>
            </a:tbl>
          </a:graphicData>
        </a:graphic>
      </p:graphicFrame>
    </p:spTree>
    <p:extLst>
      <p:ext uri="{BB962C8B-B14F-4D97-AF65-F5344CB8AC3E}">
        <p14:creationId xmlns:p14="http://schemas.microsoft.com/office/powerpoint/2010/main" xmlns="" val="104126432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ＭＳ Ｐゴシック" panose="020B0600070205080204" pitchFamily="50" charset="-128"/>
                <a:cs typeface="MS UI Gothic"/>
              </a:rPr>
              <a:t>11</a:t>
            </a:r>
            <a:r>
              <a:rPr lang="ja-JP" altLang="en-US" dirty="0">
                <a:solidFill>
                  <a:srgbClr val="043882"/>
                </a:solidFill>
                <a:ea typeface="ＭＳ Ｐゴシック" panose="020B0600070205080204" pitchFamily="50" charset="-128"/>
                <a:cs typeface="MS UI Gothic"/>
              </a:rPr>
              <a:t>：高頻度マイクロサテライト不安定性（</a:t>
            </a:r>
            <a:r>
              <a:rPr lang="en-US" altLang="ja-JP" dirty="0">
                <a:solidFill>
                  <a:srgbClr val="043882"/>
                </a:solidFill>
                <a:ea typeface="ＭＳ Ｐゴシック" panose="020B0600070205080204" pitchFamily="50" charset="-128"/>
                <a:cs typeface="MS UI Gothic"/>
              </a:rPr>
              <a:t>MSI-H</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DNA</a:t>
            </a:r>
            <a:r>
              <a:rPr lang="ja-JP" altLang="en-US" dirty="0">
                <a:solidFill>
                  <a:srgbClr val="043882"/>
                </a:solidFill>
                <a:ea typeface="ＭＳ Ｐゴシック" panose="020B0600070205080204" pitchFamily="50" charset="-128"/>
                <a:cs typeface="MS UI Gothic"/>
              </a:rPr>
              <a:t>ミスマッチ修復機構の欠損型（</a:t>
            </a:r>
            <a:r>
              <a:rPr lang="en-US" altLang="ja-JP" dirty="0" err="1">
                <a:solidFill>
                  <a:srgbClr val="043882"/>
                </a:solidFill>
                <a:ea typeface="ＭＳ Ｐゴシック" panose="020B0600070205080204" pitchFamily="50" charset="-128"/>
                <a:cs typeface="MS UI Gothic"/>
              </a:rPr>
              <a:t>dMMR</a:t>
            </a:r>
            <a:r>
              <a:rPr lang="ja-JP" altLang="en-US" dirty="0">
                <a:solidFill>
                  <a:srgbClr val="043882"/>
                </a:solidFill>
                <a:ea typeface="ＭＳ Ｐゴシック" panose="020B0600070205080204" pitchFamily="50" charset="-128"/>
                <a:cs typeface="MS UI Gothic"/>
              </a:rPr>
              <a:t>）転移性結腸直腸癌（</a:t>
            </a:r>
            <a:r>
              <a:rPr lang="en-US" altLang="ja-JP" dirty="0">
                <a:solidFill>
                  <a:srgbClr val="043882"/>
                </a:solidFill>
                <a:ea typeface="ＭＳ Ｐゴシック" panose="020B0600070205080204" pitchFamily="50" charset="-128"/>
                <a:cs typeface="MS UI Gothic"/>
              </a:rPr>
              <a:t>mCRC</a:t>
            </a:r>
            <a:r>
              <a:rPr lang="ja-JP" altLang="en-US" dirty="0">
                <a:solidFill>
                  <a:srgbClr val="043882"/>
                </a:solidFill>
                <a:ea typeface="ＭＳ Ｐゴシック" panose="020B0600070205080204" pitchFamily="50" charset="-128"/>
                <a:cs typeface="MS UI Gothic"/>
              </a:rPr>
              <a:t>）の一次療法としてのニボルマブ＋低用量イピリムマブ：臨床更新－</a:t>
            </a:r>
            <a:r>
              <a:rPr lang="en-US" altLang="ja-JP" dirty="0">
                <a:solidFill>
                  <a:srgbClr val="043882"/>
                </a:solidFill>
                <a:ea typeface="ＭＳ Ｐゴシック" panose="020B0600070205080204" pitchFamily="50" charset="-128"/>
                <a:cs typeface="MS UI Gothic"/>
              </a:rPr>
              <a:t>Lenz H-J, et al.</a:t>
            </a:r>
            <a:endParaRPr lang="en-GB" dirty="0"/>
          </a:p>
        </p:txBody>
      </p:sp>
      <p:sp>
        <p:nvSpPr>
          <p:cNvPr id="149"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a:t>
            </a:r>
          </a:p>
        </p:txBody>
      </p:sp>
      <p:sp>
        <p:nvSpPr>
          <p:cNvPr id="150" name="Text Placeholder 8"/>
          <p:cNvSpPr>
            <a:spLocks noGrp="1"/>
          </p:cNvSpPr>
          <p:nvPr>
            <p:ph type="body" sz="quarter" idx="10"/>
          </p:nvPr>
        </p:nvSpPr>
        <p:spPr>
          <a:xfrm>
            <a:off x="365126" y="6096000"/>
            <a:ext cx="3928178"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*治験責任医師による評価</a:t>
            </a:r>
            <a:endParaRPr lang="en-GB">
              <a:latin typeface="+mj-lt"/>
              <a:ea typeface="ＭＳ Ｐゴシック" panose="020B0600070205080204" pitchFamily="50" charset="-128"/>
            </a:endParaRPr>
          </a:p>
        </p:txBody>
      </p:sp>
      <p:sp>
        <p:nvSpPr>
          <p:cNvPr id="151"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Lenz H-J, et al. J Clin Oncol 2020; 38(suppl): abstr 11</a:t>
            </a:r>
            <a:endParaRPr lang="en-GB">
              <a:latin typeface="+mj-lt"/>
              <a:ea typeface="ＭＳ Ｐゴシック" panose="020B0600070205080204" pitchFamily="50" charset="-128"/>
            </a:endParaRPr>
          </a:p>
        </p:txBody>
      </p:sp>
      <p:sp>
        <p:nvSpPr>
          <p:cNvPr id="152" name="TextBox 151"/>
          <p:cNvSpPr txBox="1"/>
          <p:nvPr/>
        </p:nvSpPr>
        <p:spPr>
          <a:xfrm>
            <a:off x="2248197" y="1526989"/>
            <a:ext cx="662361"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j-lt"/>
                <a:ea typeface="ＭＳ Ｐゴシック" panose="020B0600070205080204" pitchFamily="50" charset="-128"/>
                <a:cs typeface="MS UI Gothic"/>
              </a:rPr>
              <a:t>PFS*</a:t>
            </a:r>
            <a:endParaRPr lang="en-GB" sz="1600" b="1">
              <a:latin typeface="+mj-lt"/>
              <a:ea typeface="ＭＳ Ｐゴシック" panose="020B0600070205080204" pitchFamily="50" charset="-128"/>
            </a:endParaRPr>
          </a:p>
        </p:txBody>
      </p:sp>
      <p:sp>
        <p:nvSpPr>
          <p:cNvPr id="153" name="TextBox 152"/>
          <p:cNvSpPr txBox="1"/>
          <p:nvPr/>
        </p:nvSpPr>
        <p:spPr>
          <a:xfrm>
            <a:off x="6823078" y="1526989"/>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j-lt"/>
                <a:ea typeface="ＭＳ Ｐゴシック" panose="020B0600070205080204" pitchFamily="50" charset="-128"/>
                <a:cs typeface="MS UI Gothic"/>
              </a:rPr>
              <a:t>OS</a:t>
            </a:r>
            <a:endParaRPr lang="en-GB" sz="1600" b="1">
              <a:latin typeface="+mj-lt"/>
              <a:ea typeface="ＭＳ Ｐゴシック" panose="020B0600070205080204" pitchFamily="50" charset="-128"/>
            </a:endParaRPr>
          </a:p>
        </p:txBody>
      </p:sp>
      <p:sp>
        <p:nvSpPr>
          <p:cNvPr id="154" name="TextBox 42">
            <a:extLst>
              <a:ext uri="{FF2B5EF4-FFF2-40B4-BE49-F238E27FC236}">
                <a16:creationId xmlns:a16="http://schemas.microsoft.com/office/drawing/2014/main" xmlns="" id="{33A00C1D-DA02-4284-9266-1F58CEC6286F}"/>
              </a:ext>
            </a:extLst>
          </p:cNvPr>
          <p:cNvSpPr txBox="1"/>
          <p:nvPr/>
        </p:nvSpPr>
        <p:spPr>
          <a:xfrm>
            <a:off x="-707" y="5436135"/>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リスク例数</a:t>
            </a:r>
          </a:p>
        </p:txBody>
      </p:sp>
      <p:grpSp>
        <p:nvGrpSpPr>
          <p:cNvPr id="155" name="Group 154">
            <a:extLst>
              <a:ext uri="{FF2B5EF4-FFF2-40B4-BE49-F238E27FC236}">
                <a16:creationId xmlns:a16="http://schemas.microsoft.com/office/drawing/2014/main" xmlns="" id="{A68013C3-1467-49CB-BA37-CE1205E137A6}"/>
              </a:ext>
            </a:extLst>
          </p:cNvPr>
          <p:cNvGrpSpPr/>
          <p:nvPr/>
        </p:nvGrpSpPr>
        <p:grpSpPr>
          <a:xfrm>
            <a:off x="4609193" y="2967526"/>
            <a:ext cx="4343663" cy="2994929"/>
            <a:chOff x="-4351980" y="2160691"/>
            <a:chExt cx="4343663" cy="3071723"/>
          </a:xfrm>
        </p:grpSpPr>
        <p:sp>
          <p:nvSpPr>
            <p:cNvPr id="156" name="TextBox 18">
              <a:extLst>
                <a:ext uri="{FF2B5EF4-FFF2-40B4-BE49-F238E27FC236}">
                  <a16:creationId xmlns:a16="http://schemas.microsoft.com/office/drawing/2014/main" xmlns="" id="{D43CDDE2-0118-42C8-949F-2D325FDE3BC3}"/>
                </a:ext>
              </a:extLst>
            </p:cNvPr>
            <p:cNvSpPr txBox="1"/>
            <p:nvPr/>
          </p:nvSpPr>
          <p:spPr>
            <a:xfrm rot="16200000">
              <a:off x="-4733731" y="3225127"/>
              <a:ext cx="1033892" cy="270390"/>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全生存率、％</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57" name="Freeform 21">
              <a:extLst>
                <a:ext uri="{FF2B5EF4-FFF2-40B4-BE49-F238E27FC236}">
                  <a16:creationId xmlns:a16="http://schemas.microsoft.com/office/drawing/2014/main" xmlns="" id="{E062E7BA-0BEF-4B4E-8950-2F6B1A1C786B}"/>
                </a:ext>
              </a:extLst>
            </p:cNvPr>
            <p:cNvSpPr/>
            <p:nvPr/>
          </p:nvSpPr>
          <p:spPr bwMode="auto">
            <a:xfrm>
              <a:off x="-3692230" y="2302849"/>
              <a:ext cx="3554486"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58" name="Line 6">
              <a:extLst>
                <a:ext uri="{FF2B5EF4-FFF2-40B4-BE49-F238E27FC236}">
                  <a16:creationId xmlns:a16="http://schemas.microsoft.com/office/drawing/2014/main" xmlns="" id="{007FA445-FE7F-4DF6-A5D4-0677C29EA903}"/>
                </a:ext>
              </a:extLst>
            </p:cNvPr>
            <p:cNvSpPr>
              <a:spLocks noChangeShapeType="1"/>
            </p:cNvSpPr>
            <p:nvPr/>
          </p:nvSpPr>
          <p:spPr bwMode="auto">
            <a:xfrm>
              <a:off x="-3765614" y="23028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59" name="Line 7">
              <a:extLst>
                <a:ext uri="{FF2B5EF4-FFF2-40B4-BE49-F238E27FC236}">
                  <a16:creationId xmlns:a16="http://schemas.microsoft.com/office/drawing/2014/main" xmlns="" id="{B7BBEA62-1276-480C-A698-5D90FFE4FD83}"/>
                </a:ext>
              </a:extLst>
            </p:cNvPr>
            <p:cNvSpPr>
              <a:spLocks noChangeShapeType="1"/>
            </p:cNvSpPr>
            <p:nvPr/>
          </p:nvSpPr>
          <p:spPr bwMode="auto">
            <a:xfrm>
              <a:off x="-3765614" y="27329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0" name="Line 8">
              <a:extLst>
                <a:ext uri="{FF2B5EF4-FFF2-40B4-BE49-F238E27FC236}">
                  <a16:creationId xmlns:a16="http://schemas.microsoft.com/office/drawing/2014/main" xmlns="" id="{A9DA2096-B7CD-4116-B0F9-F02BD06E7E52}"/>
                </a:ext>
              </a:extLst>
            </p:cNvPr>
            <p:cNvSpPr>
              <a:spLocks noChangeShapeType="1"/>
            </p:cNvSpPr>
            <p:nvPr/>
          </p:nvSpPr>
          <p:spPr bwMode="auto">
            <a:xfrm>
              <a:off x="-3765614" y="3143758"/>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1" name="Line 9">
              <a:extLst>
                <a:ext uri="{FF2B5EF4-FFF2-40B4-BE49-F238E27FC236}">
                  <a16:creationId xmlns:a16="http://schemas.microsoft.com/office/drawing/2014/main" xmlns="" id="{2E29E0D7-C722-4EFC-AE1D-090D16BBC020}"/>
                </a:ext>
              </a:extLst>
            </p:cNvPr>
            <p:cNvSpPr>
              <a:spLocks noChangeShapeType="1"/>
            </p:cNvSpPr>
            <p:nvPr/>
          </p:nvSpPr>
          <p:spPr bwMode="auto">
            <a:xfrm>
              <a:off x="-3765614" y="356783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2" name="Line 10">
              <a:extLst>
                <a:ext uri="{FF2B5EF4-FFF2-40B4-BE49-F238E27FC236}">
                  <a16:creationId xmlns:a16="http://schemas.microsoft.com/office/drawing/2014/main" xmlns="" id="{309F26FF-2F91-4AEE-85D6-FB8443135928}"/>
                </a:ext>
              </a:extLst>
            </p:cNvPr>
            <p:cNvSpPr>
              <a:spLocks noChangeShapeType="1"/>
            </p:cNvSpPr>
            <p:nvPr/>
          </p:nvSpPr>
          <p:spPr bwMode="auto">
            <a:xfrm>
              <a:off x="-3765614" y="3983058"/>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3" name="Line 11">
              <a:extLst>
                <a:ext uri="{FF2B5EF4-FFF2-40B4-BE49-F238E27FC236}">
                  <a16:creationId xmlns:a16="http://schemas.microsoft.com/office/drawing/2014/main" xmlns="" id="{C556EFA3-9A9E-4014-BF65-8744F40BA39A}"/>
                </a:ext>
              </a:extLst>
            </p:cNvPr>
            <p:cNvSpPr>
              <a:spLocks noChangeShapeType="1"/>
            </p:cNvSpPr>
            <p:nvPr/>
          </p:nvSpPr>
          <p:spPr bwMode="auto">
            <a:xfrm>
              <a:off x="-3765614" y="443024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4" name="TextBox 163">
              <a:extLst>
                <a:ext uri="{FF2B5EF4-FFF2-40B4-BE49-F238E27FC236}">
                  <a16:creationId xmlns:a16="http://schemas.microsoft.com/office/drawing/2014/main" xmlns="" id="{6BB1BD2E-D9FC-4A73-B1A8-858BF4726AF6}"/>
                </a:ext>
              </a:extLst>
            </p:cNvPr>
            <p:cNvSpPr txBox="1"/>
            <p:nvPr/>
          </p:nvSpPr>
          <p:spPr>
            <a:xfrm>
              <a:off x="-4139636" y="2160691"/>
              <a:ext cx="351626"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165" name="TextBox 164">
              <a:extLst>
                <a:ext uri="{FF2B5EF4-FFF2-40B4-BE49-F238E27FC236}">
                  <a16:creationId xmlns:a16="http://schemas.microsoft.com/office/drawing/2014/main" xmlns="" id="{E1E4CA00-4277-450A-A36B-516CE1B9DD9C}"/>
                </a:ext>
              </a:extLst>
            </p:cNvPr>
            <p:cNvSpPr txBox="1"/>
            <p:nvPr/>
          </p:nvSpPr>
          <p:spPr>
            <a:xfrm>
              <a:off x="-4046659" y="2592393"/>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166" name="TextBox 165">
              <a:extLst>
                <a:ext uri="{FF2B5EF4-FFF2-40B4-BE49-F238E27FC236}">
                  <a16:creationId xmlns:a16="http://schemas.microsoft.com/office/drawing/2014/main" xmlns="" id="{06BA1A04-603B-48B4-964D-BB627DAFAB50}"/>
                </a:ext>
              </a:extLst>
            </p:cNvPr>
            <p:cNvSpPr txBox="1"/>
            <p:nvPr/>
          </p:nvSpPr>
          <p:spPr>
            <a:xfrm>
              <a:off x="-4046659" y="2989415"/>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167" name="TextBox 166">
              <a:extLst>
                <a:ext uri="{FF2B5EF4-FFF2-40B4-BE49-F238E27FC236}">
                  <a16:creationId xmlns:a16="http://schemas.microsoft.com/office/drawing/2014/main" xmlns="" id="{5A2D6DC3-36A4-499E-9AC4-B7C874069612}"/>
                </a:ext>
              </a:extLst>
            </p:cNvPr>
            <p:cNvSpPr txBox="1"/>
            <p:nvPr/>
          </p:nvSpPr>
          <p:spPr>
            <a:xfrm>
              <a:off x="-4046659" y="3426889"/>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168" name="TextBox 167">
              <a:extLst>
                <a:ext uri="{FF2B5EF4-FFF2-40B4-BE49-F238E27FC236}">
                  <a16:creationId xmlns:a16="http://schemas.microsoft.com/office/drawing/2014/main" xmlns="" id="{E1D35B16-525F-43D5-A9F4-B626515991DF}"/>
                </a:ext>
              </a:extLst>
            </p:cNvPr>
            <p:cNvSpPr txBox="1"/>
            <p:nvPr/>
          </p:nvSpPr>
          <p:spPr>
            <a:xfrm>
              <a:off x="-4046659" y="3841925"/>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169" name="TextBox 168">
              <a:extLst>
                <a:ext uri="{FF2B5EF4-FFF2-40B4-BE49-F238E27FC236}">
                  <a16:creationId xmlns:a16="http://schemas.microsoft.com/office/drawing/2014/main" xmlns="" id="{B848E794-516B-494C-B0C5-11D004350F05}"/>
                </a:ext>
              </a:extLst>
            </p:cNvPr>
            <p:cNvSpPr txBox="1"/>
            <p:nvPr/>
          </p:nvSpPr>
          <p:spPr>
            <a:xfrm>
              <a:off x="-3953642" y="4289444"/>
              <a:ext cx="165677"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170" name="Line 21">
              <a:extLst>
                <a:ext uri="{FF2B5EF4-FFF2-40B4-BE49-F238E27FC236}">
                  <a16:creationId xmlns:a16="http://schemas.microsoft.com/office/drawing/2014/main" xmlns="" id="{7A76A412-C396-4FAE-8B28-DAE18C557588}"/>
                </a:ext>
              </a:extLst>
            </p:cNvPr>
            <p:cNvSpPr>
              <a:spLocks noChangeShapeType="1"/>
            </p:cNvSpPr>
            <p:nvPr/>
          </p:nvSpPr>
          <p:spPr bwMode="auto">
            <a:xfrm flipH="1">
              <a:off x="-3689208"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71" name="Line 19">
              <a:extLst>
                <a:ext uri="{FF2B5EF4-FFF2-40B4-BE49-F238E27FC236}">
                  <a16:creationId xmlns:a16="http://schemas.microsoft.com/office/drawing/2014/main" xmlns="" id="{68C656DA-DB9C-4392-9C3F-DFB411BD219E}"/>
                </a:ext>
              </a:extLst>
            </p:cNvPr>
            <p:cNvSpPr>
              <a:spLocks noChangeShapeType="1"/>
            </p:cNvSpPr>
            <p:nvPr/>
          </p:nvSpPr>
          <p:spPr bwMode="auto">
            <a:xfrm flipH="1">
              <a:off x="-3267717"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72" name="Line 21">
              <a:extLst>
                <a:ext uri="{FF2B5EF4-FFF2-40B4-BE49-F238E27FC236}">
                  <a16:creationId xmlns:a16="http://schemas.microsoft.com/office/drawing/2014/main" xmlns="" id="{7ABAC385-4BEC-415A-8B32-AC9768AF0863}"/>
                </a:ext>
              </a:extLst>
            </p:cNvPr>
            <p:cNvSpPr>
              <a:spLocks noChangeShapeType="1"/>
            </p:cNvSpPr>
            <p:nvPr/>
          </p:nvSpPr>
          <p:spPr bwMode="auto">
            <a:xfrm flipH="1">
              <a:off x="-2895400"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73" name="TextBox 26">
              <a:extLst>
                <a:ext uri="{FF2B5EF4-FFF2-40B4-BE49-F238E27FC236}">
                  <a16:creationId xmlns:a16="http://schemas.microsoft.com/office/drawing/2014/main" xmlns="" id="{AA76C000-E8DC-4EE8-8F72-FC7F123E3EDC}"/>
                </a:ext>
              </a:extLst>
            </p:cNvPr>
            <p:cNvSpPr txBox="1"/>
            <p:nvPr/>
          </p:nvSpPr>
          <p:spPr>
            <a:xfrm>
              <a:off x="-3772045" y="4482217"/>
              <a:ext cx="165678"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174" name="TextBox 28">
              <a:extLst>
                <a:ext uri="{FF2B5EF4-FFF2-40B4-BE49-F238E27FC236}">
                  <a16:creationId xmlns:a16="http://schemas.microsoft.com/office/drawing/2014/main" xmlns="" id="{F0F6D6FD-6011-4D4E-8649-E72CB049370F}"/>
                </a:ext>
              </a:extLst>
            </p:cNvPr>
            <p:cNvSpPr txBox="1"/>
            <p:nvPr/>
          </p:nvSpPr>
          <p:spPr>
            <a:xfrm>
              <a:off x="-3350555" y="4482217"/>
              <a:ext cx="165678"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a:t>
              </a:r>
            </a:p>
          </p:txBody>
        </p:sp>
        <p:sp>
          <p:nvSpPr>
            <p:cNvPr id="175" name="TextBox 174">
              <a:extLst>
                <a:ext uri="{FF2B5EF4-FFF2-40B4-BE49-F238E27FC236}">
                  <a16:creationId xmlns:a16="http://schemas.microsoft.com/office/drawing/2014/main" xmlns="" id="{9744BC04-AD96-4D45-876D-E1247485350A}"/>
                </a:ext>
              </a:extLst>
            </p:cNvPr>
            <p:cNvSpPr txBox="1"/>
            <p:nvPr/>
          </p:nvSpPr>
          <p:spPr>
            <a:xfrm>
              <a:off x="-2983575" y="4482217"/>
              <a:ext cx="165678"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176" name="Line 21">
              <a:extLst>
                <a:ext uri="{FF2B5EF4-FFF2-40B4-BE49-F238E27FC236}">
                  <a16:creationId xmlns:a16="http://schemas.microsoft.com/office/drawing/2014/main" xmlns="" id="{182B0934-2100-4C51-93C7-1227B9C608ED}"/>
                </a:ext>
              </a:extLst>
            </p:cNvPr>
            <p:cNvSpPr>
              <a:spLocks noChangeShapeType="1"/>
            </p:cNvSpPr>
            <p:nvPr/>
          </p:nvSpPr>
          <p:spPr bwMode="auto">
            <a:xfrm flipH="1">
              <a:off x="-2512992"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77" name="TextBox 30">
              <a:extLst>
                <a:ext uri="{FF2B5EF4-FFF2-40B4-BE49-F238E27FC236}">
                  <a16:creationId xmlns:a16="http://schemas.microsoft.com/office/drawing/2014/main" xmlns="" id="{8A0B15A8-721F-4EB1-815B-4BBAFAC34EC2}"/>
                </a:ext>
              </a:extLst>
            </p:cNvPr>
            <p:cNvSpPr txBox="1"/>
            <p:nvPr/>
          </p:nvSpPr>
          <p:spPr>
            <a:xfrm>
              <a:off x="-2596304" y="4482217"/>
              <a:ext cx="165678"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9</a:t>
              </a:r>
            </a:p>
          </p:txBody>
        </p:sp>
        <p:sp>
          <p:nvSpPr>
            <p:cNvPr id="178" name="Line 21">
              <a:extLst>
                <a:ext uri="{FF2B5EF4-FFF2-40B4-BE49-F238E27FC236}">
                  <a16:creationId xmlns:a16="http://schemas.microsoft.com/office/drawing/2014/main" xmlns="" id="{A70451EF-5F4B-49F3-A860-A2F2A1E6E865}"/>
                </a:ext>
              </a:extLst>
            </p:cNvPr>
            <p:cNvSpPr>
              <a:spLocks noChangeShapeType="1"/>
            </p:cNvSpPr>
            <p:nvPr/>
          </p:nvSpPr>
          <p:spPr bwMode="auto">
            <a:xfrm flipH="1">
              <a:off x="-2122088"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79" name="TextBox 30">
              <a:extLst>
                <a:ext uri="{FF2B5EF4-FFF2-40B4-BE49-F238E27FC236}">
                  <a16:creationId xmlns:a16="http://schemas.microsoft.com/office/drawing/2014/main" xmlns="" id="{9F2EBC4F-D45F-43E6-ACFD-515F3FD72A8D}"/>
                </a:ext>
              </a:extLst>
            </p:cNvPr>
            <p:cNvSpPr txBox="1"/>
            <p:nvPr/>
          </p:nvSpPr>
          <p:spPr>
            <a:xfrm>
              <a:off x="-2256073"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p>
          </p:txBody>
        </p:sp>
        <p:sp>
          <p:nvSpPr>
            <p:cNvPr id="180" name="Line 21">
              <a:extLst>
                <a:ext uri="{FF2B5EF4-FFF2-40B4-BE49-F238E27FC236}">
                  <a16:creationId xmlns:a16="http://schemas.microsoft.com/office/drawing/2014/main" xmlns="" id="{D732D4A2-58D8-45B5-B30E-E4A7995EE639}"/>
                </a:ext>
              </a:extLst>
            </p:cNvPr>
            <p:cNvSpPr>
              <a:spLocks noChangeShapeType="1"/>
            </p:cNvSpPr>
            <p:nvPr/>
          </p:nvSpPr>
          <p:spPr bwMode="auto">
            <a:xfrm flipH="1">
              <a:off x="-1707024"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81" name="Line 19">
              <a:extLst>
                <a:ext uri="{FF2B5EF4-FFF2-40B4-BE49-F238E27FC236}">
                  <a16:creationId xmlns:a16="http://schemas.microsoft.com/office/drawing/2014/main" xmlns="" id="{D20B97F5-05A6-40FB-A52C-7D10FD96479E}"/>
                </a:ext>
              </a:extLst>
            </p:cNvPr>
            <p:cNvSpPr>
              <a:spLocks noChangeShapeType="1"/>
            </p:cNvSpPr>
            <p:nvPr/>
          </p:nvSpPr>
          <p:spPr bwMode="auto">
            <a:xfrm flipH="1">
              <a:off x="-1293257"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82" name="Line 21">
              <a:extLst>
                <a:ext uri="{FF2B5EF4-FFF2-40B4-BE49-F238E27FC236}">
                  <a16:creationId xmlns:a16="http://schemas.microsoft.com/office/drawing/2014/main" xmlns="" id="{AEE5137B-15B9-44B7-AC90-23C5885AF78D}"/>
                </a:ext>
              </a:extLst>
            </p:cNvPr>
            <p:cNvSpPr>
              <a:spLocks noChangeShapeType="1"/>
            </p:cNvSpPr>
            <p:nvPr/>
          </p:nvSpPr>
          <p:spPr bwMode="auto">
            <a:xfrm flipH="1">
              <a:off x="-911055"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83" name="TextBox 26">
              <a:extLst>
                <a:ext uri="{FF2B5EF4-FFF2-40B4-BE49-F238E27FC236}">
                  <a16:creationId xmlns:a16="http://schemas.microsoft.com/office/drawing/2014/main" xmlns="" id="{C7A61BE4-9AAE-41EA-B6E3-CF086C8C0CC4}"/>
                </a:ext>
              </a:extLst>
            </p:cNvPr>
            <p:cNvSpPr txBox="1"/>
            <p:nvPr/>
          </p:nvSpPr>
          <p:spPr>
            <a:xfrm>
              <a:off x="-1837483"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184" name="TextBox 28">
              <a:extLst>
                <a:ext uri="{FF2B5EF4-FFF2-40B4-BE49-F238E27FC236}">
                  <a16:creationId xmlns:a16="http://schemas.microsoft.com/office/drawing/2014/main" xmlns="" id="{9971ADF5-A58B-4808-9970-F32C4EFDDE57}"/>
                </a:ext>
              </a:extLst>
            </p:cNvPr>
            <p:cNvSpPr txBox="1"/>
            <p:nvPr/>
          </p:nvSpPr>
          <p:spPr>
            <a:xfrm>
              <a:off x="-1423719"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18</a:t>
              </a:r>
            </a:p>
          </p:txBody>
        </p:sp>
        <p:sp>
          <p:nvSpPr>
            <p:cNvPr id="185" name="TextBox 30">
              <a:extLst>
                <a:ext uri="{FF2B5EF4-FFF2-40B4-BE49-F238E27FC236}">
                  <a16:creationId xmlns:a16="http://schemas.microsoft.com/office/drawing/2014/main" xmlns="" id="{13764DA3-0570-421B-BFE4-C46762C3A431}"/>
                </a:ext>
              </a:extLst>
            </p:cNvPr>
            <p:cNvSpPr txBox="1"/>
            <p:nvPr/>
          </p:nvSpPr>
          <p:spPr>
            <a:xfrm>
              <a:off x="-1045700"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21</a:t>
              </a:r>
            </a:p>
          </p:txBody>
        </p:sp>
        <p:sp>
          <p:nvSpPr>
            <p:cNvPr id="186" name="Line 21">
              <a:extLst>
                <a:ext uri="{FF2B5EF4-FFF2-40B4-BE49-F238E27FC236}">
                  <a16:creationId xmlns:a16="http://schemas.microsoft.com/office/drawing/2014/main" xmlns="" id="{39D172EF-403A-4BF9-8ED5-319C93ECC3AF}"/>
                </a:ext>
              </a:extLst>
            </p:cNvPr>
            <p:cNvSpPr>
              <a:spLocks noChangeShapeType="1"/>
            </p:cNvSpPr>
            <p:nvPr/>
          </p:nvSpPr>
          <p:spPr bwMode="auto">
            <a:xfrm flipH="1">
              <a:off x="-528649"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87" name="TextBox 30">
              <a:extLst>
                <a:ext uri="{FF2B5EF4-FFF2-40B4-BE49-F238E27FC236}">
                  <a16:creationId xmlns:a16="http://schemas.microsoft.com/office/drawing/2014/main" xmlns="" id="{1E32CE1F-B7FF-4927-A47A-51A7CF175778}"/>
                </a:ext>
              </a:extLst>
            </p:cNvPr>
            <p:cNvSpPr txBox="1"/>
            <p:nvPr/>
          </p:nvSpPr>
          <p:spPr>
            <a:xfrm>
              <a:off x="-662058"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p>
          </p:txBody>
        </p:sp>
        <p:sp>
          <p:nvSpPr>
            <p:cNvPr id="188" name="Line 21">
              <a:extLst>
                <a:ext uri="{FF2B5EF4-FFF2-40B4-BE49-F238E27FC236}">
                  <a16:creationId xmlns:a16="http://schemas.microsoft.com/office/drawing/2014/main" xmlns="" id="{904C29BE-D784-4ACE-8A09-1E3357453C2F}"/>
                </a:ext>
              </a:extLst>
            </p:cNvPr>
            <p:cNvSpPr>
              <a:spLocks noChangeShapeType="1"/>
            </p:cNvSpPr>
            <p:nvPr/>
          </p:nvSpPr>
          <p:spPr bwMode="auto">
            <a:xfrm flipH="1">
              <a:off x="-137744" y="4458818"/>
              <a:ext cx="0" cy="5242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89" name="TextBox 30">
              <a:extLst>
                <a:ext uri="{FF2B5EF4-FFF2-40B4-BE49-F238E27FC236}">
                  <a16:creationId xmlns:a16="http://schemas.microsoft.com/office/drawing/2014/main" xmlns="" id="{CD40BCC6-060F-4A33-957C-C23017F884DE}"/>
                </a:ext>
              </a:extLst>
            </p:cNvPr>
            <p:cNvSpPr txBox="1"/>
            <p:nvPr/>
          </p:nvSpPr>
          <p:spPr>
            <a:xfrm>
              <a:off x="-266968"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27</a:t>
              </a:r>
            </a:p>
          </p:txBody>
        </p:sp>
        <p:sp>
          <p:nvSpPr>
            <p:cNvPr id="190" name="TextBox 46">
              <a:extLst>
                <a:ext uri="{FF2B5EF4-FFF2-40B4-BE49-F238E27FC236}">
                  <a16:creationId xmlns:a16="http://schemas.microsoft.com/office/drawing/2014/main" xmlns="" id="{82B0F32B-D28D-469D-91C2-73347FB98E1A}"/>
                </a:ext>
              </a:extLst>
            </p:cNvPr>
            <p:cNvSpPr txBox="1"/>
            <p:nvPr/>
          </p:nvSpPr>
          <p:spPr>
            <a:xfrm>
              <a:off x="-380117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45</a:t>
              </a:r>
            </a:p>
          </p:txBody>
        </p:sp>
        <p:sp>
          <p:nvSpPr>
            <p:cNvPr id="191" name="TextBox 47">
              <a:extLst>
                <a:ext uri="{FF2B5EF4-FFF2-40B4-BE49-F238E27FC236}">
                  <a16:creationId xmlns:a16="http://schemas.microsoft.com/office/drawing/2014/main" xmlns="" id="{7BAAC206-EED1-4676-AD51-FD57514C38D4}"/>
                </a:ext>
              </a:extLst>
            </p:cNvPr>
            <p:cNvSpPr txBox="1"/>
            <p:nvPr/>
          </p:nvSpPr>
          <p:spPr>
            <a:xfrm>
              <a:off x="-337968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42</a:t>
              </a:r>
            </a:p>
          </p:txBody>
        </p:sp>
        <p:sp>
          <p:nvSpPr>
            <p:cNvPr id="192" name="TextBox 48">
              <a:extLst>
                <a:ext uri="{FF2B5EF4-FFF2-40B4-BE49-F238E27FC236}">
                  <a16:creationId xmlns:a16="http://schemas.microsoft.com/office/drawing/2014/main" xmlns="" id="{92A5D6FB-2FD1-448E-ACC5-91C41B32E42B}"/>
                </a:ext>
              </a:extLst>
            </p:cNvPr>
            <p:cNvSpPr txBox="1"/>
            <p:nvPr/>
          </p:nvSpPr>
          <p:spPr>
            <a:xfrm>
              <a:off x="-3012707"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193" name="TextBox 192">
              <a:extLst>
                <a:ext uri="{FF2B5EF4-FFF2-40B4-BE49-F238E27FC236}">
                  <a16:creationId xmlns:a16="http://schemas.microsoft.com/office/drawing/2014/main" xmlns="" id="{AF433A84-C87A-40B0-8FE3-4E2963B9AF14}"/>
                </a:ext>
              </a:extLst>
            </p:cNvPr>
            <p:cNvSpPr txBox="1"/>
            <p:nvPr/>
          </p:nvSpPr>
          <p:spPr>
            <a:xfrm>
              <a:off x="-2625435"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39</a:t>
              </a:r>
            </a:p>
          </p:txBody>
        </p:sp>
        <p:sp>
          <p:nvSpPr>
            <p:cNvPr id="194" name="TextBox 48">
              <a:extLst>
                <a:ext uri="{FF2B5EF4-FFF2-40B4-BE49-F238E27FC236}">
                  <a16:creationId xmlns:a16="http://schemas.microsoft.com/office/drawing/2014/main" xmlns="" id="{AF855CBA-6BEF-4F93-B30D-DE378B48A5F7}"/>
                </a:ext>
              </a:extLst>
            </p:cNvPr>
            <p:cNvSpPr txBox="1"/>
            <p:nvPr/>
          </p:nvSpPr>
          <p:spPr>
            <a:xfrm>
              <a:off x="-2238717"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36</a:t>
              </a:r>
            </a:p>
          </p:txBody>
        </p:sp>
        <p:sp>
          <p:nvSpPr>
            <p:cNvPr id="195" name="TextBox 46">
              <a:extLst>
                <a:ext uri="{FF2B5EF4-FFF2-40B4-BE49-F238E27FC236}">
                  <a16:creationId xmlns:a16="http://schemas.microsoft.com/office/drawing/2014/main" xmlns="" id="{077DD4AD-9EFB-4948-A6E5-0A1D0AB97198}"/>
                </a:ext>
              </a:extLst>
            </p:cNvPr>
            <p:cNvSpPr txBox="1"/>
            <p:nvPr/>
          </p:nvSpPr>
          <p:spPr>
            <a:xfrm>
              <a:off x="-182560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36</a:t>
              </a:r>
            </a:p>
          </p:txBody>
        </p:sp>
        <p:sp>
          <p:nvSpPr>
            <p:cNvPr id="196" name="TextBox 47">
              <a:extLst>
                <a:ext uri="{FF2B5EF4-FFF2-40B4-BE49-F238E27FC236}">
                  <a16:creationId xmlns:a16="http://schemas.microsoft.com/office/drawing/2014/main" xmlns="" id="{13AC1FC9-B8BA-4037-8338-36429C59BB16}"/>
                </a:ext>
              </a:extLst>
            </p:cNvPr>
            <p:cNvSpPr txBox="1"/>
            <p:nvPr/>
          </p:nvSpPr>
          <p:spPr>
            <a:xfrm>
              <a:off x="-1411839"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25</a:t>
              </a:r>
            </a:p>
          </p:txBody>
        </p:sp>
        <p:sp>
          <p:nvSpPr>
            <p:cNvPr id="197" name="TextBox 48">
              <a:extLst>
                <a:ext uri="{FF2B5EF4-FFF2-40B4-BE49-F238E27FC236}">
                  <a16:creationId xmlns:a16="http://schemas.microsoft.com/office/drawing/2014/main" xmlns="" id="{7345E96A-AE36-485C-A869-30CB6B3F4914}"/>
                </a:ext>
              </a:extLst>
            </p:cNvPr>
            <p:cNvSpPr txBox="1"/>
            <p:nvPr/>
          </p:nvSpPr>
          <p:spPr>
            <a:xfrm>
              <a:off x="-1033821"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13</a:t>
              </a:r>
            </a:p>
          </p:txBody>
        </p:sp>
        <p:sp>
          <p:nvSpPr>
            <p:cNvPr id="198" name="TextBox 48">
              <a:extLst>
                <a:ext uri="{FF2B5EF4-FFF2-40B4-BE49-F238E27FC236}">
                  <a16:creationId xmlns:a16="http://schemas.microsoft.com/office/drawing/2014/main" xmlns="" id="{0B099EA8-7479-4D48-A03C-5651EB97CE25}"/>
                </a:ext>
              </a:extLst>
            </p:cNvPr>
            <p:cNvSpPr txBox="1"/>
            <p:nvPr/>
          </p:nvSpPr>
          <p:spPr>
            <a:xfrm>
              <a:off x="-603692" y="4952662"/>
              <a:ext cx="165678"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a:t>
              </a:r>
            </a:p>
          </p:txBody>
        </p:sp>
        <p:sp>
          <p:nvSpPr>
            <p:cNvPr id="199" name="TextBox 48">
              <a:extLst>
                <a:ext uri="{FF2B5EF4-FFF2-40B4-BE49-F238E27FC236}">
                  <a16:creationId xmlns:a16="http://schemas.microsoft.com/office/drawing/2014/main" xmlns="" id="{F7835776-98B7-4FD0-9337-3482EFB03A4D}"/>
                </a:ext>
              </a:extLst>
            </p:cNvPr>
            <p:cNvSpPr txBox="1"/>
            <p:nvPr/>
          </p:nvSpPr>
          <p:spPr>
            <a:xfrm>
              <a:off x="-208605" y="4952662"/>
              <a:ext cx="165678"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grpSp>
      <p:grpSp>
        <p:nvGrpSpPr>
          <p:cNvPr id="200" name="Group 199">
            <a:extLst>
              <a:ext uri="{FF2B5EF4-FFF2-40B4-BE49-F238E27FC236}">
                <a16:creationId xmlns:a16="http://schemas.microsoft.com/office/drawing/2014/main" xmlns="" id="{CD0F7565-CFE3-46E1-BFFC-6B2022A7DFCE}"/>
              </a:ext>
            </a:extLst>
          </p:cNvPr>
          <p:cNvGrpSpPr/>
          <p:nvPr/>
        </p:nvGrpSpPr>
        <p:grpSpPr>
          <a:xfrm>
            <a:off x="104952" y="2952085"/>
            <a:ext cx="4357306" cy="2994930"/>
            <a:chOff x="-3081241" y="3059897"/>
            <a:chExt cx="3904682" cy="2994930"/>
          </a:xfrm>
        </p:grpSpPr>
        <p:sp>
          <p:nvSpPr>
            <p:cNvPr id="201" name="TextBox 18">
              <a:extLst>
                <a:ext uri="{FF2B5EF4-FFF2-40B4-BE49-F238E27FC236}">
                  <a16:creationId xmlns:a16="http://schemas.microsoft.com/office/drawing/2014/main" xmlns="" id="{8ECAB519-EE88-4220-8E18-3F76F354EA70}"/>
                </a:ext>
              </a:extLst>
            </p:cNvPr>
            <p:cNvSpPr txBox="1"/>
            <p:nvPr/>
          </p:nvSpPr>
          <p:spPr>
            <a:xfrm rot="16200000">
              <a:off x="-3629377" y="4122033"/>
              <a:ext cx="1338575" cy="24230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無増悪生存率、％</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02" name="Freeform 21">
              <a:extLst>
                <a:ext uri="{FF2B5EF4-FFF2-40B4-BE49-F238E27FC236}">
                  <a16:creationId xmlns:a16="http://schemas.microsoft.com/office/drawing/2014/main" xmlns="" id="{A5C2173B-CC0C-45F4-BB2E-799DD1B951D9}"/>
                </a:ext>
              </a:extLst>
            </p:cNvPr>
            <p:cNvSpPr/>
            <p:nvPr/>
          </p:nvSpPr>
          <p:spPr bwMode="auto">
            <a:xfrm>
              <a:off x="-2451948" y="3198502"/>
              <a:ext cx="3172079" cy="210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3" name="Line 6">
              <a:extLst>
                <a:ext uri="{FF2B5EF4-FFF2-40B4-BE49-F238E27FC236}">
                  <a16:creationId xmlns:a16="http://schemas.microsoft.com/office/drawing/2014/main" xmlns="" id="{F1CBDC9D-5FCC-40EA-8311-9F572D7F1062}"/>
                </a:ext>
              </a:extLst>
            </p:cNvPr>
            <p:cNvSpPr>
              <a:spLocks noChangeShapeType="1"/>
            </p:cNvSpPr>
            <p:nvPr/>
          </p:nvSpPr>
          <p:spPr bwMode="auto">
            <a:xfrm>
              <a:off x="-2525332" y="319850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4" name="Line 7">
              <a:extLst>
                <a:ext uri="{FF2B5EF4-FFF2-40B4-BE49-F238E27FC236}">
                  <a16:creationId xmlns:a16="http://schemas.microsoft.com/office/drawing/2014/main" xmlns="" id="{3E0442F0-2BA2-4096-8D14-5D6FF584CD39}"/>
                </a:ext>
              </a:extLst>
            </p:cNvPr>
            <p:cNvSpPr>
              <a:spLocks noChangeShapeType="1"/>
            </p:cNvSpPr>
            <p:nvPr/>
          </p:nvSpPr>
          <p:spPr bwMode="auto">
            <a:xfrm>
              <a:off x="-2525332" y="36178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5" name="Line 8">
              <a:extLst>
                <a:ext uri="{FF2B5EF4-FFF2-40B4-BE49-F238E27FC236}">
                  <a16:creationId xmlns:a16="http://schemas.microsoft.com/office/drawing/2014/main" xmlns="" id="{8FAE97F2-891B-4881-AC44-45C406B60580}"/>
                </a:ext>
              </a:extLst>
            </p:cNvPr>
            <p:cNvSpPr>
              <a:spLocks noChangeShapeType="1"/>
            </p:cNvSpPr>
            <p:nvPr/>
          </p:nvSpPr>
          <p:spPr bwMode="auto">
            <a:xfrm>
              <a:off x="-2525332" y="4018388"/>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6" name="Line 9">
              <a:extLst>
                <a:ext uri="{FF2B5EF4-FFF2-40B4-BE49-F238E27FC236}">
                  <a16:creationId xmlns:a16="http://schemas.microsoft.com/office/drawing/2014/main" xmlns="" id="{3A8A4CD2-297F-47A7-9100-86CD423AEE3D}"/>
                </a:ext>
              </a:extLst>
            </p:cNvPr>
            <p:cNvSpPr>
              <a:spLocks noChangeShapeType="1"/>
            </p:cNvSpPr>
            <p:nvPr/>
          </p:nvSpPr>
          <p:spPr bwMode="auto">
            <a:xfrm>
              <a:off x="-2525332" y="443186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7" name="Line 10">
              <a:extLst>
                <a:ext uri="{FF2B5EF4-FFF2-40B4-BE49-F238E27FC236}">
                  <a16:creationId xmlns:a16="http://schemas.microsoft.com/office/drawing/2014/main" xmlns="" id="{F65DD698-9C52-48A8-8DF8-98AF862A0737}"/>
                </a:ext>
              </a:extLst>
            </p:cNvPr>
            <p:cNvSpPr>
              <a:spLocks noChangeShapeType="1"/>
            </p:cNvSpPr>
            <p:nvPr/>
          </p:nvSpPr>
          <p:spPr bwMode="auto">
            <a:xfrm>
              <a:off x="-2525332" y="483670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8" name="Line 11">
              <a:extLst>
                <a:ext uri="{FF2B5EF4-FFF2-40B4-BE49-F238E27FC236}">
                  <a16:creationId xmlns:a16="http://schemas.microsoft.com/office/drawing/2014/main" xmlns="" id="{16132B73-DCBA-4CD2-B8DC-66630216288B}"/>
                </a:ext>
              </a:extLst>
            </p:cNvPr>
            <p:cNvSpPr>
              <a:spLocks noChangeShapeType="1"/>
            </p:cNvSpPr>
            <p:nvPr/>
          </p:nvSpPr>
          <p:spPr bwMode="auto">
            <a:xfrm>
              <a:off x="-2525332" y="5272711"/>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9" name="TextBox 19">
              <a:extLst>
                <a:ext uri="{FF2B5EF4-FFF2-40B4-BE49-F238E27FC236}">
                  <a16:creationId xmlns:a16="http://schemas.microsoft.com/office/drawing/2014/main" xmlns="" id="{167A0018-2DCC-4564-8028-D97C6E446256}"/>
                </a:ext>
              </a:extLst>
            </p:cNvPr>
            <p:cNvSpPr txBox="1"/>
            <p:nvPr/>
          </p:nvSpPr>
          <p:spPr>
            <a:xfrm>
              <a:off x="-2862828" y="3059897"/>
              <a:ext cx="315100"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210" name="TextBox 20">
              <a:extLst>
                <a:ext uri="{FF2B5EF4-FFF2-40B4-BE49-F238E27FC236}">
                  <a16:creationId xmlns:a16="http://schemas.microsoft.com/office/drawing/2014/main" xmlns="" id="{0AD67DAF-5455-430A-9A4D-CFFF7E75B0BB}"/>
                </a:ext>
              </a:extLst>
            </p:cNvPr>
            <p:cNvSpPr txBox="1"/>
            <p:nvPr/>
          </p:nvSpPr>
          <p:spPr>
            <a:xfrm>
              <a:off x="-2779509" y="3480807"/>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211" name="TextBox 21">
              <a:extLst>
                <a:ext uri="{FF2B5EF4-FFF2-40B4-BE49-F238E27FC236}">
                  <a16:creationId xmlns:a16="http://schemas.microsoft.com/office/drawing/2014/main" xmlns="" id="{2AB01DB2-83AA-4363-888A-0F14CEC9D20A}"/>
                </a:ext>
              </a:extLst>
            </p:cNvPr>
            <p:cNvSpPr txBox="1"/>
            <p:nvPr/>
          </p:nvSpPr>
          <p:spPr>
            <a:xfrm>
              <a:off x="-2779509" y="3867903"/>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212" name="TextBox 22">
              <a:extLst>
                <a:ext uri="{FF2B5EF4-FFF2-40B4-BE49-F238E27FC236}">
                  <a16:creationId xmlns:a16="http://schemas.microsoft.com/office/drawing/2014/main" xmlns="" id="{01CA3ABB-4F99-4E22-8F0E-3012236A8AA7}"/>
                </a:ext>
              </a:extLst>
            </p:cNvPr>
            <p:cNvSpPr txBox="1"/>
            <p:nvPr/>
          </p:nvSpPr>
          <p:spPr>
            <a:xfrm>
              <a:off x="-2779509" y="4294441"/>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213" name="TextBox 23">
              <a:extLst>
                <a:ext uri="{FF2B5EF4-FFF2-40B4-BE49-F238E27FC236}">
                  <a16:creationId xmlns:a16="http://schemas.microsoft.com/office/drawing/2014/main" xmlns="" id="{D2C360F3-7AB6-4C60-8DF8-E7641B3B984D}"/>
                </a:ext>
              </a:extLst>
            </p:cNvPr>
            <p:cNvSpPr txBox="1"/>
            <p:nvPr/>
          </p:nvSpPr>
          <p:spPr>
            <a:xfrm>
              <a:off x="-2779509" y="4699102"/>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214" name="TextBox 24">
              <a:extLst>
                <a:ext uri="{FF2B5EF4-FFF2-40B4-BE49-F238E27FC236}">
                  <a16:creationId xmlns:a16="http://schemas.microsoft.com/office/drawing/2014/main" xmlns="" id="{8E265EE3-9CF6-4C57-9320-11EBB6D9C8C5}"/>
                </a:ext>
              </a:extLst>
            </p:cNvPr>
            <p:cNvSpPr txBox="1"/>
            <p:nvPr/>
          </p:nvSpPr>
          <p:spPr>
            <a:xfrm>
              <a:off x="-2696150" y="5135432"/>
              <a:ext cx="14846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15" name="Line 21">
              <a:extLst>
                <a:ext uri="{FF2B5EF4-FFF2-40B4-BE49-F238E27FC236}">
                  <a16:creationId xmlns:a16="http://schemas.microsoft.com/office/drawing/2014/main" xmlns="" id="{181F51F5-2EAA-4C4C-A4A4-590106E37D1A}"/>
                </a:ext>
              </a:extLst>
            </p:cNvPr>
            <p:cNvSpPr>
              <a:spLocks noChangeShapeType="1"/>
            </p:cNvSpPr>
            <p:nvPr/>
          </p:nvSpPr>
          <p:spPr bwMode="auto">
            <a:xfrm flipH="1">
              <a:off x="-2448926"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16" name="Line 19">
              <a:extLst>
                <a:ext uri="{FF2B5EF4-FFF2-40B4-BE49-F238E27FC236}">
                  <a16:creationId xmlns:a16="http://schemas.microsoft.com/office/drawing/2014/main" xmlns="" id="{BCD7A392-6B83-4215-B5F4-A7D38C02AC34}"/>
                </a:ext>
              </a:extLst>
            </p:cNvPr>
            <p:cNvSpPr>
              <a:spLocks noChangeShapeType="1"/>
            </p:cNvSpPr>
            <p:nvPr/>
          </p:nvSpPr>
          <p:spPr bwMode="auto">
            <a:xfrm flipH="1">
              <a:off x="-2027435"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17" name="Line 21">
              <a:extLst>
                <a:ext uri="{FF2B5EF4-FFF2-40B4-BE49-F238E27FC236}">
                  <a16:creationId xmlns:a16="http://schemas.microsoft.com/office/drawing/2014/main" xmlns="" id="{C776D1F9-D673-4C06-99E8-A0F5FE2AB1DA}"/>
                </a:ext>
              </a:extLst>
            </p:cNvPr>
            <p:cNvSpPr>
              <a:spLocks noChangeShapeType="1"/>
            </p:cNvSpPr>
            <p:nvPr/>
          </p:nvSpPr>
          <p:spPr bwMode="auto">
            <a:xfrm flipH="1">
              <a:off x="-1655118"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18" name="TextBox 26">
              <a:extLst>
                <a:ext uri="{FF2B5EF4-FFF2-40B4-BE49-F238E27FC236}">
                  <a16:creationId xmlns:a16="http://schemas.microsoft.com/office/drawing/2014/main" xmlns="" id="{C530FED4-8814-4A7B-938A-471DFE7C8F88}"/>
                </a:ext>
              </a:extLst>
            </p:cNvPr>
            <p:cNvSpPr txBox="1"/>
            <p:nvPr/>
          </p:nvSpPr>
          <p:spPr>
            <a:xfrm>
              <a:off x="-2523160" y="5343751"/>
              <a:ext cx="14846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19" name="TextBox 28">
              <a:extLst>
                <a:ext uri="{FF2B5EF4-FFF2-40B4-BE49-F238E27FC236}">
                  <a16:creationId xmlns:a16="http://schemas.microsoft.com/office/drawing/2014/main" xmlns="" id="{7359A4C4-5865-4DE3-8E30-B8A5DBBC643B}"/>
                </a:ext>
              </a:extLst>
            </p:cNvPr>
            <p:cNvSpPr txBox="1"/>
            <p:nvPr/>
          </p:nvSpPr>
          <p:spPr>
            <a:xfrm>
              <a:off x="-2101669" y="5343751"/>
              <a:ext cx="14846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a:t>
              </a:r>
            </a:p>
          </p:txBody>
        </p:sp>
        <p:sp>
          <p:nvSpPr>
            <p:cNvPr id="220" name="TextBox 30">
              <a:extLst>
                <a:ext uri="{FF2B5EF4-FFF2-40B4-BE49-F238E27FC236}">
                  <a16:creationId xmlns:a16="http://schemas.microsoft.com/office/drawing/2014/main" xmlns="" id="{93DBBFA6-83D2-4AB8-AE6C-0F74D578739F}"/>
                </a:ext>
              </a:extLst>
            </p:cNvPr>
            <p:cNvSpPr txBox="1"/>
            <p:nvPr/>
          </p:nvSpPr>
          <p:spPr>
            <a:xfrm>
              <a:off x="-1734689" y="5343751"/>
              <a:ext cx="14846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221" name="Line 21">
              <a:extLst>
                <a:ext uri="{FF2B5EF4-FFF2-40B4-BE49-F238E27FC236}">
                  <a16:creationId xmlns:a16="http://schemas.microsoft.com/office/drawing/2014/main" xmlns="" id="{6763239B-C567-4B4D-9A4A-36ECD471EAAE}"/>
                </a:ext>
              </a:extLst>
            </p:cNvPr>
            <p:cNvSpPr>
              <a:spLocks noChangeShapeType="1"/>
            </p:cNvSpPr>
            <p:nvPr/>
          </p:nvSpPr>
          <p:spPr bwMode="auto">
            <a:xfrm flipH="1">
              <a:off x="-1272710"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2" name="TextBox 30">
              <a:extLst>
                <a:ext uri="{FF2B5EF4-FFF2-40B4-BE49-F238E27FC236}">
                  <a16:creationId xmlns:a16="http://schemas.microsoft.com/office/drawing/2014/main" xmlns="" id="{D0C3400D-A7CA-44B9-85D3-69B4CD84DF44}"/>
                </a:ext>
              </a:extLst>
            </p:cNvPr>
            <p:cNvSpPr txBox="1"/>
            <p:nvPr/>
          </p:nvSpPr>
          <p:spPr>
            <a:xfrm>
              <a:off x="-1347418" y="5343751"/>
              <a:ext cx="14846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9</a:t>
              </a:r>
            </a:p>
          </p:txBody>
        </p:sp>
        <p:sp>
          <p:nvSpPr>
            <p:cNvPr id="223" name="Line 21">
              <a:extLst>
                <a:ext uri="{FF2B5EF4-FFF2-40B4-BE49-F238E27FC236}">
                  <a16:creationId xmlns:a16="http://schemas.microsoft.com/office/drawing/2014/main" xmlns="" id="{AF59714C-72B0-4567-90C4-B16B00C75722}"/>
                </a:ext>
              </a:extLst>
            </p:cNvPr>
            <p:cNvSpPr>
              <a:spLocks noChangeShapeType="1"/>
            </p:cNvSpPr>
            <p:nvPr/>
          </p:nvSpPr>
          <p:spPr bwMode="auto">
            <a:xfrm flipH="1">
              <a:off x="-881806"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4" name="TextBox 30">
              <a:extLst>
                <a:ext uri="{FF2B5EF4-FFF2-40B4-BE49-F238E27FC236}">
                  <a16:creationId xmlns:a16="http://schemas.microsoft.com/office/drawing/2014/main" xmlns="" id="{69FAAC61-7467-4978-A101-CBAD30CA6DE4}"/>
                </a:ext>
              </a:extLst>
            </p:cNvPr>
            <p:cNvSpPr txBox="1"/>
            <p:nvPr/>
          </p:nvSpPr>
          <p:spPr>
            <a:xfrm>
              <a:off x="-1002357"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12</a:t>
              </a:r>
            </a:p>
          </p:txBody>
        </p:sp>
        <p:sp>
          <p:nvSpPr>
            <p:cNvPr id="225" name="Line 21">
              <a:extLst>
                <a:ext uri="{FF2B5EF4-FFF2-40B4-BE49-F238E27FC236}">
                  <a16:creationId xmlns:a16="http://schemas.microsoft.com/office/drawing/2014/main" xmlns="" id="{89E95EDB-AC2B-40AA-82DD-48DB1317FEEF}"/>
                </a:ext>
              </a:extLst>
            </p:cNvPr>
            <p:cNvSpPr>
              <a:spLocks noChangeShapeType="1"/>
            </p:cNvSpPr>
            <p:nvPr/>
          </p:nvSpPr>
          <p:spPr bwMode="auto">
            <a:xfrm flipH="1">
              <a:off x="-466742"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6" name="Line 19">
              <a:extLst>
                <a:ext uri="{FF2B5EF4-FFF2-40B4-BE49-F238E27FC236}">
                  <a16:creationId xmlns:a16="http://schemas.microsoft.com/office/drawing/2014/main" xmlns="" id="{9619A8F9-5BC2-4471-AD71-9B194BB54D8C}"/>
                </a:ext>
              </a:extLst>
            </p:cNvPr>
            <p:cNvSpPr>
              <a:spLocks noChangeShapeType="1"/>
            </p:cNvSpPr>
            <p:nvPr/>
          </p:nvSpPr>
          <p:spPr bwMode="auto">
            <a:xfrm flipH="1">
              <a:off x="-52975"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27" name="Line 21">
              <a:extLst>
                <a:ext uri="{FF2B5EF4-FFF2-40B4-BE49-F238E27FC236}">
                  <a16:creationId xmlns:a16="http://schemas.microsoft.com/office/drawing/2014/main" xmlns="" id="{09D37819-5CA9-491B-A72B-A44F90BD01C4}"/>
                </a:ext>
              </a:extLst>
            </p:cNvPr>
            <p:cNvSpPr>
              <a:spLocks noChangeShapeType="1"/>
            </p:cNvSpPr>
            <p:nvPr/>
          </p:nvSpPr>
          <p:spPr bwMode="auto">
            <a:xfrm flipH="1">
              <a:off x="329227"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8" name="TextBox 26">
              <a:extLst>
                <a:ext uri="{FF2B5EF4-FFF2-40B4-BE49-F238E27FC236}">
                  <a16:creationId xmlns:a16="http://schemas.microsoft.com/office/drawing/2014/main" xmlns="" id="{D382F301-66F8-4DF2-B53B-A9A62D1E92E5}"/>
                </a:ext>
              </a:extLst>
            </p:cNvPr>
            <p:cNvSpPr txBox="1"/>
            <p:nvPr/>
          </p:nvSpPr>
          <p:spPr>
            <a:xfrm>
              <a:off x="-583768"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229" name="TextBox 28">
              <a:extLst>
                <a:ext uri="{FF2B5EF4-FFF2-40B4-BE49-F238E27FC236}">
                  <a16:creationId xmlns:a16="http://schemas.microsoft.com/office/drawing/2014/main" xmlns="" id="{3740C25F-C01E-4C0C-A017-14A196F1D591}"/>
                </a:ext>
              </a:extLst>
            </p:cNvPr>
            <p:cNvSpPr txBox="1"/>
            <p:nvPr/>
          </p:nvSpPr>
          <p:spPr>
            <a:xfrm>
              <a:off x="-170002"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18</a:t>
              </a:r>
            </a:p>
          </p:txBody>
        </p:sp>
        <p:sp>
          <p:nvSpPr>
            <p:cNvPr id="230" name="TextBox 30">
              <a:extLst>
                <a:ext uri="{FF2B5EF4-FFF2-40B4-BE49-F238E27FC236}">
                  <a16:creationId xmlns:a16="http://schemas.microsoft.com/office/drawing/2014/main" xmlns="" id="{477262F2-B0E0-491A-9BC4-BDC23C6C1602}"/>
                </a:ext>
              </a:extLst>
            </p:cNvPr>
            <p:cNvSpPr txBox="1"/>
            <p:nvPr/>
          </p:nvSpPr>
          <p:spPr>
            <a:xfrm>
              <a:off x="208017"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21</a:t>
              </a:r>
            </a:p>
          </p:txBody>
        </p:sp>
        <p:sp>
          <p:nvSpPr>
            <p:cNvPr id="231" name="Line 21">
              <a:extLst>
                <a:ext uri="{FF2B5EF4-FFF2-40B4-BE49-F238E27FC236}">
                  <a16:creationId xmlns:a16="http://schemas.microsoft.com/office/drawing/2014/main" xmlns="" id="{AB18563E-160F-47E0-B5BB-147604ACCABD}"/>
                </a:ext>
              </a:extLst>
            </p:cNvPr>
            <p:cNvSpPr>
              <a:spLocks noChangeShapeType="1"/>
            </p:cNvSpPr>
            <p:nvPr/>
          </p:nvSpPr>
          <p:spPr bwMode="auto">
            <a:xfrm flipH="1">
              <a:off x="711633" y="5300571"/>
              <a:ext cx="0" cy="51113"/>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32" name="TextBox 30">
              <a:extLst>
                <a:ext uri="{FF2B5EF4-FFF2-40B4-BE49-F238E27FC236}">
                  <a16:creationId xmlns:a16="http://schemas.microsoft.com/office/drawing/2014/main" xmlns="" id="{1E8F8473-D4C6-4C38-8936-4480EE6A4342}"/>
                </a:ext>
              </a:extLst>
            </p:cNvPr>
            <p:cNvSpPr txBox="1"/>
            <p:nvPr/>
          </p:nvSpPr>
          <p:spPr>
            <a:xfrm>
              <a:off x="591658"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p>
          </p:txBody>
        </p:sp>
        <p:sp>
          <p:nvSpPr>
            <p:cNvPr id="233" name="TextBox 46">
              <a:extLst>
                <a:ext uri="{FF2B5EF4-FFF2-40B4-BE49-F238E27FC236}">
                  <a16:creationId xmlns:a16="http://schemas.microsoft.com/office/drawing/2014/main" xmlns="" id="{C03FEF48-2451-44C1-BADF-188A05AD407D}"/>
                </a:ext>
              </a:extLst>
            </p:cNvPr>
            <p:cNvSpPr txBox="1"/>
            <p:nvPr/>
          </p:nvSpPr>
          <p:spPr>
            <a:xfrm>
              <a:off x="-2563347"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45</a:t>
              </a:r>
            </a:p>
          </p:txBody>
        </p:sp>
        <p:sp>
          <p:nvSpPr>
            <p:cNvPr id="234" name="TextBox 47">
              <a:extLst>
                <a:ext uri="{FF2B5EF4-FFF2-40B4-BE49-F238E27FC236}">
                  <a16:creationId xmlns:a16="http://schemas.microsoft.com/office/drawing/2014/main" xmlns="" id="{82F7B478-8DF8-4E40-BEFC-6857B06F8BA7}"/>
                </a:ext>
              </a:extLst>
            </p:cNvPr>
            <p:cNvSpPr txBox="1"/>
            <p:nvPr/>
          </p:nvSpPr>
          <p:spPr>
            <a:xfrm>
              <a:off x="-2125970"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37</a:t>
              </a:r>
            </a:p>
          </p:txBody>
        </p:sp>
        <p:sp>
          <p:nvSpPr>
            <p:cNvPr id="235" name="TextBox 48">
              <a:extLst>
                <a:ext uri="{FF2B5EF4-FFF2-40B4-BE49-F238E27FC236}">
                  <a16:creationId xmlns:a16="http://schemas.microsoft.com/office/drawing/2014/main" xmlns="" id="{01563E7D-CF19-4671-868E-5D08B31AC405}"/>
                </a:ext>
              </a:extLst>
            </p:cNvPr>
            <p:cNvSpPr txBox="1"/>
            <p:nvPr/>
          </p:nvSpPr>
          <p:spPr>
            <a:xfrm>
              <a:off x="-1758991"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34</a:t>
              </a:r>
            </a:p>
          </p:txBody>
        </p:sp>
        <p:sp>
          <p:nvSpPr>
            <p:cNvPr id="236" name="TextBox 48">
              <a:extLst>
                <a:ext uri="{FF2B5EF4-FFF2-40B4-BE49-F238E27FC236}">
                  <a16:creationId xmlns:a16="http://schemas.microsoft.com/office/drawing/2014/main" xmlns="" id="{C5C9DBE3-9817-42C6-BFCC-982ECE8AFCE4}"/>
                </a:ext>
              </a:extLst>
            </p:cNvPr>
            <p:cNvSpPr txBox="1"/>
            <p:nvPr/>
          </p:nvSpPr>
          <p:spPr>
            <a:xfrm>
              <a:off x="-1371719"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31</a:t>
              </a:r>
            </a:p>
          </p:txBody>
        </p:sp>
        <p:sp>
          <p:nvSpPr>
            <p:cNvPr id="237" name="TextBox 48">
              <a:extLst>
                <a:ext uri="{FF2B5EF4-FFF2-40B4-BE49-F238E27FC236}">
                  <a16:creationId xmlns:a16="http://schemas.microsoft.com/office/drawing/2014/main" xmlns="" id="{29765434-9845-4702-ACA3-75EF243A99C6}"/>
                </a:ext>
              </a:extLst>
            </p:cNvPr>
            <p:cNvSpPr txBox="1"/>
            <p:nvPr/>
          </p:nvSpPr>
          <p:spPr>
            <a:xfrm>
              <a:off x="-985001"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29</a:t>
              </a:r>
            </a:p>
          </p:txBody>
        </p:sp>
        <p:sp>
          <p:nvSpPr>
            <p:cNvPr id="238" name="TextBox 46">
              <a:extLst>
                <a:ext uri="{FF2B5EF4-FFF2-40B4-BE49-F238E27FC236}">
                  <a16:creationId xmlns:a16="http://schemas.microsoft.com/office/drawing/2014/main" xmlns="" id="{94093CFC-39D3-4ABC-AB5D-00964C278C3D}"/>
                </a:ext>
              </a:extLst>
            </p:cNvPr>
            <p:cNvSpPr txBox="1"/>
            <p:nvPr/>
          </p:nvSpPr>
          <p:spPr>
            <a:xfrm>
              <a:off x="-571889"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24</a:t>
              </a:r>
            </a:p>
          </p:txBody>
        </p:sp>
        <p:sp>
          <p:nvSpPr>
            <p:cNvPr id="239" name="TextBox 47">
              <a:extLst>
                <a:ext uri="{FF2B5EF4-FFF2-40B4-BE49-F238E27FC236}">
                  <a16:creationId xmlns:a16="http://schemas.microsoft.com/office/drawing/2014/main" xmlns="" id="{27322DB4-B7A3-48E3-B9DF-49B00914BF50}"/>
                </a:ext>
              </a:extLst>
            </p:cNvPr>
            <p:cNvSpPr txBox="1"/>
            <p:nvPr/>
          </p:nvSpPr>
          <p:spPr>
            <a:xfrm>
              <a:off x="-158124"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13</a:t>
              </a:r>
            </a:p>
          </p:txBody>
        </p:sp>
        <p:sp>
          <p:nvSpPr>
            <p:cNvPr id="240" name="TextBox 48">
              <a:extLst>
                <a:ext uri="{FF2B5EF4-FFF2-40B4-BE49-F238E27FC236}">
                  <a16:creationId xmlns:a16="http://schemas.microsoft.com/office/drawing/2014/main" xmlns="" id="{6CF284D6-FDF0-4508-9DB2-0CFA6389D85A}"/>
                </a:ext>
              </a:extLst>
            </p:cNvPr>
            <p:cNvSpPr txBox="1"/>
            <p:nvPr/>
          </p:nvSpPr>
          <p:spPr>
            <a:xfrm>
              <a:off x="261552" y="5782069"/>
              <a:ext cx="14846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6</a:t>
              </a:r>
            </a:p>
          </p:txBody>
        </p:sp>
        <p:sp>
          <p:nvSpPr>
            <p:cNvPr id="241" name="TextBox 48">
              <a:extLst>
                <a:ext uri="{FF2B5EF4-FFF2-40B4-BE49-F238E27FC236}">
                  <a16:creationId xmlns:a16="http://schemas.microsoft.com/office/drawing/2014/main" xmlns="" id="{B8A9970D-62E1-4ECA-BED1-3909FA39AC1C}"/>
                </a:ext>
              </a:extLst>
            </p:cNvPr>
            <p:cNvSpPr txBox="1"/>
            <p:nvPr/>
          </p:nvSpPr>
          <p:spPr>
            <a:xfrm>
              <a:off x="645193" y="5782069"/>
              <a:ext cx="14846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grpSp>
      <p:graphicFrame>
        <p:nvGraphicFramePr>
          <p:cNvPr id="242" name="Table 153">
            <a:extLst>
              <a:ext uri="{FF2B5EF4-FFF2-40B4-BE49-F238E27FC236}">
                <a16:creationId xmlns:a16="http://schemas.microsoft.com/office/drawing/2014/main" xmlns="" id="{236110D4-05D0-4FE5-85A0-1E334E585884}"/>
              </a:ext>
            </a:extLst>
          </p:cNvPr>
          <p:cNvGraphicFramePr>
            <a:graphicFrameLocks noGrp="1"/>
          </p:cNvGraphicFramePr>
          <p:nvPr>
            <p:extLst>
              <p:ext uri="{D42A27DB-BD31-4B8C-83A1-F6EECF244321}">
                <p14:modId xmlns:p14="http://schemas.microsoft.com/office/powerpoint/2010/main" xmlns="" val="1472931352"/>
              </p:ext>
            </p:extLst>
          </p:nvPr>
        </p:nvGraphicFramePr>
        <p:xfrm>
          <a:off x="689675" y="1817855"/>
          <a:ext cx="3827153" cy="1080480"/>
        </p:xfrm>
        <a:graphic>
          <a:graphicData uri="http://schemas.openxmlformats.org/drawingml/2006/table">
            <a:tbl>
              <a:tblPr firstRow="1" bandRow="1">
                <a:tableStyleId>{5C22544A-7EE6-4342-B048-85BDC9FD1C3A}</a:tableStyleId>
              </a:tblPr>
              <a:tblGrid>
                <a:gridCol w="2566709">
                  <a:extLst>
                    <a:ext uri="{9D8B030D-6E8A-4147-A177-3AD203B41FA5}">
                      <a16:colId xmlns:a16="http://schemas.microsoft.com/office/drawing/2014/main" xmlns="" val="4145663322"/>
                    </a:ext>
                  </a:extLst>
                </a:gridCol>
                <a:gridCol w="1260444">
                  <a:extLst>
                    <a:ext uri="{9D8B030D-6E8A-4147-A177-3AD203B41FA5}">
                      <a16:colId xmlns:a16="http://schemas.microsoft.com/office/drawing/2014/main" xmlns="" val="3074726050"/>
                    </a:ext>
                  </a:extLst>
                </a:gridCol>
              </a:tblGrid>
              <a:tr h="0">
                <a:tc>
                  <a:txBody>
                    <a:bodyPr/>
                    <a:lstStyle/>
                    <a:p>
                      <a:endParaRPr lang="en-GB" sz="1300">
                        <a:solidFill>
                          <a:srgbClr val="4D4D4D"/>
                        </a:solidFill>
                        <a:latin typeface="+mj-lt"/>
                        <a:ea typeface="ＭＳ Ｐゴシック" panose="020B0600070205080204" pitchFamily="50" charset="-128"/>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1" i="0" strike="noStrike" cap="none" spc="0" baseline="0">
                          <a:solidFill>
                            <a:srgbClr val="4D4D4D"/>
                          </a:solidFill>
                          <a:effectLst/>
                          <a:latin typeface="+mj-lt"/>
                          <a:ea typeface="ＭＳ Ｐゴシック" panose="020B0600070205080204" pitchFamily="50" charset="-128"/>
                          <a:cs typeface="MS UI Gothic"/>
                        </a:rPr>
                        <a:t>全患者（n = 45）</a:t>
                      </a:r>
                      <a:endParaRPr lang="en-GB" sz="1300">
                        <a:solidFill>
                          <a:srgbClr val="4D4D4D"/>
                        </a:solidFill>
                        <a:latin typeface="+mj-lt"/>
                        <a:ea typeface="ＭＳ Ｐゴシック" panose="020B0600070205080204" pitchFamily="50" charset="-128"/>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4756856"/>
                  </a:ext>
                </a:extLst>
              </a:tr>
              <a:tr h="0">
                <a:tc>
                  <a:txBody>
                    <a:bodyPr/>
                    <a:lstStyle/>
                    <a:p>
                      <a:r>
                        <a:rPr lang="ja-JP" sz="1300" b="0" i="0" strike="noStrike" cap="none" spc="0" baseline="0" dirty="0">
                          <a:solidFill>
                            <a:srgbClr val="4D4D4D"/>
                          </a:solidFill>
                          <a:effectLst/>
                          <a:latin typeface="+mj-lt"/>
                          <a:ea typeface="ＭＳ Ｐゴシック" panose="020B0600070205080204" pitchFamily="50" charset="-128"/>
                          <a:cs typeface="MS UI Gothic"/>
                        </a:rPr>
                        <a:t>mPFS、月</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数</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95％CI）</a:t>
                      </a:r>
                      <a:endParaRPr lang="en-GB" sz="1300" dirty="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N</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87103253"/>
                  </a:ext>
                </a:extLst>
              </a:tr>
              <a:tr h="0">
                <a:tc>
                  <a:txBody>
                    <a:bodyPr/>
                    <a:lstStyle/>
                    <a:p>
                      <a:r>
                        <a:rPr lang="ja-JP" sz="1300" b="0" i="0" strike="noStrike" cap="none" spc="0" baseline="0" dirty="0">
                          <a:solidFill>
                            <a:srgbClr val="4D4D4D"/>
                          </a:solidFill>
                          <a:effectLst/>
                          <a:latin typeface="+mj-lt"/>
                          <a:ea typeface="ＭＳ Ｐゴシック" panose="020B0600070205080204" pitchFamily="50" charset="-128"/>
                          <a:cs typeface="MS UI Gothic"/>
                        </a:rPr>
                        <a:t>12ヵ月時点のPFS率、</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95％CI）</a:t>
                      </a:r>
                      <a:endParaRPr lang="en-GB" sz="1300" dirty="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62、87）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1900684"/>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j-lt"/>
                          <a:ea typeface="ＭＳ Ｐゴシック" panose="020B0600070205080204" pitchFamily="50" charset="-128"/>
                          <a:cs typeface="MS UI Gothic"/>
                        </a:rPr>
                        <a:t>15ヵ月時点のPFS率、</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95％CI）</a:t>
                      </a:r>
                      <a:endParaRPr lang="en-GB" sz="1300" dirty="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j-lt"/>
                          <a:ea typeface="ＭＳ Ｐゴシック" panose="020B0600070205080204" pitchFamily="50" charset="-128"/>
                          <a:cs typeface="MS UI Gothic"/>
                        </a:rPr>
                        <a:t>7</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59、85）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9022245"/>
                  </a:ext>
                </a:extLst>
              </a:tr>
            </a:tbl>
          </a:graphicData>
        </a:graphic>
      </p:graphicFrame>
      <p:sp>
        <p:nvSpPr>
          <p:cNvPr id="243" name="TextBox 42">
            <a:extLst>
              <a:ext uri="{FF2B5EF4-FFF2-40B4-BE49-F238E27FC236}">
                <a16:creationId xmlns:a16="http://schemas.microsoft.com/office/drawing/2014/main" xmlns="" id="{A003F622-0040-4690-ACBC-9B61DEECA1B4}"/>
              </a:ext>
            </a:extLst>
          </p:cNvPr>
          <p:cNvSpPr txBox="1"/>
          <p:nvPr/>
        </p:nvSpPr>
        <p:spPr>
          <a:xfrm>
            <a:off x="4452679" y="5436135"/>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リスク例数</a:t>
            </a:r>
          </a:p>
        </p:txBody>
      </p:sp>
      <p:graphicFrame>
        <p:nvGraphicFramePr>
          <p:cNvPr id="244" name="Table 153">
            <a:extLst>
              <a:ext uri="{FF2B5EF4-FFF2-40B4-BE49-F238E27FC236}">
                <a16:creationId xmlns:a16="http://schemas.microsoft.com/office/drawing/2014/main" xmlns="" id="{DC0840A4-2E3D-49AB-916F-C6DDD3068C55}"/>
              </a:ext>
            </a:extLst>
          </p:cNvPr>
          <p:cNvGraphicFramePr>
            <a:graphicFrameLocks noGrp="1"/>
          </p:cNvGraphicFramePr>
          <p:nvPr>
            <p:extLst>
              <p:ext uri="{D42A27DB-BD31-4B8C-83A1-F6EECF244321}">
                <p14:modId xmlns:p14="http://schemas.microsoft.com/office/powerpoint/2010/main" xmlns="" val="470866261"/>
              </p:ext>
            </p:extLst>
          </p:nvPr>
        </p:nvGraphicFramePr>
        <p:xfrm>
          <a:off x="5114441" y="1817855"/>
          <a:ext cx="3892248" cy="1080480"/>
        </p:xfrm>
        <a:graphic>
          <a:graphicData uri="http://schemas.openxmlformats.org/drawingml/2006/table">
            <a:tbl>
              <a:tblPr firstRow="1" bandRow="1">
                <a:tableStyleId>{5C22544A-7EE6-4342-B048-85BDC9FD1C3A}</a:tableStyleId>
              </a:tblPr>
              <a:tblGrid>
                <a:gridCol w="2490008">
                  <a:extLst>
                    <a:ext uri="{9D8B030D-6E8A-4147-A177-3AD203B41FA5}">
                      <a16:colId xmlns:a16="http://schemas.microsoft.com/office/drawing/2014/main" xmlns="" val="4145663322"/>
                    </a:ext>
                  </a:extLst>
                </a:gridCol>
                <a:gridCol w="1402240">
                  <a:extLst>
                    <a:ext uri="{9D8B030D-6E8A-4147-A177-3AD203B41FA5}">
                      <a16:colId xmlns:a16="http://schemas.microsoft.com/office/drawing/2014/main" xmlns="" val="3074726050"/>
                    </a:ext>
                  </a:extLst>
                </a:gridCol>
              </a:tblGrid>
              <a:tr h="0">
                <a:tc>
                  <a:txBody>
                    <a:bodyPr/>
                    <a:lstStyle/>
                    <a:p>
                      <a:endParaRPr lang="en-GB" sz="1300">
                        <a:solidFill>
                          <a:srgbClr val="4D4D4D"/>
                        </a:solidFill>
                        <a:latin typeface="+mj-lt"/>
                        <a:ea typeface="ＭＳ Ｐゴシック" panose="020B0600070205080204" pitchFamily="50" charset="-128"/>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1" i="0" strike="noStrike" cap="none" spc="0" baseline="0">
                          <a:solidFill>
                            <a:srgbClr val="4D4D4D"/>
                          </a:solidFill>
                          <a:effectLst/>
                          <a:latin typeface="+mj-lt"/>
                          <a:ea typeface="ＭＳ Ｐゴシック" panose="020B0600070205080204" pitchFamily="50" charset="-128"/>
                          <a:cs typeface="MS UI Gothic"/>
                        </a:rPr>
                        <a:t>全患者（n = 45）</a:t>
                      </a:r>
                      <a:endParaRPr lang="en-GB" sz="1300">
                        <a:solidFill>
                          <a:srgbClr val="4D4D4D"/>
                        </a:solidFill>
                        <a:latin typeface="+mj-lt"/>
                        <a:ea typeface="ＭＳ Ｐゴシック" panose="020B0600070205080204" pitchFamily="50" charset="-128"/>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4756856"/>
                  </a:ext>
                </a:extLst>
              </a:tr>
              <a:tr h="0">
                <a:tc>
                  <a:txBody>
                    <a:bodyPr/>
                    <a:lstStyle/>
                    <a:p>
                      <a:r>
                        <a:rPr lang="ja-JP" sz="1300" b="0" i="0" strike="noStrike" cap="none" spc="0" baseline="0" dirty="0">
                          <a:solidFill>
                            <a:srgbClr val="4D4D4D"/>
                          </a:solidFill>
                          <a:effectLst/>
                          <a:latin typeface="+mj-lt"/>
                          <a:ea typeface="ＭＳ Ｐゴシック" panose="020B0600070205080204" pitchFamily="50" charset="-128"/>
                          <a:cs typeface="MS UI Gothic"/>
                        </a:rPr>
                        <a:t>mOS、月</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数</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95％CI）</a:t>
                      </a:r>
                      <a:endParaRPr lang="en-GB" sz="1300" dirty="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N</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87103253"/>
                  </a:ext>
                </a:extLst>
              </a:tr>
              <a:tr h="0">
                <a:tc>
                  <a:txBody>
                    <a:bodyPr/>
                    <a:lstStyle/>
                    <a:p>
                      <a:r>
                        <a:rPr lang="ja-JP" sz="1300" b="0" i="0" strike="noStrike" cap="none" spc="0" baseline="0" dirty="0">
                          <a:solidFill>
                            <a:srgbClr val="4D4D4D"/>
                          </a:solidFill>
                          <a:effectLst/>
                          <a:latin typeface="+mj-lt"/>
                          <a:ea typeface="ＭＳ Ｐゴシック" panose="020B0600070205080204" pitchFamily="50" charset="-128"/>
                          <a:cs typeface="MS UI Gothic"/>
                        </a:rPr>
                        <a:t>12ヵ月時点のOS率、</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95％CI）</a:t>
                      </a:r>
                      <a:endParaRPr lang="en-GB" sz="1300" dirty="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dirty="0">
                          <a:solidFill>
                            <a:srgbClr val="4D4D4D"/>
                          </a:solidFill>
                          <a:effectLst/>
                          <a:latin typeface="+mj-lt"/>
                          <a:ea typeface="ＭＳ Ｐゴシック" panose="020B0600070205080204" pitchFamily="50" charset="-128"/>
                          <a:cs typeface="MS UI Gothic"/>
                        </a:rPr>
                        <a:t>8</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70、92）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1900684"/>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j-lt"/>
                          <a:ea typeface="ＭＳ Ｐゴシック" panose="020B0600070205080204" pitchFamily="50" charset="-128"/>
                          <a:cs typeface="MS UI Gothic"/>
                        </a:rPr>
                        <a:t>15ヵ月時点のOS率、</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95％CI）</a:t>
                      </a:r>
                      <a:endParaRPr lang="en-GB" sz="1300" dirty="0">
                        <a:solidFill>
                          <a:srgbClr val="4D4D4D"/>
                        </a:solidFill>
                        <a:latin typeface="+mj-lt"/>
                        <a:ea typeface="ＭＳ Ｐゴシック" panose="020B0600070205080204" pitchFamily="50" charset="-128"/>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j-lt"/>
                          <a:ea typeface="ＭＳ Ｐゴシック" panose="020B0600070205080204" pitchFamily="50" charset="-128"/>
                          <a:cs typeface="MS UI Gothic"/>
                        </a:rPr>
                        <a:t>8</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300" b="0" i="0" strike="noStrike" cap="none" spc="0" baseline="0" dirty="0">
                          <a:solidFill>
                            <a:srgbClr val="4D4D4D"/>
                          </a:solidFill>
                          <a:effectLst/>
                          <a:latin typeface="+mj-lt"/>
                          <a:ea typeface="ＭＳ Ｐゴシック" panose="020B0600070205080204" pitchFamily="50" charset="-128"/>
                          <a:cs typeface="MS UI Gothic"/>
                        </a:rPr>
                        <a:t>70、92）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9022245"/>
                  </a:ext>
                </a:extLst>
              </a:tr>
            </a:tbl>
          </a:graphicData>
        </a:graphic>
      </p:graphicFrame>
      <p:sp>
        <p:nvSpPr>
          <p:cNvPr id="245" name="Graphic 6">
            <a:extLst>
              <a:ext uri="{FF2B5EF4-FFF2-40B4-BE49-F238E27FC236}">
                <a16:creationId xmlns:a16="http://schemas.microsoft.com/office/drawing/2014/main" xmlns="" id="{12B0C273-5ACB-498C-B2B8-3F8F2C0E6367}"/>
              </a:ext>
            </a:extLst>
          </p:cNvPr>
          <p:cNvSpPr/>
          <p:nvPr/>
        </p:nvSpPr>
        <p:spPr>
          <a:xfrm>
            <a:off x="807126" y="3104829"/>
            <a:ext cx="3448805" cy="540920"/>
          </a:xfrm>
          <a:custGeom>
            <a:avLst/>
            <a:gdLst>
              <a:gd name="connsiteX0" fmla="*/ 5410010 w 5400675"/>
              <a:gd name="connsiteY0" fmla="*/ 844581 h 838200"/>
              <a:gd name="connsiteX1" fmla="*/ 3242253 w 5400675"/>
              <a:gd name="connsiteY1" fmla="*/ 844581 h 838200"/>
              <a:gd name="connsiteX2" fmla="*/ 3242253 w 5400675"/>
              <a:gd name="connsiteY2" fmla="*/ 727279 h 838200"/>
              <a:gd name="connsiteX3" fmla="*/ 1393555 w 5400675"/>
              <a:gd name="connsiteY3" fmla="*/ 727279 h 838200"/>
              <a:gd name="connsiteX4" fmla="*/ 1393555 w 5400675"/>
              <a:gd name="connsiteY4" fmla="*/ 647512 h 838200"/>
              <a:gd name="connsiteX5" fmla="*/ 1144876 w 5400675"/>
              <a:gd name="connsiteY5" fmla="*/ 647512 h 838200"/>
              <a:gd name="connsiteX6" fmla="*/ 1144876 w 5400675"/>
              <a:gd name="connsiteY6" fmla="*/ 572438 h 838200"/>
              <a:gd name="connsiteX7" fmla="*/ 919655 w 5400675"/>
              <a:gd name="connsiteY7" fmla="*/ 572438 h 838200"/>
              <a:gd name="connsiteX8" fmla="*/ 919655 w 5400675"/>
              <a:gd name="connsiteY8" fmla="*/ 506749 h 838200"/>
              <a:gd name="connsiteX9" fmla="*/ 412907 w 5400675"/>
              <a:gd name="connsiteY9" fmla="*/ 506749 h 838200"/>
              <a:gd name="connsiteX10" fmla="*/ 412907 w 5400675"/>
              <a:gd name="connsiteY10" fmla="*/ 426983 h 838200"/>
              <a:gd name="connsiteX11" fmla="*/ 380062 w 5400675"/>
              <a:gd name="connsiteY11" fmla="*/ 426983 h 838200"/>
              <a:gd name="connsiteX12" fmla="*/ 380062 w 5400675"/>
              <a:gd name="connsiteY12" fmla="*/ 361293 h 838200"/>
              <a:gd name="connsiteX13" fmla="*/ 351909 w 5400675"/>
              <a:gd name="connsiteY13" fmla="*/ 361293 h 838200"/>
              <a:gd name="connsiteX14" fmla="*/ 351909 w 5400675"/>
              <a:gd name="connsiteY14" fmla="*/ 286219 h 838200"/>
              <a:gd name="connsiteX15" fmla="*/ 314372 w 5400675"/>
              <a:gd name="connsiteY15" fmla="*/ 286219 h 838200"/>
              <a:gd name="connsiteX16" fmla="*/ 314372 w 5400675"/>
              <a:gd name="connsiteY16" fmla="*/ 215837 h 838200"/>
              <a:gd name="connsiteX17" fmla="*/ 295604 w 5400675"/>
              <a:gd name="connsiteY17" fmla="*/ 215837 h 838200"/>
              <a:gd name="connsiteX18" fmla="*/ 295604 w 5400675"/>
              <a:gd name="connsiteY18" fmla="*/ 145455 h 838200"/>
              <a:gd name="connsiteX19" fmla="*/ 159532 w 5400675"/>
              <a:gd name="connsiteY19" fmla="*/ 145455 h 838200"/>
              <a:gd name="connsiteX20" fmla="*/ 159532 w 5400675"/>
              <a:gd name="connsiteY20" fmla="*/ 79766 h 838200"/>
              <a:gd name="connsiteX21" fmla="*/ 89150 w 5400675"/>
              <a:gd name="connsiteY21" fmla="*/ 79766 h 838200"/>
              <a:gd name="connsiteX22" fmla="*/ 89150 w 5400675"/>
              <a:gd name="connsiteY22" fmla="*/ 0 h 838200"/>
              <a:gd name="connsiteX23" fmla="*/ 0 w 5400675"/>
              <a:gd name="connsiteY23"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0675" h="838200">
                <a:moveTo>
                  <a:pt x="5410010" y="844581"/>
                </a:moveTo>
                <a:lnTo>
                  <a:pt x="3242253" y="844581"/>
                </a:lnTo>
                <a:lnTo>
                  <a:pt x="3242253" y="727279"/>
                </a:lnTo>
                <a:lnTo>
                  <a:pt x="1393555" y="727279"/>
                </a:lnTo>
                <a:lnTo>
                  <a:pt x="1393555" y="647512"/>
                </a:lnTo>
                <a:lnTo>
                  <a:pt x="1144876" y="647512"/>
                </a:lnTo>
                <a:lnTo>
                  <a:pt x="1144876" y="572438"/>
                </a:lnTo>
                <a:lnTo>
                  <a:pt x="919655" y="572438"/>
                </a:lnTo>
                <a:lnTo>
                  <a:pt x="919655" y="506749"/>
                </a:lnTo>
                <a:lnTo>
                  <a:pt x="412907" y="506749"/>
                </a:lnTo>
                <a:lnTo>
                  <a:pt x="412907" y="426983"/>
                </a:lnTo>
                <a:lnTo>
                  <a:pt x="380062" y="426983"/>
                </a:lnTo>
                <a:lnTo>
                  <a:pt x="380062" y="361293"/>
                </a:lnTo>
                <a:lnTo>
                  <a:pt x="351909" y="361293"/>
                </a:lnTo>
                <a:lnTo>
                  <a:pt x="351909" y="286219"/>
                </a:lnTo>
                <a:lnTo>
                  <a:pt x="314372" y="286219"/>
                </a:lnTo>
                <a:lnTo>
                  <a:pt x="314372" y="215837"/>
                </a:lnTo>
                <a:lnTo>
                  <a:pt x="295604" y="215837"/>
                </a:lnTo>
                <a:lnTo>
                  <a:pt x="295604" y="145455"/>
                </a:lnTo>
                <a:lnTo>
                  <a:pt x="159532" y="145455"/>
                </a:lnTo>
                <a:lnTo>
                  <a:pt x="159532" y="79766"/>
                </a:lnTo>
                <a:lnTo>
                  <a:pt x="89150" y="79766"/>
                </a:lnTo>
                <a:lnTo>
                  <a:pt x="89150" y="0"/>
                </a:lnTo>
                <a:lnTo>
                  <a:pt x="0" y="0"/>
                </a:lnTo>
              </a:path>
            </a:pathLst>
          </a:custGeom>
          <a:noFill/>
          <a:ln w="2540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46" name="Isosceles Triangle 245">
            <a:extLst>
              <a:ext uri="{FF2B5EF4-FFF2-40B4-BE49-F238E27FC236}">
                <a16:creationId xmlns:a16="http://schemas.microsoft.com/office/drawing/2014/main" xmlns="" id="{4672A782-EF42-4C5D-9AD2-DDC43A1080F8}"/>
              </a:ext>
            </a:extLst>
          </p:cNvPr>
          <p:cNvSpPr>
            <a:spLocks noChangeAspect="1"/>
          </p:cNvSpPr>
          <p:nvPr/>
        </p:nvSpPr>
        <p:spPr>
          <a:xfrm>
            <a:off x="4277252"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47" name="Isosceles Triangle 246">
            <a:extLst>
              <a:ext uri="{FF2B5EF4-FFF2-40B4-BE49-F238E27FC236}">
                <a16:creationId xmlns:a16="http://schemas.microsoft.com/office/drawing/2014/main" xmlns="" id="{176B6DFE-FAFA-4095-8BE1-F78909372E0D}"/>
              </a:ext>
            </a:extLst>
          </p:cNvPr>
          <p:cNvSpPr>
            <a:spLocks noChangeAspect="1"/>
          </p:cNvSpPr>
          <p:nvPr/>
        </p:nvSpPr>
        <p:spPr>
          <a:xfrm>
            <a:off x="4012196"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48" name="Isosceles Triangle 247">
            <a:extLst>
              <a:ext uri="{FF2B5EF4-FFF2-40B4-BE49-F238E27FC236}">
                <a16:creationId xmlns:a16="http://schemas.microsoft.com/office/drawing/2014/main" xmlns="" id="{30FC1826-1DDB-41AA-8FEC-7DA2BC0B5E65}"/>
              </a:ext>
            </a:extLst>
          </p:cNvPr>
          <p:cNvSpPr>
            <a:spLocks noChangeAspect="1"/>
          </p:cNvSpPr>
          <p:nvPr/>
        </p:nvSpPr>
        <p:spPr>
          <a:xfrm>
            <a:off x="3955407"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49" name="Isosceles Triangle 248">
            <a:extLst>
              <a:ext uri="{FF2B5EF4-FFF2-40B4-BE49-F238E27FC236}">
                <a16:creationId xmlns:a16="http://schemas.microsoft.com/office/drawing/2014/main" xmlns="" id="{221DFDD4-54E5-46C3-9BBC-B6B3F16E1743}"/>
              </a:ext>
            </a:extLst>
          </p:cNvPr>
          <p:cNvSpPr>
            <a:spLocks noChangeAspect="1"/>
          </p:cNvSpPr>
          <p:nvPr/>
        </p:nvSpPr>
        <p:spPr>
          <a:xfrm>
            <a:off x="379846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0" name="Isosceles Triangle 249">
            <a:extLst>
              <a:ext uri="{FF2B5EF4-FFF2-40B4-BE49-F238E27FC236}">
                <a16:creationId xmlns:a16="http://schemas.microsoft.com/office/drawing/2014/main" xmlns="" id="{7D0F386E-A47C-4AFA-A551-E77D11CE3CE7}"/>
              </a:ext>
            </a:extLst>
          </p:cNvPr>
          <p:cNvSpPr>
            <a:spLocks noChangeAspect="1"/>
          </p:cNvSpPr>
          <p:nvPr/>
        </p:nvSpPr>
        <p:spPr>
          <a:xfrm>
            <a:off x="3653079"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1" name="Isosceles Triangle 250">
            <a:extLst>
              <a:ext uri="{FF2B5EF4-FFF2-40B4-BE49-F238E27FC236}">
                <a16:creationId xmlns:a16="http://schemas.microsoft.com/office/drawing/2014/main" xmlns="" id="{4C23C273-7BA2-4D0A-A757-4D2CE8037C69}"/>
              </a:ext>
            </a:extLst>
          </p:cNvPr>
          <p:cNvSpPr>
            <a:spLocks noChangeAspect="1"/>
          </p:cNvSpPr>
          <p:nvPr/>
        </p:nvSpPr>
        <p:spPr>
          <a:xfrm>
            <a:off x="3591376"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2" name="Isosceles Triangle 251">
            <a:extLst>
              <a:ext uri="{FF2B5EF4-FFF2-40B4-BE49-F238E27FC236}">
                <a16:creationId xmlns:a16="http://schemas.microsoft.com/office/drawing/2014/main" xmlns="" id="{9192204D-66E8-4631-B0D6-D20D8B4D4A92}"/>
              </a:ext>
            </a:extLst>
          </p:cNvPr>
          <p:cNvSpPr>
            <a:spLocks noChangeAspect="1"/>
          </p:cNvSpPr>
          <p:nvPr/>
        </p:nvSpPr>
        <p:spPr>
          <a:xfrm>
            <a:off x="3529673"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3" name="Isosceles Triangle 252">
            <a:extLst>
              <a:ext uri="{FF2B5EF4-FFF2-40B4-BE49-F238E27FC236}">
                <a16:creationId xmlns:a16="http://schemas.microsoft.com/office/drawing/2014/main" xmlns="" id="{42BA3B28-CF83-4832-91D7-74BA64754B78}"/>
              </a:ext>
            </a:extLst>
          </p:cNvPr>
          <p:cNvSpPr>
            <a:spLocks noChangeAspect="1"/>
          </p:cNvSpPr>
          <p:nvPr/>
        </p:nvSpPr>
        <p:spPr>
          <a:xfrm>
            <a:off x="3271704"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4" name="Isosceles Triangle 253">
            <a:extLst>
              <a:ext uri="{FF2B5EF4-FFF2-40B4-BE49-F238E27FC236}">
                <a16:creationId xmlns:a16="http://schemas.microsoft.com/office/drawing/2014/main" xmlns="" id="{6555E9D3-1B6F-44C8-B89B-1F6BE7C113C8}"/>
              </a:ext>
            </a:extLst>
          </p:cNvPr>
          <p:cNvSpPr>
            <a:spLocks noChangeAspect="1"/>
          </p:cNvSpPr>
          <p:nvPr/>
        </p:nvSpPr>
        <p:spPr>
          <a:xfrm>
            <a:off x="3210001"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5" name="Isosceles Triangle 254">
            <a:extLst>
              <a:ext uri="{FF2B5EF4-FFF2-40B4-BE49-F238E27FC236}">
                <a16:creationId xmlns:a16="http://schemas.microsoft.com/office/drawing/2014/main" xmlns="" id="{BB83520C-5CB3-41FF-850A-847AB6588BCB}"/>
              </a:ext>
            </a:extLst>
          </p:cNvPr>
          <p:cNvSpPr>
            <a:spLocks noChangeAspect="1"/>
          </p:cNvSpPr>
          <p:nvPr/>
        </p:nvSpPr>
        <p:spPr>
          <a:xfrm>
            <a:off x="314829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6" name="Isosceles Triangle 255">
            <a:extLst>
              <a:ext uri="{FF2B5EF4-FFF2-40B4-BE49-F238E27FC236}">
                <a16:creationId xmlns:a16="http://schemas.microsoft.com/office/drawing/2014/main" xmlns="" id="{811BA7B2-D4F6-4AA0-A1CD-D601A50D3282}"/>
              </a:ext>
            </a:extLst>
          </p:cNvPr>
          <p:cNvSpPr>
            <a:spLocks noChangeAspect="1"/>
          </p:cNvSpPr>
          <p:nvPr/>
        </p:nvSpPr>
        <p:spPr>
          <a:xfrm>
            <a:off x="3017441"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7" name="Isosceles Triangle 256">
            <a:extLst>
              <a:ext uri="{FF2B5EF4-FFF2-40B4-BE49-F238E27FC236}">
                <a16:creationId xmlns:a16="http://schemas.microsoft.com/office/drawing/2014/main" xmlns="" id="{3DCB9453-4A8A-4BC2-8BE4-D0C26D839FB1}"/>
              </a:ext>
            </a:extLst>
          </p:cNvPr>
          <p:cNvSpPr>
            <a:spLocks noChangeAspect="1"/>
          </p:cNvSpPr>
          <p:nvPr/>
        </p:nvSpPr>
        <p:spPr>
          <a:xfrm>
            <a:off x="292906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8" name="Isosceles Triangle 257">
            <a:extLst>
              <a:ext uri="{FF2B5EF4-FFF2-40B4-BE49-F238E27FC236}">
                <a16:creationId xmlns:a16="http://schemas.microsoft.com/office/drawing/2014/main" xmlns="" id="{4017E1BA-ECB9-4203-BB0C-28B09AE82E2E}"/>
              </a:ext>
            </a:extLst>
          </p:cNvPr>
          <p:cNvSpPr>
            <a:spLocks noChangeAspect="1"/>
          </p:cNvSpPr>
          <p:nvPr/>
        </p:nvSpPr>
        <p:spPr>
          <a:xfrm>
            <a:off x="2867365"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59" name="Isosceles Triangle 258">
            <a:extLst>
              <a:ext uri="{FF2B5EF4-FFF2-40B4-BE49-F238E27FC236}">
                <a16:creationId xmlns:a16="http://schemas.microsoft.com/office/drawing/2014/main" xmlns="" id="{490E84FD-6C17-479F-9580-CBFB643AC364}"/>
              </a:ext>
            </a:extLst>
          </p:cNvPr>
          <p:cNvSpPr>
            <a:spLocks noChangeAspect="1"/>
          </p:cNvSpPr>
          <p:nvPr/>
        </p:nvSpPr>
        <p:spPr>
          <a:xfrm>
            <a:off x="2769232"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0" name="Isosceles Triangle 259">
            <a:extLst>
              <a:ext uri="{FF2B5EF4-FFF2-40B4-BE49-F238E27FC236}">
                <a16:creationId xmlns:a16="http://schemas.microsoft.com/office/drawing/2014/main" xmlns="" id="{35667EE4-6CD1-448B-934E-C2DB158C4C1B}"/>
              </a:ext>
            </a:extLst>
          </p:cNvPr>
          <p:cNvSpPr>
            <a:spLocks noChangeAspect="1"/>
          </p:cNvSpPr>
          <p:nvPr/>
        </p:nvSpPr>
        <p:spPr>
          <a:xfrm>
            <a:off x="2707529"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1" name="Isosceles Triangle 260">
            <a:extLst>
              <a:ext uri="{FF2B5EF4-FFF2-40B4-BE49-F238E27FC236}">
                <a16:creationId xmlns:a16="http://schemas.microsoft.com/office/drawing/2014/main" xmlns="" id="{85805810-6C25-4275-902A-E6A885F2B9FE}"/>
              </a:ext>
            </a:extLst>
          </p:cNvPr>
          <p:cNvSpPr>
            <a:spLocks noChangeAspect="1"/>
          </p:cNvSpPr>
          <p:nvPr/>
        </p:nvSpPr>
        <p:spPr>
          <a:xfrm>
            <a:off x="2381048"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2" name="Isosceles Triangle 261">
            <a:extLst>
              <a:ext uri="{FF2B5EF4-FFF2-40B4-BE49-F238E27FC236}">
                <a16:creationId xmlns:a16="http://schemas.microsoft.com/office/drawing/2014/main" xmlns="" id="{701C6A59-0DB6-45D0-A09E-CD1439FA25AE}"/>
              </a:ext>
            </a:extLst>
          </p:cNvPr>
          <p:cNvSpPr>
            <a:spLocks noChangeAspect="1"/>
          </p:cNvSpPr>
          <p:nvPr/>
        </p:nvSpPr>
        <p:spPr>
          <a:xfrm>
            <a:off x="2319345"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3" name="Isosceles Triangle 262">
            <a:extLst>
              <a:ext uri="{FF2B5EF4-FFF2-40B4-BE49-F238E27FC236}">
                <a16:creationId xmlns:a16="http://schemas.microsoft.com/office/drawing/2014/main" xmlns="" id="{C80F9231-61EB-4D50-B3CA-9BCD6FEB8CA7}"/>
              </a:ext>
            </a:extLst>
          </p:cNvPr>
          <p:cNvSpPr>
            <a:spLocks noChangeAspect="1"/>
          </p:cNvSpPr>
          <p:nvPr/>
        </p:nvSpPr>
        <p:spPr>
          <a:xfrm>
            <a:off x="1956595"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4" name="Isosceles Triangle 263">
            <a:extLst>
              <a:ext uri="{FF2B5EF4-FFF2-40B4-BE49-F238E27FC236}">
                <a16:creationId xmlns:a16="http://schemas.microsoft.com/office/drawing/2014/main" xmlns="" id="{47B012EF-ACBC-49A7-9C4C-46A45A4953A4}"/>
              </a:ext>
            </a:extLst>
          </p:cNvPr>
          <p:cNvSpPr>
            <a:spLocks noChangeAspect="1"/>
          </p:cNvSpPr>
          <p:nvPr/>
        </p:nvSpPr>
        <p:spPr>
          <a:xfrm>
            <a:off x="1851077"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5" name="Isosceles Triangle 264">
            <a:extLst>
              <a:ext uri="{FF2B5EF4-FFF2-40B4-BE49-F238E27FC236}">
                <a16:creationId xmlns:a16="http://schemas.microsoft.com/office/drawing/2014/main" xmlns="" id="{F1BF27E9-ADA5-4E79-B64D-1BAD779F47DC}"/>
              </a:ext>
            </a:extLst>
          </p:cNvPr>
          <p:cNvSpPr>
            <a:spLocks noChangeAspect="1"/>
          </p:cNvSpPr>
          <p:nvPr/>
        </p:nvSpPr>
        <p:spPr>
          <a:xfrm>
            <a:off x="1303096" y="3369988"/>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6" name="Isosceles Triangle 265">
            <a:extLst>
              <a:ext uri="{FF2B5EF4-FFF2-40B4-BE49-F238E27FC236}">
                <a16:creationId xmlns:a16="http://schemas.microsoft.com/office/drawing/2014/main" xmlns="" id="{7F8506AC-1B3F-4FA1-9C84-3AE517CD23A7}"/>
              </a:ext>
            </a:extLst>
          </p:cNvPr>
          <p:cNvSpPr>
            <a:spLocks noChangeAspect="1"/>
          </p:cNvSpPr>
          <p:nvPr/>
        </p:nvSpPr>
        <p:spPr>
          <a:xfrm>
            <a:off x="1134713" y="3369988"/>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7" name="Graphic 26">
            <a:extLst>
              <a:ext uri="{FF2B5EF4-FFF2-40B4-BE49-F238E27FC236}">
                <a16:creationId xmlns:a16="http://schemas.microsoft.com/office/drawing/2014/main" xmlns="" id="{56A037C5-C241-4BEB-8619-11734D1A74DC}"/>
              </a:ext>
            </a:extLst>
          </p:cNvPr>
          <p:cNvSpPr/>
          <p:nvPr/>
        </p:nvSpPr>
        <p:spPr>
          <a:xfrm>
            <a:off x="5280931" y="3095890"/>
            <a:ext cx="3513751" cy="354802"/>
          </a:xfrm>
          <a:custGeom>
            <a:avLst/>
            <a:gdLst>
              <a:gd name="connsiteX0" fmla="*/ 5322009 w 5314950"/>
              <a:gd name="connsiteY0" fmla="*/ 566172 h 561975"/>
              <a:gd name="connsiteX1" fmla="*/ 3277134 w 5314950"/>
              <a:gd name="connsiteY1" fmla="*/ 566172 h 561975"/>
              <a:gd name="connsiteX2" fmla="*/ 3277134 w 5314950"/>
              <a:gd name="connsiteY2" fmla="*/ 492903 h 561975"/>
              <a:gd name="connsiteX3" fmla="*/ 2344617 w 5314950"/>
              <a:gd name="connsiteY3" fmla="*/ 492903 h 561975"/>
              <a:gd name="connsiteX4" fmla="*/ 2344617 w 5314950"/>
              <a:gd name="connsiteY4" fmla="*/ 436285 h 561975"/>
              <a:gd name="connsiteX5" fmla="*/ 1871701 w 5314950"/>
              <a:gd name="connsiteY5" fmla="*/ 436285 h 561975"/>
              <a:gd name="connsiteX6" fmla="*/ 1871701 w 5314950"/>
              <a:gd name="connsiteY6" fmla="*/ 346363 h 561975"/>
              <a:gd name="connsiteX7" fmla="*/ 1668542 w 5314950"/>
              <a:gd name="connsiteY7" fmla="*/ 346363 h 561975"/>
              <a:gd name="connsiteX8" fmla="*/ 1668542 w 5314950"/>
              <a:gd name="connsiteY8" fmla="*/ 289747 h 561975"/>
              <a:gd name="connsiteX9" fmla="*/ 1022442 w 5314950"/>
              <a:gd name="connsiteY9" fmla="*/ 289747 h 561975"/>
              <a:gd name="connsiteX10" fmla="*/ 1022442 w 5314950"/>
              <a:gd name="connsiteY10" fmla="*/ 216478 h 561975"/>
              <a:gd name="connsiteX11" fmla="*/ 652763 w 5314950"/>
              <a:gd name="connsiteY11" fmla="*/ 216478 h 561975"/>
              <a:gd name="connsiteX12" fmla="*/ 652763 w 5314950"/>
              <a:gd name="connsiteY12" fmla="*/ 153199 h 561975"/>
              <a:gd name="connsiteX13" fmla="*/ 479581 w 5314950"/>
              <a:gd name="connsiteY13" fmla="*/ 153199 h 561975"/>
              <a:gd name="connsiteX14" fmla="*/ 479581 w 5314950"/>
              <a:gd name="connsiteY14" fmla="*/ 63278 h 561975"/>
              <a:gd name="connsiteX15" fmla="*/ 143208 w 5314950"/>
              <a:gd name="connsiteY15" fmla="*/ 63278 h 561975"/>
              <a:gd name="connsiteX16" fmla="*/ 143208 w 5314950"/>
              <a:gd name="connsiteY16" fmla="*/ 0 h 561975"/>
              <a:gd name="connsiteX17" fmla="*/ 0 w 5314950"/>
              <a:gd name="connsiteY17"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4950" h="561975">
                <a:moveTo>
                  <a:pt x="5322009" y="566172"/>
                </a:moveTo>
                <a:lnTo>
                  <a:pt x="3277134" y="566172"/>
                </a:lnTo>
                <a:lnTo>
                  <a:pt x="3277134" y="492903"/>
                </a:lnTo>
                <a:lnTo>
                  <a:pt x="2344617" y="492903"/>
                </a:lnTo>
                <a:lnTo>
                  <a:pt x="2344617" y="436285"/>
                </a:lnTo>
                <a:lnTo>
                  <a:pt x="1871701" y="436285"/>
                </a:lnTo>
                <a:lnTo>
                  <a:pt x="1871701" y="346363"/>
                </a:lnTo>
                <a:lnTo>
                  <a:pt x="1668542" y="346363"/>
                </a:lnTo>
                <a:lnTo>
                  <a:pt x="1668542" y="289747"/>
                </a:lnTo>
                <a:lnTo>
                  <a:pt x="1022442" y="289747"/>
                </a:lnTo>
                <a:lnTo>
                  <a:pt x="1022442" y="216478"/>
                </a:lnTo>
                <a:lnTo>
                  <a:pt x="652763" y="216478"/>
                </a:lnTo>
                <a:lnTo>
                  <a:pt x="652763" y="153199"/>
                </a:lnTo>
                <a:lnTo>
                  <a:pt x="479581" y="153199"/>
                </a:lnTo>
                <a:lnTo>
                  <a:pt x="479581" y="63278"/>
                </a:lnTo>
                <a:lnTo>
                  <a:pt x="143208" y="63278"/>
                </a:lnTo>
                <a:lnTo>
                  <a:pt x="143208"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268" name="Isosceles Triangle 267">
            <a:extLst>
              <a:ext uri="{FF2B5EF4-FFF2-40B4-BE49-F238E27FC236}">
                <a16:creationId xmlns:a16="http://schemas.microsoft.com/office/drawing/2014/main" xmlns="" id="{F9C80A21-0E08-4F47-AB4D-35A306FAB9E6}"/>
              </a:ext>
            </a:extLst>
          </p:cNvPr>
          <p:cNvSpPr>
            <a:spLocks noChangeAspect="1"/>
          </p:cNvSpPr>
          <p:nvPr/>
        </p:nvSpPr>
        <p:spPr>
          <a:xfrm>
            <a:off x="862113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69" name="Isosceles Triangle 268">
            <a:extLst>
              <a:ext uri="{FF2B5EF4-FFF2-40B4-BE49-F238E27FC236}">
                <a16:creationId xmlns:a16="http://schemas.microsoft.com/office/drawing/2014/main" xmlns="" id="{0D877D25-41CC-4978-BE38-C87177B216B3}"/>
              </a:ext>
            </a:extLst>
          </p:cNvPr>
          <p:cNvSpPr>
            <a:spLocks noChangeAspect="1"/>
          </p:cNvSpPr>
          <p:nvPr/>
        </p:nvSpPr>
        <p:spPr>
          <a:xfrm>
            <a:off x="8467111"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0" name="Isosceles Triangle 269">
            <a:extLst>
              <a:ext uri="{FF2B5EF4-FFF2-40B4-BE49-F238E27FC236}">
                <a16:creationId xmlns:a16="http://schemas.microsoft.com/office/drawing/2014/main" xmlns="" id="{A0322376-35CF-4BBA-9FCD-FF834A21EC7C}"/>
              </a:ext>
            </a:extLst>
          </p:cNvPr>
          <p:cNvSpPr>
            <a:spLocks noChangeAspect="1"/>
          </p:cNvSpPr>
          <p:nvPr/>
        </p:nvSpPr>
        <p:spPr>
          <a:xfrm>
            <a:off x="8369239"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1" name="Isosceles Triangle 270">
            <a:extLst>
              <a:ext uri="{FF2B5EF4-FFF2-40B4-BE49-F238E27FC236}">
                <a16:creationId xmlns:a16="http://schemas.microsoft.com/office/drawing/2014/main" xmlns="" id="{3120F082-A527-438B-9998-D1AE84D9FA2D}"/>
              </a:ext>
            </a:extLst>
          </p:cNvPr>
          <p:cNvSpPr>
            <a:spLocks noChangeAspect="1"/>
          </p:cNvSpPr>
          <p:nvPr/>
        </p:nvSpPr>
        <p:spPr>
          <a:xfrm>
            <a:off x="8295433"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2" name="Isosceles Triangle 271">
            <a:extLst>
              <a:ext uri="{FF2B5EF4-FFF2-40B4-BE49-F238E27FC236}">
                <a16:creationId xmlns:a16="http://schemas.microsoft.com/office/drawing/2014/main" xmlns="" id="{8C1A8D68-115F-4BAA-BEA1-E351F87BD173}"/>
              </a:ext>
            </a:extLst>
          </p:cNvPr>
          <p:cNvSpPr>
            <a:spLocks noChangeAspect="1"/>
          </p:cNvSpPr>
          <p:nvPr/>
        </p:nvSpPr>
        <p:spPr>
          <a:xfrm>
            <a:off x="822162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3" name="Isosceles Triangle 272">
            <a:extLst>
              <a:ext uri="{FF2B5EF4-FFF2-40B4-BE49-F238E27FC236}">
                <a16:creationId xmlns:a16="http://schemas.microsoft.com/office/drawing/2014/main" xmlns="" id="{51536FBB-D3DB-4239-87C3-E4D41AA23C0C}"/>
              </a:ext>
            </a:extLst>
          </p:cNvPr>
          <p:cNvSpPr>
            <a:spLocks noChangeAspect="1"/>
          </p:cNvSpPr>
          <p:nvPr/>
        </p:nvSpPr>
        <p:spPr>
          <a:xfrm>
            <a:off x="8147821"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4" name="Isosceles Triangle 273">
            <a:extLst>
              <a:ext uri="{FF2B5EF4-FFF2-40B4-BE49-F238E27FC236}">
                <a16:creationId xmlns:a16="http://schemas.microsoft.com/office/drawing/2014/main" xmlns="" id="{3022434B-1B0D-4CDA-A0E1-B4821CC06F33}"/>
              </a:ext>
            </a:extLst>
          </p:cNvPr>
          <p:cNvSpPr>
            <a:spLocks noChangeAspect="1"/>
          </p:cNvSpPr>
          <p:nvPr/>
        </p:nvSpPr>
        <p:spPr>
          <a:xfrm>
            <a:off x="8074015"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5" name="Isosceles Triangle 274">
            <a:extLst>
              <a:ext uri="{FF2B5EF4-FFF2-40B4-BE49-F238E27FC236}">
                <a16:creationId xmlns:a16="http://schemas.microsoft.com/office/drawing/2014/main" xmlns="" id="{3AAF29AB-83C7-42C0-A00F-E51E1F9C711F}"/>
              </a:ext>
            </a:extLst>
          </p:cNvPr>
          <p:cNvSpPr>
            <a:spLocks noChangeAspect="1"/>
          </p:cNvSpPr>
          <p:nvPr/>
        </p:nvSpPr>
        <p:spPr>
          <a:xfrm>
            <a:off x="7980154"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6" name="Isosceles Triangle 275">
            <a:extLst>
              <a:ext uri="{FF2B5EF4-FFF2-40B4-BE49-F238E27FC236}">
                <a16:creationId xmlns:a16="http://schemas.microsoft.com/office/drawing/2014/main" xmlns="" id="{AB322911-872E-423F-A35C-D88475819DCC}"/>
              </a:ext>
            </a:extLst>
          </p:cNvPr>
          <p:cNvSpPr>
            <a:spLocks noChangeAspect="1"/>
          </p:cNvSpPr>
          <p:nvPr/>
        </p:nvSpPr>
        <p:spPr>
          <a:xfrm>
            <a:off x="790233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7" name="Isosceles Triangle 276">
            <a:extLst>
              <a:ext uri="{FF2B5EF4-FFF2-40B4-BE49-F238E27FC236}">
                <a16:creationId xmlns:a16="http://schemas.microsoft.com/office/drawing/2014/main" xmlns="" id="{EF115D10-8F97-43F4-B98F-D5B411E4068B}"/>
              </a:ext>
            </a:extLst>
          </p:cNvPr>
          <p:cNvSpPr>
            <a:spLocks noChangeAspect="1"/>
          </p:cNvSpPr>
          <p:nvPr/>
        </p:nvSpPr>
        <p:spPr>
          <a:xfrm>
            <a:off x="7824520"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8" name="Isosceles Triangle 277">
            <a:extLst>
              <a:ext uri="{FF2B5EF4-FFF2-40B4-BE49-F238E27FC236}">
                <a16:creationId xmlns:a16="http://schemas.microsoft.com/office/drawing/2014/main" xmlns="" id="{1FFAC6E6-CC1E-450A-A321-F916CC66A4E5}"/>
              </a:ext>
            </a:extLst>
          </p:cNvPr>
          <p:cNvSpPr>
            <a:spLocks noChangeAspect="1"/>
          </p:cNvSpPr>
          <p:nvPr/>
        </p:nvSpPr>
        <p:spPr>
          <a:xfrm>
            <a:off x="7670494"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79" name="Isosceles Triangle 278">
            <a:extLst>
              <a:ext uri="{FF2B5EF4-FFF2-40B4-BE49-F238E27FC236}">
                <a16:creationId xmlns:a16="http://schemas.microsoft.com/office/drawing/2014/main" xmlns="" id="{DF02E555-DCBD-45E9-BFC0-AE97F117391D}"/>
              </a:ext>
            </a:extLst>
          </p:cNvPr>
          <p:cNvSpPr>
            <a:spLocks noChangeAspect="1"/>
          </p:cNvSpPr>
          <p:nvPr/>
        </p:nvSpPr>
        <p:spPr>
          <a:xfrm>
            <a:off x="7600698"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0" name="Isosceles Triangle 279">
            <a:extLst>
              <a:ext uri="{FF2B5EF4-FFF2-40B4-BE49-F238E27FC236}">
                <a16:creationId xmlns:a16="http://schemas.microsoft.com/office/drawing/2014/main" xmlns="" id="{07541131-D21E-4888-8BDD-93578F2C65DE}"/>
              </a:ext>
            </a:extLst>
          </p:cNvPr>
          <p:cNvSpPr>
            <a:spLocks noChangeAspect="1"/>
          </p:cNvSpPr>
          <p:nvPr/>
        </p:nvSpPr>
        <p:spPr>
          <a:xfrm>
            <a:off x="7530902"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1" name="Isosceles Triangle 280">
            <a:extLst>
              <a:ext uri="{FF2B5EF4-FFF2-40B4-BE49-F238E27FC236}">
                <a16:creationId xmlns:a16="http://schemas.microsoft.com/office/drawing/2014/main" xmlns="" id="{98E78A2A-6AF4-490E-8F6E-9464D9E15180}"/>
              </a:ext>
            </a:extLst>
          </p:cNvPr>
          <p:cNvSpPr>
            <a:spLocks noChangeAspect="1"/>
          </p:cNvSpPr>
          <p:nvPr/>
        </p:nvSpPr>
        <p:spPr>
          <a:xfrm>
            <a:off x="7461106"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2" name="Isosceles Triangle 281">
            <a:extLst>
              <a:ext uri="{FF2B5EF4-FFF2-40B4-BE49-F238E27FC236}">
                <a16:creationId xmlns:a16="http://schemas.microsoft.com/office/drawing/2014/main" xmlns="" id="{00975746-61A6-45E3-890A-EABAFC6E0644}"/>
              </a:ext>
            </a:extLst>
          </p:cNvPr>
          <p:cNvSpPr>
            <a:spLocks noChangeAspect="1"/>
          </p:cNvSpPr>
          <p:nvPr/>
        </p:nvSpPr>
        <p:spPr>
          <a:xfrm>
            <a:off x="7391310"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3" name="Isosceles Triangle 282">
            <a:extLst>
              <a:ext uri="{FF2B5EF4-FFF2-40B4-BE49-F238E27FC236}">
                <a16:creationId xmlns:a16="http://schemas.microsoft.com/office/drawing/2014/main" xmlns="" id="{4E652280-50A0-4DCE-8D0A-43E953FE4EAF}"/>
              </a:ext>
            </a:extLst>
          </p:cNvPr>
          <p:cNvSpPr>
            <a:spLocks noChangeAspect="1"/>
          </p:cNvSpPr>
          <p:nvPr/>
        </p:nvSpPr>
        <p:spPr>
          <a:xfrm>
            <a:off x="7246073" y="3342699"/>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4" name="Isosceles Triangle 283">
            <a:extLst>
              <a:ext uri="{FF2B5EF4-FFF2-40B4-BE49-F238E27FC236}">
                <a16:creationId xmlns:a16="http://schemas.microsoft.com/office/drawing/2014/main" xmlns="" id="{F4197F27-7E82-4FFA-9650-D04D0FB6B42A}"/>
              </a:ext>
            </a:extLst>
          </p:cNvPr>
          <p:cNvSpPr>
            <a:spLocks noChangeAspect="1"/>
          </p:cNvSpPr>
          <p:nvPr/>
        </p:nvSpPr>
        <p:spPr>
          <a:xfrm>
            <a:off x="6480540" y="3308561"/>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5" name="Isosceles Triangle 284">
            <a:extLst>
              <a:ext uri="{FF2B5EF4-FFF2-40B4-BE49-F238E27FC236}">
                <a16:creationId xmlns:a16="http://schemas.microsoft.com/office/drawing/2014/main" xmlns="" id="{E2FA5996-E910-4B8C-9394-1F7A6D8C61BD}"/>
              </a:ext>
            </a:extLst>
          </p:cNvPr>
          <p:cNvSpPr>
            <a:spLocks noChangeAspect="1"/>
          </p:cNvSpPr>
          <p:nvPr/>
        </p:nvSpPr>
        <p:spPr>
          <a:xfrm>
            <a:off x="5456208" y="306539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a typeface="ＭＳ Ｐゴシック" panose="020B0600070205080204" pitchFamily="50" charset="-128"/>
            </a:endParaRPr>
          </a:p>
        </p:txBody>
      </p:sp>
      <p:sp>
        <p:nvSpPr>
          <p:cNvPr id="286" name="TextBox 42">
            <a:extLst>
              <a:ext uri="{FF2B5EF4-FFF2-40B4-BE49-F238E27FC236}">
                <a16:creationId xmlns:a16="http://schemas.microsoft.com/office/drawing/2014/main" xmlns="" id="{33A00C1D-DA02-4284-9266-1F58CEC6286F}"/>
              </a:ext>
            </a:extLst>
          </p:cNvPr>
          <p:cNvSpPr txBox="1"/>
          <p:nvPr/>
        </p:nvSpPr>
        <p:spPr>
          <a:xfrm>
            <a:off x="1813830" y="5409487"/>
            <a:ext cx="1517408"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87" name="TextBox 42">
            <a:extLst>
              <a:ext uri="{FF2B5EF4-FFF2-40B4-BE49-F238E27FC236}">
                <a16:creationId xmlns:a16="http://schemas.microsoft.com/office/drawing/2014/main" xmlns="" id="{33A00C1D-DA02-4284-9266-1F58CEC6286F}"/>
              </a:ext>
            </a:extLst>
          </p:cNvPr>
          <p:cNvSpPr txBox="1"/>
          <p:nvPr/>
        </p:nvSpPr>
        <p:spPr>
          <a:xfrm>
            <a:off x="6088732" y="5409487"/>
            <a:ext cx="1517408"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solidFill>
                <a:srgbClr val="4D4D4D"/>
              </a:solidFill>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xmlns="" val="422312700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ＭＳ Ｐゴシック" panose="020B0600070205080204" pitchFamily="50" charset="-128"/>
                <a:cs typeface="MS UI Gothic"/>
              </a:rPr>
              <a:t>11</a:t>
            </a:r>
            <a:r>
              <a:rPr lang="ja-JP" altLang="en-US" dirty="0">
                <a:solidFill>
                  <a:srgbClr val="043882"/>
                </a:solidFill>
                <a:ea typeface="ＭＳ Ｐゴシック" panose="020B0600070205080204" pitchFamily="50" charset="-128"/>
                <a:cs typeface="MS UI Gothic"/>
              </a:rPr>
              <a:t>：高頻度マイクロサテライト不安定性（</a:t>
            </a:r>
            <a:r>
              <a:rPr lang="en-US" altLang="ja-JP" dirty="0">
                <a:solidFill>
                  <a:srgbClr val="043882"/>
                </a:solidFill>
                <a:ea typeface="ＭＳ Ｐゴシック" panose="020B0600070205080204" pitchFamily="50" charset="-128"/>
                <a:cs typeface="MS UI Gothic"/>
              </a:rPr>
              <a:t>MSI-H</a:t>
            </a:r>
            <a:r>
              <a:rPr lang="ja-JP" altLang="en-US" dirty="0">
                <a:solidFill>
                  <a:srgbClr val="043882"/>
                </a:solidFill>
                <a:ea typeface="ＭＳ Ｐゴシック" panose="020B0600070205080204" pitchFamily="50" charset="-128"/>
                <a:cs typeface="MS UI Gothic"/>
              </a:rPr>
              <a:t>）／</a:t>
            </a:r>
            <a:r>
              <a:rPr lang="en-US" altLang="ja-JP" dirty="0">
                <a:solidFill>
                  <a:srgbClr val="043882"/>
                </a:solidFill>
                <a:ea typeface="ＭＳ Ｐゴシック" panose="020B0600070205080204" pitchFamily="50" charset="-128"/>
                <a:cs typeface="MS UI Gothic"/>
              </a:rPr>
              <a:t>DNA</a:t>
            </a:r>
            <a:r>
              <a:rPr lang="ja-JP" altLang="en-US" dirty="0">
                <a:solidFill>
                  <a:srgbClr val="043882"/>
                </a:solidFill>
                <a:ea typeface="ＭＳ Ｐゴシック" panose="020B0600070205080204" pitchFamily="50" charset="-128"/>
                <a:cs typeface="MS UI Gothic"/>
              </a:rPr>
              <a:t>ミスマッチ修復機構の欠損型（</a:t>
            </a:r>
            <a:r>
              <a:rPr lang="en-US" altLang="ja-JP" dirty="0" err="1">
                <a:solidFill>
                  <a:srgbClr val="043882"/>
                </a:solidFill>
                <a:ea typeface="ＭＳ Ｐゴシック" panose="020B0600070205080204" pitchFamily="50" charset="-128"/>
                <a:cs typeface="MS UI Gothic"/>
              </a:rPr>
              <a:t>dMMR</a:t>
            </a:r>
            <a:r>
              <a:rPr lang="ja-JP" altLang="en-US" dirty="0">
                <a:solidFill>
                  <a:srgbClr val="043882"/>
                </a:solidFill>
                <a:ea typeface="ＭＳ Ｐゴシック" panose="020B0600070205080204" pitchFamily="50" charset="-128"/>
                <a:cs typeface="MS UI Gothic"/>
              </a:rPr>
              <a:t>）転移性結腸直腸癌（</a:t>
            </a:r>
            <a:r>
              <a:rPr lang="en-US" altLang="ja-JP" dirty="0">
                <a:solidFill>
                  <a:srgbClr val="043882"/>
                </a:solidFill>
                <a:ea typeface="ＭＳ Ｐゴシック" panose="020B0600070205080204" pitchFamily="50" charset="-128"/>
                <a:cs typeface="MS UI Gothic"/>
              </a:rPr>
              <a:t>mCRC</a:t>
            </a:r>
            <a:r>
              <a:rPr lang="ja-JP" altLang="en-US" dirty="0">
                <a:solidFill>
                  <a:srgbClr val="043882"/>
                </a:solidFill>
                <a:ea typeface="ＭＳ Ｐゴシック" panose="020B0600070205080204" pitchFamily="50" charset="-128"/>
                <a:cs typeface="MS UI Gothic"/>
              </a:rPr>
              <a:t>）の一次療法としてのニボルマブ＋低用量イピリムマブ：臨床更新－</a:t>
            </a:r>
            <a:r>
              <a:rPr lang="en-US" altLang="ja-JP" dirty="0">
                <a:solidFill>
                  <a:srgbClr val="043882"/>
                </a:solidFill>
                <a:ea typeface="ＭＳ Ｐゴシック" panose="020B0600070205080204" pitchFamily="50" charset="-128"/>
                <a:cs typeface="MS UI Gothic"/>
              </a:rPr>
              <a:t>Lenz H-J, et al.</a:t>
            </a:r>
            <a:endParaRPr lang="en-GB"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endParaRPr lang="en-GB">
              <a:latin typeface="+mj-lt"/>
              <a:ea typeface="ＭＳ Ｐゴシック" panose="020B0600070205080204" pitchFamily="50" charset="-128"/>
            </a:endParaRPr>
          </a:p>
          <a:p>
            <a:pPr marL="0" indent="0">
              <a:spcBef>
                <a:spcPts val="24000"/>
              </a:spcBef>
              <a:buNone/>
            </a:pPr>
            <a:r>
              <a:rPr lang="ja-JP" sz="1600" b="1" i="0" strike="noStrike" cap="none" spc="0" baseline="0">
                <a:solidFill>
                  <a:srgbClr val="4D4D4D"/>
                </a:solidFill>
                <a:effectLst/>
                <a:latin typeface="+mj-lt"/>
                <a:ea typeface="ＭＳ Ｐゴシック" panose="020B0600070205080204" pitchFamily="50" charset="-128"/>
                <a:cs typeface="MS UI Gothic"/>
              </a:rPr>
              <a:t>結論</a:t>
            </a:r>
            <a:endParaRPr lang="en-GB" b="1">
              <a:latin typeface="+mj-lt"/>
              <a:ea typeface="ＭＳ Ｐゴシック" panose="020B0600070205080204" pitchFamily="50" charset="-128"/>
            </a:endParaRPr>
          </a:p>
          <a:p>
            <a:r>
              <a:rPr lang="ja-JP" sz="1600" b="1" i="0" strike="noStrike" cap="none" spc="0" baseline="0">
                <a:solidFill>
                  <a:srgbClr val="4D4D4D"/>
                </a:solidFill>
                <a:effectLst/>
                <a:latin typeface="+mj-lt"/>
                <a:ea typeface="ＭＳ Ｐゴシック" panose="020B0600070205080204" pitchFamily="50" charset="-128"/>
                <a:cs typeface="MS UI Gothic"/>
              </a:rPr>
              <a:t>MSI-H/dMMR型mCRC患者では、ニボルマブ＋イピリムマブが堅牢かつ持続的な臨床活性をもたらし、概して忍容性は良好であり、新たな安全性シグナルは認められなかった</a:t>
            </a:r>
            <a:endParaRPr lang="en-GB" b="1">
              <a:latin typeface="+mj-lt"/>
              <a:ea typeface="ＭＳ Ｐゴシック" panose="020B0600070205080204" pitchFamily="50" charset="-128"/>
            </a:endParaRPr>
          </a:p>
          <a:p>
            <a:endParaRPr lang="en-GB">
              <a:latin typeface="+mj-lt"/>
              <a:ea typeface="ＭＳ Ｐゴシック" panose="020B0600070205080204" pitchFamily="50" charset="-128"/>
            </a:endParaRP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Lenz H-J, et al. J Clin Oncol 2020; 38(suppl): abstr 11</a:t>
            </a:r>
            <a:endParaRPr lang="en-GB">
              <a:latin typeface="+mj-lt"/>
              <a:ea typeface="ＭＳ Ｐゴシック" panose="020B0600070205080204" pitchFamily="50" charset="-128"/>
            </a:endParaRPr>
          </a:p>
        </p:txBody>
      </p:sp>
      <p:graphicFrame>
        <p:nvGraphicFramePr>
          <p:cNvPr id="14" name="Group 88"/>
          <p:cNvGraphicFramePr>
            <a:graphicFrameLocks noGrp="1"/>
          </p:cNvGraphicFramePr>
          <p:nvPr>
            <p:extLst>
              <p:ext uri="{D42A27DB-BD31-4B8C-83A1-F6EECF244321}">
                <p14:modId xmlns:p14="http://schemas.microsoft.com/office/powerpoint/2010/main" xmlns="" val="1571636205"/>
              </p:ext>
            </p:extLst>
          </p:nvPr>
        </p:nvGraphicFramePr>
        <p:xfrm>
          <a:off x="431944" y="1601189"/>
          <a:ext cx="8280112" cy="2853600"/>
        </p:xfrm>
        <a:graphic>
          <a:graphicData uri="http://schemas.openxmlformats.org/drawingml/2006/table">
            <a:tbl>
              <a:tblPr firstRow="1" bandRow="1">
                <a:tableStyleId>{69012ECD-51FC-41F1-AA8D-1B2483CD663E}</a:tableStyleId>
              </a:tblPr>
              <a:tblGrid>
                <a:gridCol w="3336492">
                  <a:extLst>
                    <a:ext uri="{9D8B030D-6E8A-4147-A177-3AD203B41FA5}">
                      <a16:colId xmlns:a16="http://schemas.microsoft.com/office/drawing/2014/main" xmlns="" val="20000"/>
                    </a:ext>
                  </a:extLst>
                </a:gridCol>
                <a:gridCol w="2471810">
                  <a:extLst>
                    <a:ext uri="{9D8B030D-6E8A-4147-A177-3AD203B41FA5}">
                      <a16:colId xmlns:a16="http://schemas.microsoft.com/office/drawing/2014/main" xmlns="" val="3397994981"/>
                    </a:ext>
                  </a:extLst>
                </a:gridCol>
                <a:gridCol w="2471810">
                  <a:extLst>
                    <a:ext uri="{9D8B030D-6E8A-4147-A177-3AD203B41FA5}">
                      <a16:colId xmlns:a16="http://schemas.microsoft.com/office/drawing/2014/main" xmlns="" val="2460137384"/>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ea"/>
                          <a:ea typeface="+mj-ea"/>
                          <a:cs typeface="MS UI Gothic"/>
                        </a:rPr>
                        <a:t>TRAE、n（％）</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ea"/>
                          <a:ea typeface="+mj-ea"/>
                          <a:cs typeface="MS UI Gothic"/>
                        </a:rPr>
                        <a:t>ニボルマブ＋イピリムマブ（n = 45）</a:t>
                      </a:r>
                      <a:endParaRPr kumimoji="0" lang="en-US" sz="1400" b="1" i="0" u="none" strike="noStrike" cap="none" normalizeH="0" baseline="0" noProof="0" dirty="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全グレード</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ea"/>
                          <a:ea typeface="+mj-ea"/>
                          <a:cs typeface="MS UI Gothic"/>
                        </a:rPr>
                        <a:t>グレード3～4</a:t>
                      </a:r>
                      <a:endParaRPr kumimoji="0" lang="en-US" sz="1400" b="1" i="0" u="none" strike="noStrike" cap="none" normalizeH="0" baseline="0" noProof="0">
                        <a:ln>
                          <a:noFill/>
                        </a:ln>
                        <a:solidFill>
                          <a:schemeClr val="tx2"/>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全てのTRAE</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35（78）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9（20）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全ての重篤なTRAE</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7（16）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5（11）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中止に至った全てのTRAE</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5（11）</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2（4）</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ja-JP" sz="1400" b="0" i="0" strike="noStrike" cap="none" spc="0" baseline="0" dirty="0">
                          <a:solidFill>
                            <a:srgbClr val="4D4D4D"/>
                          </a:solidFill>
                          <a:effectLst/>
                          <a:latin typeface="+mj-ea"/>
                          <a:ea typeface="+mj-ea"/>
                          <a:cs typeface="MS UI Gothic"/>
                        </a:rPr>
                        <a:t>15％超に発現したTRAE</a:t>
                      </a:r>
                      <a:endParaRPr lang="en-GB" sz="1400" dirty="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400">
                        <a:latin typeface="+mj-ea"/>
                        <a:ea typeface="+mj-ea"/>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そう痒症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15（33）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甲状腺機能低下症</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8（18）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1（2）</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関節痛</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8（18）</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0（0）</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無力症</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ea"/>
                          <a:ea typeface="+mj-ea"/>
                          <a:cs typeface="MS UI Gothic"/>
                        </a:rPr>
                        <a:t>7（16）</a:t>
                      </a:r>
                      <a:endParaRPr kumimoji="0" lang="en-US" sz="1400" b="0" i="0" u="none" strike="noStrike" cap="none" normalizeH="0" baseline="0" noProof="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ea"/>
                          <a:ea typeface="+mj-ea"/>
                          <a:cs typeface="MS UI Gothic"/>
                        </a:rPr>
                        <a:t>1（2）</a:t>
                      </a:r>
                      <a:endParaRPr kumimoji="0" lang="en-US" sz="1400" b="0" i="0" u="none" strike="noStrike" cap="none" normalizeH="0" baseline="0" noProof="0" dirty="0">
                        <a:ln>
                          <a:noFill/>
                        </a:ln>
                        <a:solidFill>
                          <a:srgbClr val="4D4D4D"/>
                        </a:solidFill>
                        <a:effectLst/>
                        <a:latin typeface="+mj-ea"/>
                        <a:ea typeface="+mj-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bl>
          </a:graphicData>
        </a:graphic>
      </p:graphicFrame>
    </p:spTree>
    <p:extLst>
      <p:ext uri="{BB962C8B-B14F-4D97-AF65-F5344CB8AC3E}">
        <p14:creationId xmlns:p14="http://schemas.microsoft.com/office/powerpoint/2010/main" xmlns="" val="378428554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12：少数転移性結腸直腸癌：全身腫瘍組織量の予後予測、局所領域治療の役割および一次療法の強化－GONOによるTRIBE試験およびTRIBE2試験の統合解析－Zucchelli G, et al.</a:t>
            </a:r>
            <a:endParaRPr lang="en-US" dirty="0"/>
          </a:p>
        </p:txBody>
      </p:sp>
      <p:sp>
        <p:nvSpPr>
          <p:cNvPr id="11" name="Content Placeholder 2"/>
          <p:cNvSpPr>
            <a:spLocks noGrp="1"/>
          </p:cNvSpPr>
          <p:nvPr>
            <p:ph idx="1"/>
          </p:nvPr>
        </p:nvSpPr>
        <p:spPr>
          <a:xfrm>
            <a:off x="337131" y="1338012"/>
            <a:ext cx="8480296" cy="4746172"/>
          </a:xfrm>
        </p:spPr>
        <p:txBody>
          <a:bodyPr/>
          <a:lstStyle/>
          <a:p>
            <a:pPr marL="0" indent="0">
              <a:buNone/>
            </a:pPr>
            <a:r>
              <a:rPr lang="ja-JP" sz="1600" b="1" i="0" strike="noStrike" cap="none" spc="0" baseline="0" dirty="0">
                <a:solidFill>
                  <a:srgbClr val="4D4D4D"/>
                </a:solidFill>
                <a:effectLst/>
                <a:ea typeface="ＭＳ Ｐゴシック" panose="020B0600070205080204" pitchFamily="50" charset="-128"/>
                <a:cs typeface="MS UI Gothic"/>
              </a:rPr>
              <a:t>治験の目的</a:t>
            </a:r>
          </a:p>
          <a:p>
            <a:r>
              <a:rPr lang="ja-JP" sz="1600" b="0" i="0" strike="noStrike" cap="none" spc="0" baseline="0" dirty="0">
                <a:solidFill>
                  <a:srgbClr val="4D4D4D"/>
                </a:solidFill>
                <a:effectLst/>
                <a:ea typeface="ＭＳ Ｐゴシック" panose="020B0600070205080204" pitchFamily="50" charset="-128"/>
                <a:cs typeface="MS UI Gothic"/>
              </a:rPr>
              <a:t>CRC患者を対象にして非少数転移性疾患を有する全身腫瘍組織量低値と比較した少数転帰性疾患を有する全身腫瘍組織量低値の予後に及ぼす影響および有効性を評価 </a:t>
            </a:r>
          </a:p>
          <a:p>
            <a:pPr marL="0" indent="0">
              <a:spcBef>
                <a:spcPts val="1200"/>
              </a:spcBef>
              <a:buNone/>
            </a:pPr>
            <a:r>
              <a:rPr lang="ja-JP" sz="1600" b="1" i="0" strike="noStrike" cap="none" spc="0" baseline="0" dirty="0">
                <a:solidFill>
                  <a:srgbClr val="4D4D4D"/>
                </a:solidFill>
                <a:effectLst/>
                <a:ea typeface="ＭＳ Ｐゴシック" panose="020B0600070205080204" pitchFamily="50" charset="-128"/>
                <a:cs typeface="MS UI Gothic"/>
              </a:rPr>
              <a:t>方法</a:t>
            </a:r>
          </a:p>
          <a:p>
            <a:r>
              <a:rPr lang="ja-JP" sz="1600" b="0" i="0" strike="noStrike" cap="none" spc="0" baseline="0" dirty="0">
                <a:solidFill>
                  <a:srgbClr val="4D4D4D"/>
                </a:solidFill>
                <a:effectLst/>
                <a:ea typeface="ＭＳ Ｐゴシック" panose="020B0600070205080204" pitchFamily="50" charset="-128"/>
                <a:cs typeface="MS UI Gothic"/>
              </a:rPr>
              <a:t>TRIBE試験およびTRIBE2試験のmCRC患者1187例から得たデータの解析</a:t>
            </a:r>
          </a:p>
          <a:p>
            <a:r>
              <a:rPr lang="ja-JP" sz="1600" b="0" i="0" strike="noStrike" cap="none" spc="0" baseline="0" dirty="0">
                <a:solidFill>
                  <a:srgbClr val="4D4D4D"/>
                </a:solidFill>
                <a:effectLst/>
                <a:ea typeface="ＭＳ Ｐゴシック" panose="020B0600070205080204" pitchFamily="50" charset="-128"/>
                <a:cs typeface="MS UI Gothic"/>
              </a:rPr>
              <a:t>これらの2試験では、FOLFOXIRI／ベバシズマブによる一次治療または二剤併用療法（TRIBE試験のFOLFIRI、TRIBE2試験のFOLFOX）／ベバシズマブのいずれかに患者を無作為に割り付けた</a:t>
            </a:r>
          </a:p>
          <a:p>
            <a:r>
              <a:rPr lang="ja-JP" sz="1600" b="0" i="0" strike="noStrike" cap="none" spc="0" baseline="0" dirty="0">
                <a:solidFill>
                  <a:srgbClr val="4D4D4D"/>
                </a:solidFill>
                <a:effectLst/>
                <a:ea typeface="ＭＳ Ｐゴシック" panose="020B0600070205080204" pitchFamily="50" charset="-128"/>
                <a:cs typeface="MS UI Gothic"/>
              </a:rPr>
              <a:t>この解析では、少数転移性疾患を有する全身腫瘍組織量低値（OMD低TB、n = 126）および少数転移性疾患を有していない全身腫瘍組織量低値者（非OMD低TB、n = 1032）の2群に患者を割り付けた</a:t>
            </a:r>
          </a:p>
          <a:p>
            <a:r>
              <a:rPr lang="ja-JP" sz="1600" b="0" i="0" strike="noStrike" cap="none" spc="0" baseline="0" dirty="0">
                <a:solidFill>
                  <a:srgbClr val="4D4D4D"/>
                </a:solidFill>
                <a:effectLst/>
                <a:ea typeface="ＭＳ Ｐゴシック" panose="020B0600070205080204" pitchFamily="50" charset="-128"/>
                <a:cs typeface="MS UI Gothic"/>
              </a:rPr>
              <a:t>OMD低TBは、次に示す特徴全てに該当すると定義された：関連臓器は最大3つ、転移個数は最大5つ、臓器1つにつき転移個数は最大3つ、転移した腫瘍の最大寸法は3 cm以下、腹水がなく、腹膜、骨およびCNCへの転移がないこと。一方、非OMD低TBは、上記のうち1つ以上に該当しないと定義された</a:t>
            </a:r>
          </a:p>
          <a:p>
            <a:r>
              <a:rPr lang="ja-JP" sz="1600" b="0" i="0" strike="noStrike" cap="none" spc="0" baseline="0" dirty="0">
                <a:solidFill>
                  <a:srgbClr val="4D4D4D"/>
                </a:solidFill>
                <a:effectLst/>
                <a:ea typeface="ＭＳ Ｐゴシック" panose="020B0600070205080204" pitchFamily="50" charset="-128"/>
                <a:cs typeface="MS UI Gothic"/>
              </a:rPr>
              <a:t>非OMD低TBと比較してOMD低TBが予後に及ぼす影響、術前化学療法の中軸（ORR、PFSおよびOS）に関する強化の重要性および根治的局所領域治療の有効性を評価した</a:t>
            </a:r>
            <a:endParaRPr lang="en-US" dirty="0">
              <a:ea typeface="ＭＳ Ｐゴシック" panose="020B0600070205080204" pitchFamily="50" charset="-128"/>
            </a:endParaRPr>
          </a:p>
        </p:txBody>
      </p:sp>
      <p:sp>
        <p:nvSpPr>
          <p:cNvPr id="12"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Zucchelli G, et al. J Clin Oncol 2020; 38(suppl): abstr 12</a:t>
            </a:r>
            <a:endParaRPr lang="en-US">
              <a:ea typeface="ＭＳ Ｐゴシック" panose="020B0600070205080204" pitchFamily="50" charset="-128"/>
            </a:endParaRPr>
          </a:p>
        </p:txBody>
      </p:sp>
    </p:spTree>
    <p:extLst>
      <p:ext uri="{BB962C8B-B14F-4D97-AF65-F5344CB8AC3E}">
        <p14:creationId xmlns:p14="http://schemas.microsoft.com/office/powerpoint/2010/main" xmlns="" val="17596972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12：少数転移性結腸直腸癌：全身腫瘍組織量の予後予測、局所領域治療の役割および一次療法の強化－GONOによるTRIBE試験およびTRIBE2試験の統合解析－Zucchelli G, et al.</a:t>
            </a:r>
            <a:endParaRPr lang="en-US" dirty="0"/>
          </a:p>
        </p:txBody>
      </p:sp>
      <p:sp>
        <p:nvSpPr>
          <p:cNvPr id="13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a:t>
            </a:r>
          </a:p>
        </p:txBody>
      </p:sp>
      <p:sp>
        <p:nvSpPr>
          <p:cNvPr id="133" name="Text Placeholder 8"/>
          <p:cNvSpPr>
            <a:spLocks noGrp="1"/>
          </p:cNvSpPr>
          <p:nvPr>
            <p:ph type="body" sz="quarter" idx="10"/>
          </p:nvPr>
        </p:nvSpPr>
        <p:spPr>
          <a:xfrm>
            <a:off x="365126" y="6096000"/>
            <a:ext cx="4446445" cy="487363"/>
          </a:xfrm>
        </p:spPr>
        <p:txBody>
          <a:bodyPr/>
          <a:lstStyle/>
          <a:p>
            <a:r>
              <a:rPr lang="ja-JP" sz="1200" b="0" i="0" strike="noStrike" cap="none" spc="0" baseline="0" dirty="0">
                <a:solidFill>
                  <a:srgbClr val="4D4D4D"/>
                </a:solidFill>
                <a:effectLst/>
                <a:latin typeface="+mj-lt"/>
                <a:ea typeface="ＭＳ Ｐゴシック" panose="020B0600070205080204" pitchFamily="50" charset="-128"/>
                <a:cs typeface="MS UI Gothic"/>
              </a:rPr>
              <a:t>*共変量：治療、補助化学療法歴、転移までの期間、原発腫瘍の切除、肝臓のみの疾患、原発腫瘍の部位、変異状態および1L根治的局所領域治療</a:t>
            </a:r>
            <a:endParaRPr lang="en-US" dirty="0">
              <a:latin typeface="+mj-lt"/>
              <a:ea typeface="ＭＳ Ｐゴシック" panose="020B0600070205080204" pitchFamily="50" charset="-128"/>
            </a:endParaRPr>
          </a:p>
        </p:txBody>
      </p:sp>
      <p:sp>
        <p:nvSpPr>
          <p:cNvPr id="134"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Zucchelli G, et al. J Clin Oncol 2020; 38(suppl): abstr 12</a:t>
            </a:r>
            <a:endParaRPr lang="en-US">
              <a:latin typeface="+mj-lt"/>
              <a:ea typeface="ＭＳ Ｐゴシック" panose="020B0600070205080204" pitchFamily="50" charset="-128"/>
            </a:endParaRPr>
          </a:p>
        </p:txBody>
      </p:sp>
      <p:sp>
        <p:nvSpPr>
          <p:cNvPr id="135" name="TextBox 134"/>
          <p:cNvSpPr txBox="1"/>
          <p:nvPr/>
        </p:nvSpPr>
        <p:spPr>
          <a:xfrm>
            <a:off x="3962699" y="1345689"/>
            <a:ext cx="1218603"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j-lt"/>
                <a:ea typeface="ＭＳ Ｐゴシック" panose="020B0600070205080204" pitchFamily="50" charset="-128"/>
                <a:cs typeface="MS UI Gothic"/>
              </a:rPr>
              <a:t>予後の役割</a:t>
            </a:r>
            <a:endParaRPr lang="en-GB" sz="1600" b="1">
              <a:latin typeface="+mj-lt"/>
              <a:ea typeface="ＭＳ Ｐゴシック" panose="020B0600070205080204" pitchFamily="50" charset="-128"/>
            </a:endParaRPr>
          </a:p>
        </p:txBody>
      </p:sp>
      <p:sp>
        <p:nvSpPr>
          <p:cNvPr id="136" name="TextBox 135">
            <a:extLst>
              <a:ext uri="{FF2B5EF4-FFF2-40B4-BE49-F238E27FC236}">
                <a16:creationId xmlns:a16="http://schemas.microsoft.com/office/drawing/2014/main" xmlns="" id="{4A84AD32-794E-4AA8-BD56-D3779F8899FE}"/>
              </a:ext>
            </a:extLst>
          </p:cNvPr>
          <p:cNvSpPr txBox="1"/>
          <p:nvPr/>
        </p:nvSpPr>
        <p:spPr>
          <a:xfrm>
            <a:off x="2106855" y="1615547"/>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PFS</a:t>
            </a:r>
            <a:endParaRPr kumimoji="0" lang="en-GB" sz="1800" b="1" i="0" u="none" strike="noStrike" kern="1200" cap="none" spc="0" normalizeH="0" baseline="0" noProof="0">
              <a:ln>
                <a:noFill/>
              </a:ln>
              <a:solidFill>
                <a:srgbClr val="4D4D4D"/>
              </a:solidFill>
              <a:effectLst/>
              <a:uLnTx/>
              <a:uFillTx/>
              <a:latin typeface="+mj-lt"/>
              <a:ea typeface="ＭＳ Ｐゴシック" panose="020B0600070205080204" pitchFamily="50" charset="-128"/>
            </a:endParaRPr>
          </a:p>
        </p:txBody>
      </p:sp>
      <p:sp>
        <p:nvSpPr>
          <p:cNvPr id="137" name="TextBox 136">
            <a:extLst>
              <a:ext uri="{FF2B5EF4-FFF2-40B4-BE49-F238E27FC236}">
                <a16:creationId xmlns:a16="http://schemas.microsoft.com/office/drawing/2014/main" xmlns="" id="{86216B59-884E-42E8-9205-3661DAD0D911}"/>
              </a:ext>
            </a:extLst>
          </p:cNvPr>
          <p:cNvSpPr txBox="1"/>
          <p:nvPr/>
        </p:nvSpPr>
        <p:spPr>
          <a:xfrm>
            <a:off x="6816439" y="1615547"/>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OS</a:t>
            </a:r>
            <a:endParaRPr kumimoji="0" lang="en-GB" sz="1800" b="1" i="0" u="none" strike="noStrike" kern="1200" cap="none" spc="0" normalizeH="0" baseline="0" noProof="0">
              <a:ln>
                <a:noFill/>
              </a:ln>
              <a:solidFill>
                <a:srgbClr val="4D4D4D"/>
              </a:solidFill>
              <a:effectLst/>
              <a:uLnTx/>
              <a:uFillTx/>
              <a:latin typeface="+mj-lt"/>
              <a:ea typeface="ＭＳ Ｐゴシック" panose="020B0600070205080204" pitchFamily="50" charset="-128"/>
            </a:endParaRPr>
          </a:p>
        </p:txBody>
      </p:sp>
      <p:sp>
        <p:nvSpPr>
          <p:cNvPr id="138" name="TextBox 42">
            <a:extLst>
              <a:ext uri="{FF2B5EF4-FFF2-40B4-BE49-F238E27FC236}">
                <a16:creationId xmlns:a16="http://schemas.microsoft.com/office/drawing/2014/main" xmlns="" id="{F8A40A25-C327-4CBB-B964-C510F834321B}"/>
              </a:ext>
            </a:extLst>
          </p:cNvPr>
          <p:cNvSpPr txBox="1"/>
          <p:nvPr/>
        </p:nvSpPr>
        <p:spPr>
          <a:xfrm>
            <a:off x="-1039" y="4919437"/>
            <a:ext cx="1039705"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リスク例数</a:t>
            </a:r>
          </a:p>
        </p:txBody>
      </p:sp>
      <p:graphicFrame>
        <p:nvGraphicFramePr>
          <p:cNvPr id="139" name="Table 122">
            <a:extLst>
              <a:ext uri="{FF2B5EF4-FFF2-40B4-BE49-F238E27FC236}">
                <a16:creationId xmlns:a16="http://schemas.microsoft.com/office/drawing/2014/main" xmlns="" id="{1BD307CE-E131-4EB6-8159-4B2DE7175AB9}"/>
              </a:ext>
            </a:extLst>
          </p:cNvPr>
          <p:cNvGraphicFramePr>
            <a:graphicFrameLocks noGrp="1"/>
          </p:cNvGraphicFramePr>
          <p:nvPr>
            <p:extLst>
              <p:ext uri="{D42A27DB-BD31-4B8C-83A1-F6EECF244321}">
                <p14:modId xmlns:p14="http://schemas.microsoft.com/office/powerpoint/2010/main" xmlns="" val="2826218834"/>
              </p:ext>
            </p:extLst>
          </p:nvPr>
        </p:nvGraphicFramePr>
        <p:xfrm>
          <a:off x="1723085" y="1943448"/>
          <a:ext cx="2790661" cy="753600"/>
        </p:xfrm>
        <a:graphic>
          <a:graphicData uri="http://schemas.openxmlformats.org/drawingml/2006/table">
            <a:tbl>
              <a:tblPr firstRow="1" bandRow="1">
                <a:tableStyleId>{5C22544A-7EE6-4342-B048-85BDC9FD1C3A}</a:tableStyleId>
              </a:tblPr>
              <a:tblGrid>
                <a:gridCol w="866611">
                  <a:extLst>
                    <a:ext uri="{9D8B030D-6E8A-4147-A177-3AD203B41FA5}">
                      <a16:colId xmlns:a16="http://schemas.microsoft.com/office/drawing/2014/main" xmlns="" val="3360205780"/>
                    </a:ext>
                  </a:extLst>
                </a:gridCol>
                <a:gridCol w="1085850">
                  <a:extLst>
                    <a:ext uri="{9D8B030D-6E8A-4147-A177-3AD203B41FA5}">
                      <a16:colId xmlns:a16="http://schemas.microsoft.com/office/drawing/2014/main" xmlns="" val="3760700648"/>
                    </a:ext>
                  </a:extLst>
                </a:gridCol>
                <a:gridCol w="838200">
                  <a:extLst>
                    <a:ext uri="{9D8B030D-6E8A-4147-A177-3AD203B41FA5}">
                      <a16:colId xmlns:a16="http://schemas.microsoft.com/office/drawing/2014/main" xmlns="" val="2306205654"/>
                    </a:ext>
                  </a:extLst>
                </a:gridCol>
              </a:tblGrid>
              <a:tr h="226546">
                <a:tc>
                  <a:txBody>
                    <a:bodyPr/>
                    <a:lstStyle/>
                    <a:p>
                      <a:pPr algn="ctr"/>
                      <a:endParaRPr lang="en-GB" sz="800" dirty="0">
                        <a:solidFill>
                          <a:srgbClr val="4D4D4D"/>
                        </a:solidFill>
                        <a:latin typeface="+mn-lt"/>
                        <a:ea typeface="ＭＳ Ｐゴシック" panose="020B0600070205080204" pitchFamily="50" charset="-128"/>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2C0D8"/>
                          </a:solidFill>
                          <a:effectLst/>
                          <a:latin typeface="+mn-lt"/>
                          <a:ea typeface="ＭＳ Ｐゴシック" panose="020B0600070205080204" pitchFamily="50" charset="-128"/>
                          <a:cs typeface="MS UI Gothic"/>
                        </a:rPr>
                        <a:t>非OMD低TB</a:t>
                      </a:r>
                      <a:r>
                        <a:rPr sz="800">
                          <a:latin typeface="+mn-lt"/>
                          <a:ea typeface="ＭＳ Ｐゴシック" panose="020B0600070205080204" pitchFamily="50" charset="-128"/>
                        </a:rPr>
                        <a:t/>
                      </a:r>
                      <a:br>
                        <a:rPr sz="800">
                          <a:latin typeface="+mn-lt"/>
                          <a:ea typeface="ＭＳ Ｐゴシック" panose="020B0600070205080204" pitchFamily="50" charset="-128"/>
                        </a:rPr>
                      </a:br>
                      <a:r>
                        <a:rPr lang="ja-JP" sz="800" b="1" i="0" strike="noStrike" cap="none" spc="0" baseline="0">
                          <a:solidFill>
                            <a:srgbClr val="B2C0D8"/>
                          </a:solidFill>
                          <a:effectLst/>
                          <a:latin typeface="+mn-lt"/>
                          <a:ea typeface="ＭＳ Ｐゴシック" panose="020B0600070205080204" pitchFamily="50" charset="-128"/>
                          <a:cs typeface="MS UI Gothic"/>
                        </a:rPr>
                        <a:t>（n = 1032）</a:t>
                      </a:r>
                      <a:endParaRPr lang="en-GB" sz="800">
                        <a:solidFill>
                          <a:schemeClr val="accent2"/>
                        </a:solidFill>
                        <a:latin typeface="+mn-lt"/>
                        <a:ea typeface="ＭＳ Ｐゴシック" panose="020B0600070205080204" pitchFamily="50" charset="-128"/>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1" i="0" strike="noStrike" cap="none" spc="0" baseline="0">
                          <a:solidFill>
                            <a:srgbClr val="B60D27"/>
                          </a:solidFill>
                          <a:effectLst/>
                          <a:latin typeface="+mn-lt"/>
                          <a:ea typeface="ＭＳ Ｐゴシック" panose="020B0600070205080204" pitchFamily="50" charset="-128"/>
                          <a:cs typeface="MS UI Gothic"/>
                        </a:rPr>
                        <a:t>OMD低TB</a:t>
                      </a:r>
                      <a:r>
                        <a:rPr sz="800">
                          <a:latin typeface="+mn-lt"/>
                          <a:ea typeface="ＭＳ Ｐゴシック" panose="020B0600070205080204" pitchFamily="50" charset="-128"/>
                        </a:rPr>
                        <a:t/>
                      </a:r>
                      <a:br>
                        <a:rPr sz="800">
                          <a:latin typeface="+mn-lt"/>
                          <a:ea typeface="ＭＳ Ｐゴシック" panose="020B0600070205080204" pitchFamily="50" charset="-128"/>
                        </a:rPr>
                      </a:br>
                      <a:r>
                        <a:rPr lang="ja-JP" sz="800" b="1" i="0" strike="noStrike" cap="none" spc="0" baseline="0">
                          <a:solidFill>
                            <a:srgbClr val="B60D27"/>
                          </a:solidFill>
                          <a:effectLst/>
                          <a:latin typeface="+mn-lt"/>
                          <a:ea typeface="ＭＳ Ｐゴシック" panose="020B0600070205080204" pitchFamily="50" charset="-128"/>
                          <a:cs typeface="MS UI Gothic"/>
                        </a:rPr>
                        <a:t>（n = 126）</a:t>
                      </a:r>
                      <a:endParaRPr lang="en-GB" sz="800">
                        <a:solidFill>
                          <a:schemeClr val="accent3"/>
                        </a:solidFill>
                        <a:latin typeface="+mn-lt"/>
                        <a:ea typeface="ＭＳ Ｐゴシック" panose="020B0600070205080204" pitchFamily="50" charset="-128"/>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140789">
                <a:tc>
                  <a:txBody>
                    <a:bodyPr/>
                    <a:lstStyle/>
                    <a:p>
                      <a:r>
                        <a:rPr lang="ja-JP" sz="800" b="0" i="0" strike="noStrike" cap="none" spc="0" baseline="0" dirty="0">
                          <a:solidFill>
                            <a:srgbClr val="4D4D4D"/>
                          </a:solidFill>
                          <a:effectLst/>
                          <a:latin typeface="+mn-lt"/>
                          <a:ea typeface="ＭＳ Ｐゴシック" panose="020B0600070205080204" pitchFamily="50" charset="-128"/>
                          <a:cs typeface="MS UI Gothic"/>
                        </a:rPr>
                        <a:t>事象、</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4D4D4D"/>
                          </a:solidFill>
                          <a:effectLst/>
                          <a:latin typeface="+mn-lt"/>
                          <a:ea typeface="ＭＳ Ｐゴシック" panose="020B0600070205080204" pitchFamily="50" charset="-128"/>
                          <a:cs typeface="MS UI Gothic"/>
                        </a:rPr>
                        <a:t>94</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87）</a:t>
                      </a:r>
                      <a:endParaRPr lang="en-GB" sz="800" dirty="0">
                        <a:solidFill>
                          <a:srgbClr val="4D4D4D"/>
                        </a:solidFill>
                        <a:latin typeface="+mn-lt"/>
                        <a:ea typeface="ＭＳ Ｐゴシック" panose="020B0600070205080204" pitchFamily="50" charset="-128"/>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dirty="0">
                          <a:solidFill>
                            <a:srgbClr val="4D4D4D"/>
                          </a:solidFill>
                          <a:effectLst/>
                          <a:latin typeface="+mn-lt"/>
                          <a:ea typeface="ＭＳ Ｐゴシック" panose="020B0600070205080204" pitchFamily="50" charset="-128"/>
                          <a:cs typeface="MS UI Gothic"/>
                        </a:rPr>
                        <a:t>10</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82）</a:t>
                      </a:r>
                      <a:endParaRPr lang="en-GB" sz="800" dirty="0">
                        <a:solidFill>
                          <a:srgbClr val="4D4D4D"/>
                        </a:solidFill>
                        <a:latin typeface="+mn-lt"/>
                        <a:ea typeface="ＭＳ Ｐゴシック" panose="020B0600070205080204" pitchFamily="50" charset="-128"/>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ja-JP" sz="800" b="0" i="0" strike="noStrike" cap="none" spc="0" baseline="0">
                          <a:solidFill>
                            <a:srgbClr val="4D4D4D"/>
                          </a:solidFill>
                          <a:effectLst/>
                          <a:latin typeface="+mn-lt"/>
                          <a:ea typeface="ＭＳ Ｐゴシック" panose="020B0600070205080204" pitchFamily="50" charset="-128"/>
                          <a:cs typeface="MS UI Gothic"/>
                        </a:rPr>
                        <a:t>mPFS、月数</a:t>
                      </a:r>
                      <a:endParaRPr lang="en-GB" sz="800">
                        <a:solidFill>
                          <a:srgbClr val="4D4D4D"/>
                        </a:solidFill>
                        <a:latin typeface="+mn-lt"/>
                        <a:ea typeface="ＭＳ Ｐゴシック" panose="020B0600070205080204" pitchFamily="50" charset="-128"/>
                      </a:endParaRP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10.5</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lt"/>
                          <a:ea typeface="ＭＳ Ｐゴシック" panose="020B0600070205080204" pitchFamily="50" charset="-128"/>
                          <a:cs typeface="MS UI Gothic"/>
                        </a:rPr>
                        <a:t>14.3</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ja-JP" sz="800" b="0" i="0" strike="noStrike" cap="none" spc="0" baseline="0" dirty="0">
                          <a:solidFill>
                            <a:srgbClr val="4D4D4D"/>
                          </a:solidFill>
                          <a:effectLst/>
                          <a:latin typeface="+mn-lt"/>
                          <a:ea typeface="ＭＳ Ｐゴシック" panose="020B0600070205080204" pitchFamily="50" charset="-128"/>
                          <a:cs typeface="MS UI Gothic"/>
                        </a:rPr>
                        <a:t>HR：0.6</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8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8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800" b="0" i="0" strike="noStrike" cap="none" spc="0" baseline="0" dirty="0">
                          <a:solidFill>
                            <a:srgbClr val="4D4D4D"/>
                          </a:solidFill>
                          <a:effectLst/>
                          <a:latin typeface="+mn-lt"/>
                          <a:ea typeface="ＭＳ Ｐゴシック" panose="020B0600070205080204" pitchFamily="50" charset="-128"/>
                          <a:cs typeface="MS UI Gothic"/>
                        </a:rPr>
                        <a:t>95％CI：0.52、0.79）</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513926930"/>
                  </a:ext>
                </a:extLst>
              </a:tr>
            </a:tbl>
          </a:graphicData>
        </a:graphic>
      </p:graphicFrame>
      <p:grpSp>
        <p:nvGrpSpPr>
          <p:cNvPr id="140" name="Group 139">
            <a:extLst>
              <a:ext uri="{FF2B5EF4-FFF2-40B4-BE49-F238E27FC236}">
                <a16:creationId xmlns:a16="http://schemas.microsoft.com/office/drawing/2014/main" xmlns="" id="{1F9FD854-13BF-4C9A-AA5D-91D36A41B804}"/>
              </a:ext>
            </a:extLst>
          </p:cNvPr>
          <p:cNvGrpSpPr/>
          <p:nvPr/>
        </p:nvGrpSpPr>
        <p:grpSpPr>
          <a:xfrm>
            <a:off x="84449" y="2023647"/>
            <a:ext cx="4529909" cy="3621177"/>
            <a:chOff x="84449" y="1942148"/>
            <a:chExt cx="4529909" cy="3621177"/>
          </a:xfrm>
        </p:grpSpPr>
        <p:sp>
          <p:nvSpPr>
            <p:cNvPr id="141" name="Freeform 21">
              <a:extLst>
                <a:ext uri="{FF2B5EF4-FFF2-40B4-BE49-F238E27FC236}">
                  <a16:creationId xmlns:a16="http://schemas.microsoft.com/office/drawing/2014/main" xmlns="" id="{62CE3E91-F7F4-42D5-8517-CCA7E0021789}"/>
                </a:ext>
              </a:extLst>
            </p:cNvPr>
            <p:cNvSpPr/>
            <p:nvPr/>
          </p:nvSpPr>
          <p:spPr bwMode="auto">
            <a:xfrm>
              <a:off x="675050" y="2081293"/>
              <a:ext cx="3939308" cy="2582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2" name="Line 6">
              <a:extLst>
                <a:ext uri="{FF2B5EF4-FFF2-40B4-BE49-F238E27FC236}">
                  <a16:creationId xmlns:a16="http://schemas.microsoft.com/office/drawing/2014/main" xmlns="" id="{18F1FCCA-EEB2-40E0-8A4E-395006D39612}"/>
                </a:ext>
              </a:extLst>
            </p:cNvPr>
            <p:cNvSpPr>
              <a:spLocks noChangeShapeType="1"/>
            </p:cNvSpPr>
            <p:nvPr/>
          </p:nvSpPr>
          <p:spPr bwMode="auto">
            <a:xfrm>
              <a:off x="598049" y="208129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3" name="Line 7">
              <a:extLst>
                <a:ext uri="{FF2B5EF4-FFF2-40B4-BE49-F238E27FC236}">
                  <a16:creationId xmlns:a16="http://schemas.microsoft.com/office/drawing/2014/main" xmlns="" id="{05101F91-0197-42C2-9366-9E24E5896326}"/>
                </a:ext>
              </a:extLst>
            </p:cNvPr>
            <p:cNvSpPr>
              <a:spLocks noChangeShapeType="1"/>
            </p:cNvSpPr>
            <p:nvPr/>
          </p:nvSpPr>
          <p:spPr bwMode="auto">
            <a:xfrm>
              <a:off x="598049" y="260280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4" name="Line 8">
              <a:extLst>
                <a:ext uri="{FF2B5EF4-FFF2-40B4-BE49-F238E27FC236}">
                  <a16:creationId xmlns:a16="http://schemas.microsoft.com/office/drawing/2014/main" xmlns="" id="{EA6FC002-6989-41E3-93DA-F57EA9FA65CC}"/>
                </a:ext>
              </a:extLst>
            </p:cNvPr>
            <p:cNvSpPr>
              <a:spLocks noChangeShapeType="1"/>
            </p:cNvSpPr>
            <p:nvPr/>
          </p:nvSpPr>
          <p:spPr bwMode="auto">
            <a:xfrm>
              <a:off x="598049" y="310089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5" name="Line 9">
              <a:extLst>
                <a:ext uri="{FF2B5EF4-FFF2-40B4-BE49-F238E27FC236}">
                  <a16:creationId xmlns:a16="http://schemas.microsoft.com/office/drawing/2014/main" xmlns="" id="{04E0E6DC-9F9D-4908-B774-FB9BE9450276}"/>
                </a:ext>
              </a:extLst>
            </p:cNvPr>
            <p:cNvSpPr>
              <a:spLocks noChangeShapeType="1"/>
            </p:cNvSpPr>
            <p:nvPr/>
          </p:nvSpPr>
          <p:spPr bwMode="auto">
            <a:xfrm>
              <a:off x="598049" y="361508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6" name="Line 10">
              <a:extLst>
                <a:ext uri="{FF2B5EF4-FFF2-40B4-BE49-F238E27FC236}">
                  <a16:creationId xmlns:a16="http://schemas.microsoft.com/office/drawing/2014/main" xmlns="" id="{22036B79-54B6-46D3-963E-9B4DC6BCCFA2}"/>
                </a:ext>
              </a:extLst>
            </p:cNvPr>
            <p:cNvSpPr>
              <a:spLocks noChangeShapeType="1"/>
            </p:cNvSpPr>
            <p:nvPr/>
          </p:nvSpPr>
          <p:spPr bwMode="auto">
            <a:xfrm>
              <a:off x="598049" y="4118548"/>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7" name="Line 11">
              <a:extLst>
                <a:ext uri="{FF2B5EF4-FFF2-40B4-BE49-F238E27FC236}">
                  <a16:creationId xmlns:a16="http://schemas.microsoft.com/office/drawing/2014/main" xmlns="" id="{867A8BB4-E410-442F-97F0-58C648C82642}"/>
                </a:ext>
              </a:extLst>
            </p:cNvPr>
            <p:cNvSpPr>
              <a:spLocks noChangeShapeType="1"/>
            </p:cNvSpPr>
            <p:nvPr/>
          </p:nvSpPr>
          <p:spPr bwMode="auto">
            <a:xfrm>
              <a:off x="598049" y="46607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48" name="TextBox 19">
              <a:extLst>
                <a:ext uri="{FF2B5EF4-FFF2-40B4-BE49-F238E27FC236}">
                  <a16:creationId xmlns:a16="http://schemas.microsoft.com/office/drawing/2014/main" xmlns="" id="{FC1B8F87-6742-4B6F-B9E9-B590836257DB}"/>
                </a:ext>
              </a:extLst>
            </p:cNvPr>
            <p:cNvSpPr txBox="1"/>
            <p:nvPr/>
          </p:nvSpPr>
          <p:spPr>
            <a:xfrm>
              <a:off x="254378" y="1942148"/>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149" name="TextBox 20">
              <a:extLst>
                <a:ext uri="{FF2B5EF4-FFF2-40B4-BE49-F238E27FC236}">
                  <a16:creationId xmlns:a16="http://schemas.microsoft.com/office/drawing/2014/main" xmlns="" id="{D28B5BBC-BEF6-4BCF-8440-0380EE4C776D}"/>
                </a:ext>
              </a:extLst>
            </p:cNvPr>
            <p:cNvSpPr txBox="1"/>
            <p:nvPr/>
          </p:nvSpPr>
          <p:spPr>
            <a:xfrm>
              <a:off x="347359" y="246558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150" name="TextBox 21">
              <a:extLst>
                <a:ext uri="{FF2B5EF4-FFF2-40B4-BE49-F238E27FC236}">
                  <a16:creationId xmlns:a16="http://schemas.microsoft.com/office/drawing/2014/main" xmlns="" id="{5808F7D7-7836-4021-85E1-1522A3C142F2}"/>
                </a:ext>
              </a:extLst>
            </p:cNvPr>
            <p:cNvSpPr txBox="1"/>
            <p:nvPr/>
          </p:nvSpPr>
          <p:spPr>
            <a:xfrm>
              <a:off x="347359" y="294697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151" name="TextBox 22">
              <a:extLst>
                <a:ext uri="{FF2B5EF4-FFF2-40B4-BE49-F238E27FC236}">
                  <a16:creationId xmlns:a16="http://schemas.microsoft.com/office/drawing/2014/main" xmlns="" id="{D0E1B2F4-9047-49FE-8EEC-B7960A027FAE}"/>
                </a:ext>
              </a:extLst>
            </p:cNvPr>
            <p:cNvSpPr txBox="1"/>
            <p:nvPr/>
          </p:nvSpPr>
          <p:spPr>
            <a:xfrm>
              <a:off x="347359" y="347741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152" name="TextBox 23">
              <a:extLst>
                <a:ext uri="{FF2B5EF4-FFF2-40B4-BE49-F238E27FC236}">
                  <a16:creationId xmlns:a16="http://schemas.microsoft.com/office/drawing/2014/main" xmlns="" id="{395512C1-B20B-4E96-865D-848D0A3A055D}"/>
                </a:ext>
              </a:extLst>
            </p:cNvPr>
            <p:cNvSpPr txBox="1"/>
            <p:nvPr/>
          </p:nvSpPr>
          <p:spPr>
            <a:xfrm>
              <a:off x="347359" y="398064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153" name="TextBox 24">
              <a:extLst>
                <a:ext uri="{FF2B5EF4-FFF2-40B4-BE49-F238E27FC236}">
                  <a16:creationId xmlns:a16="http://schemas.microsoft.com/office/drawing/2014/main" xmlns="" id="{AA7A0BB3-6DE7-4929-9AB3-DF7468F517FD}"/>
                </a:ext>
              </a:extLst>
            </p:cNvPr>
            <p:cNvSpPr txBox="1"/>
            <p:nvPr/>
          </p:nvSpPr>
          <p:spPr>
            <a:xfrm>
              <a:off x="440378" y="452326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cxnSp>
          <p:nvCxnSpPr>
            <p:cNvPr id="154" name="Straight Connector 153">
              <a:extLst>
                <a:ext uri="{FF2B5EF4-FFF2-40B4-BE49-F238E27FC236}">
                  <a16:creationId xmlns:a16="http://schemas.microsoft.com/office/drawing/2014/main" xmlns="" id="{3D61E2C4-E2B0-4E6F-9F04-AA7ED1C2B119}"/>
                </a:ext>
              </a:extLst>
            </p:cNvPr>
            <p:cNvCxnSpPr/>
            <p:nvPr/>
          </p:nvCxnSpPr>
          <p:spPr>
            <a:xfrm>
              <a:off x="743997" y="4273293"/>
              <a:ext cx="216000" cy="0"/>
            </a:xfrm>
            <a:prstGeom prst="line">
              <a:avLst/>
            </a:prstGeom>
            <a:noFill/>
            <a:ln w="19050" cap="flat">
              <a:solidFill>
                <a:schemeClr val="accent2"/>
              </a:solidFill>
              <a:prstDash val="solid"/>
              <a:miter/>
            </a:ln>
          </p:spPr>
        </p:cxnSp>
        <p:sp>
          <p:nvSpPr>
            <p:cNvPr id="155" name="TextBox 117">
              <a:extLst>
                <a:ext uri="{FF2B5EF4-FFF2-40B4-BE49-F238E27FC236}">
                  <a16:creationId xmlns:a16="http://schemas.microsoft.com/office/drawing/2014/main" xmlns="" id="{AF179182-E12A-4DA3-9A0E-8B651EFE1993}"/>
                </a:ext>
              </a:extLst>
            </p:cNvPr>
            <p:cNvSpPr txBox="1"/>
            <p:nvPr/>
          </p:nvSpPr>
          <p:spPr>
            <a:xfrm>
              <a:off x="946216" y="4117309"/>
              <a:ext cx="1120820"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300" b="0" i="0" strike="noStrike" cap="none" spc="0" baseline="0">
                  <a:solidFill>
                    <a:srgbClr val="B2C0D8"/>
                  </a:solidFill>
                  <a:effectLst/>
                  <a:latin typeface="+mj-lt"/>
                  <a:ea typeface="ＭＳ Ｐゴシック" panose="020B0600070205080204" pitchFamily="50" charset="-128"/>
                  <a:cs typeface="MS UI Gothic"/>
                </a:rPr>
                <a:t>非OMD低TB</a:t>
              </a:r>
              <a:endParaRPr lang="en-GB" sz="1300">
                <a:solidFill>
                  <a:schemeClr val="accent2"/>
                </a:solidFill>
                <a:latin typeface="+mj-lt"/>
                <a:ea typeface="ＭＳ Ｐゴシック" panose="020B0600070205080204" pitchFamily="50" charset="-128"/>
              </a:endParaRPr>
            </a:p>
            <a:p>
              <a:r>
                <a:rPr lang="ja-JP" sz="1300" b="0" i="0" strike="noStrike" cap="none" spc="0" baseline="0">
                  <a:solidFill>
                    <a:srgbClr val="B60D27"/>
                  </a:solidFill>
                  <a:effectLst/>
                  <a:latin typeface="+mj-lt"/>
                  <a:ea typeface="ＭＳ Ｐゴシック" panose="020B0600070205080204" pitchFamily="50" charset="-128"/>
                  <a:cs typeface="MS UI Gothic"/>
                </a:rPr>
                <a:t>OMD低TB</a:t>
              </a:r>
              <a:endParaRPr lang="en-GB" sz="1300">
                <a:solidFill>
                  <a:schemeClr val="accent3"/>
                </a:solidFill>
                <a:latin typeface="+mj-lt"/>
                <a:ea typeface="ＭＳ Ｐゴシック" panose="020B0600070205080204" pitchFamily="50" charset="-128"/>
              </a:endParaRPr>
            </a:p>
          </p:txBody>
        </p:sp>
        <p:cxnSp>
          <p:nvCxnSpPr>
            <p:cNvPr id="156" name="Straight Connector 155">
              <a:extLst>
                <a:ext uri="{FF2B5EF4-FFF2-40B4-BE49-F238E27FC236}">
                  <a16:creationId xmlns:a16="http://schemas.microsoft.com/office/drawing/2014/main" xmlns="" id="{27CC0AC4-FBE4-4667-B7D8-008B7DD21724}"/>
                </a:ext>
              </a:extLst>
            </p:cNvPr>
            <p:cNvCxnSpPr/>
            <p:nvPr/>
          </p:nvCxnSpPr>
          <p:spPr>
            <a:xfrm>
              <a:off x="743997" y="4452430"/>
              <a:ext cx="216000" cy="0"/>
            </a:xfrm>
            <a:prstGeom prst="line">
              <a:avLst/>
            </a:prstGeom>
            <a:noFill/>
            <a:ln w="25400" cap="flat">
              <a:solidFill>
                <a:schemeClr val="accent3"/>
              </a:solidFill>
              <a:prstDash val="solid"/>
              <a:miter/>
            </a:ln>
          </p:spPr>
        </p:cxnSp>
        <p:sp>
          <p:nvSpPr>
            <p:cNvPr id="157" name="Line 21">
              <a:extLst>
                <a:ext uri="{FF2B5EF4-FFF2-40B4-BE49-F238E27FC236}">
                  <a16:creationId xmlns:a16="http://schemas.microsoft.com/office/drawing/2014/main" xmlns="" id="{72400B47-1496-4C03-9FDC-1A1A5147DC32}"/>
                </a:ext>
              </a:extLst>
            </p:cNvPr>
            <p:cNvSpPr>
              <a:spLocks noChangeShapeType="1"/>
            </p:cNvSpPr>
            <p:nvPr/>
          </p:nvSpPr>
          <p:spPr bwMode="auto">
            <a:xfrm flipH="1">
              <a:off x="751169"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58" name="Line 19">
              <a:extLst>
                <a:ext uri="{FF2B5EF4-FFF2-40B4-BE49-F238E27FC236}">
                  <a16:creationId xmlns:a16="http://schemas.microsoft.com/office/drawing/2014/main" xmlns="" id="{13BD56DE-AC1D-4832-AC5B-6DF48AF14F45}"/>
                </a:ext>
              </a:extLst>
            </p:cNvPr>
            <p:cNvSpPr>
              <a:spLocks noChangeShapeType="1"/>
            </p:cNvSpPr>
            <p:nvPr/>
          </p:nvSpPr>
          <p:spPr bwMode="auto">
            <a:xfrm flipH="1">
              <a:off x="1238860"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59" name="Line 21">
              <a:extLst>
                <a:ext uri="{FF2B5EF4-FFF2-40B4-BE49-F238E27FC236}">
                  <a16:creationId xmlns:a16="http://schemas.microsoft.com/office/drawing/2014/main" xmlns="" id="{7F271910-13E7-41F4-8BFA-9AF7FC54FE6D}"/>
                </a:ext>
              </a:extLst>
            </p:cNvPr>
            <p:cNvSpPr>
              <a:spLocks noChangeShapeType="1"/>
            </p:cNvSpPr>
            <p:nvPr/>
          </p:nvSpPr>
          <p:spPr bwMode="auto">
            <a:xfrm flipH="1">
              <a:off x="1669655"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60" name="TextBox 26">
              <a:extLst>
                <a:ext uri="{FF2B5EF4-FFF2-40B4-BE49-F238E27FC236}">
                  <a16:creationId xmlns:a16="http://schemas.microsoft.com/office/drawing/2014/main" xmlns="" id="{B0469A3C-3039-43C3-9A89-D0CBB2E843CC}"/>
                </a:ext>
              </a:extLst>
            </p:cNvPr>
            <p:cNvSpPr txBox="1"/>
            <p:nvPr/>
          </p:nvSpPr>
          <p:spPr>
            <a:xfrm>
              <a:off x="668331" y="471445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161" name="TextBox 28">
              <a:extLst>
                <a:ext uri="{FF2B5EF4-FFF2-40B4-BE49-F238E27FC236}">
                  <a16:creationId xmlns:a16="http://schemas.microsoft.com/office/drawing/2014/main" xmlns="" id="{4D3F6BEE-BEAE-44AC-8B02-783685CCD254}"/>
                </a:ext>
              </a:extLst>
            </p:cNvPr>
            <p:cNvSpPr txBox="1"/>
            <p:nvPr/>
          </p:nvSpPr>
          <p:spPr>
            <a:xfrm>
              <a:off x="1156021" y="471445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5</a:t>
              </a:r>
            </a:p>
          </p:txBody>
        </p:sp>
        <p:sp>
          <p:nvSpPr>
            <p:cNvPr id="162" name="TextBox 30">
              <a:extLst>
                <a:ext uri="{FF2B5EF4-FFF2-40B4-BE49-F238E27FC236}">
                  <a16:creationId xmlns:a16="http://schemas.microsoft.com/office/drawing/2014/main" xmlns="" id="{773B2F71-E561-416C-A924-62648D4F97B6}"/>
                </a:ext>
              </a:extLst>
            </p:cNvPr>
            <p:cNvSpPr txBox="1"/>
            <p:nvPr/>
          </p:nvSpPr>
          <p:spPr>
            <a:xfrm>
              <a:off x="1534152"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163" name="Line 21">
              <a:extLst>
                <a:ext uri="{FF2B5EF4-FFF2-40B4-BE49-F238E27FC236}">
                  <a16:creationId xmlns:a16="http://schemas.microsoft.com/office/drawing/2014/main" xmlns="" id="{4CBC8C37-8D8B-4CEB-B436-0269D8D32E41}"/>
                </a:ext>
              </a:extLst>
            </p:cNvPr>
            <p:cNvSpPr>
              <a:spLocks noChangeShapeType="1"/>
            </p:cNvSpPr>
            <p:nvPr/>
          </p:nvSpPr>
          <p:spPr bwMode="auto">
            <a:xfrm flipH="1">
              <a:off x="2112124"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64" name="TextBox 30">
              <a:extLst>
                <a:ext uri="{FF2B5EF4-FFF2-40B4-BE49-F238E27FC236}">
                  <a16:creationId xmlns:a16="http://schemas.microsoft.com/office/drawing/2014/main" xmlns="" id="{378D6B8A-6613-4BB8-8D9D-236DA90DAC4E}"/>
                </a:ext>
              </a:extLst>
            </p:cNvPr>
            <p:cNvSpPr txBox="1"/>
            <p:nvPr/>
          </p:nvSpPr>
          <p:spPr>
            <a:xfrm>
              <a:off x="1982250"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165" name="Line 21">
              <a:extLst>
                <a:ext uri="{FF2B5EF4-FFF2-40B4-BE49-F238E27FC236}">
                  <a16:creationId xmlns:a16="http://schemas.microsoft.com/office/drawing/2014/main" xmlns="" id="{D3DAEB17-21EA-4C33-8441-05C78335FCE0}"/>
                </a:ext>
              </a:extLst>
            </p:cNvPr>
            <p:cNvSpPr>
              <a:spLocks noChangeShapeType="1"/>
            </p:cNvSpPr>
            <p:nvPr/>
          </p:nvSpPr>
          <p:spPr bwMode="auto">
            <a:xfrm flipH="1">
              <a:off x="2564424"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66" name="TextBox 30">
              <a:extLst>
                <a:ext uri="{FF2B5EF4-FFF2-40B4-BE49-F238E27FC236}">
                  <a16:creationId xmlns:a16="http://schemas.microsoft.com/office/drawing/2014/main" xmlns="" id="{1214F1E7-B426-4B0F-B386-82E92C1863DE}"/>
                </a:ext>
              </a:extLst>
            </p:cNvPr>
            <p:cNvSpPr txBox="1"/>
            <p:nvPr/>
          </p:nvSpPr>
          <p:spPr>
            <a:xfrm>
              <a:off x="2429707"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167" name="Line 21">
              <a:extLst>
                <a:ext uri="{FF2B5EF4-FFF2-40B4-BE49-F238E27FC236}">
                  <a16:creationId xmlns:a16="http://schemas.microsoft.com/office/drawing/2014/main" xmlns="" id="{183CF7F1-E172-4825-84A0-AD3050036D77}"/>
                </a:ext>
              </a:extLst>
            </p:cNvPr>
            <p:cNvSpPr>
              <a:spLocks noChangeShapeType="1"/>
            </p:cNvSpPr>
            <p:nvPr/>
          </p:nvSpPr>
          <p:spPr bwMode="auto">
            <a:xfrm flipH="1">
              <a:off x="3044680"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68" name="Line 19">
              <a:extLst>
                <a:ext uri="{FF2B5EF4-FFF2-40B4-BE49-F238E27FC236}">
                  <a16:creationId xmlns:a16="http://schemas.microsoft.com/office/drawing/2014/main" xmlns="" id="{5BA4C7DC-E940-4659-9B64-A76899C133F2}"/>
                </a:ext>
              </a:extLst>
            </p:cNvPr>
            <p:cNvSpPr>
              <a:spLocks noChangeShapeType="1"/>
            </p:cNvSpPr>
            <p:nvPr/>
          </p:nvSpPr>
          <p:spPr bwMode="auto">
            <a:xfrm flipH="1">
              <a:off x="3523433"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69" name="Line 21">
              <a:extLst>
                <a:ext uri="{FF2B5EF4-FFF2-40B4-BE49-F238E27FC236}">
                  <a16:creationId xmlns:a16="http://schemas.microsoft.com/office/drawing/2014/main" xmlns="" id="{E2DEAA3B-9980-4A0F-8446-864875FF8AA0}"/>
                </a:ext>
              </a:extLst>
            </p:cNvPr>
            <p:cNvSpPr>
              <a:spLocks noChangeShapeType="1"/>
            </p:cNvSpPr>
            <p:nvPr/>
          </p:nvSpPr>
          <p:spPr bwMode="auto">
            <a:xfrm flipH="1">
              <a:off x="3965665"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70" name="TextBox 26">
              <a:extLst>
                <a:ext uri="{FF2B5EF4-FFF2-40B4-BE49-F238E27FC236}">
                  <a16:creationId xmlns:a16="http://schemas.microsoft.com/office/drawing/2014/main" xmlns="" id="{3507BEE1-9199-448D-9B46-E6513780C97C}"/>
                </a:ext>
              </a:extLst>
            </p:cNvPr>
            <p:cNvSpPr txBox="1"/>
            <p:nvPr/>
          </p:nvSpPr>
          <p:spPr>
            <a:xfrm>
              <a:off x="2914042"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25</a:t>
              </a:r>
            </a:p>
          </p:txBody>
        </p:sp>
        <p:sp>
          <p:nvSpPr>
            <p:cNvPr id="171" name="TextBox 28">
              <a:extLst>
                <a:ext uri="{FF2B5EF4-FFF2-40B4-BE49-F238E27FC236}">
                  <a16:creationId xmlns:a16="http://schemas.microsoft.com/office/drawing/2014/main" xmlns="" id="{2709134B-1DA4-4F7A-A238-FE4752065D86}"/>
                </a:ext>
              </a:extLst>
            </p:cNvPr>
            <p:cNvSpPr txBox="1"/>
            <p:nvPr/>
          </p:nvSpPr>
          <p:spPr>
            <a:xfrm>
              <a:off x="3392331"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30</a:t>
              </a:r>
            </a:p>
          </p:txBody>
        </p:sp>
        <p:sp>
          <p:nvSpPr>
            <p:cNvPr id="172" name="TextBox 30">
              <a:extLst>
                <a:ext uri="{FF2B5EF4-FFF2-40B4-BE49-F238E27FC236}">
                  <a16:creationId xmlns:a16="http://schemas.microsoft.com/office/drawing/2014/main" xmlns="" id="{DD7B821E-E795-491C-B7EE-12483C49690B}"/>
                </a:ext>
              </a:extLst>
            </p:cNvPr>
            <p:cNvSpPr txBox="1"/>
            <p:nvPr/>
          </p:nvSpPr>
          <p:spPr>
            <a:xfrm>
              <a:off x="3842422"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35</a:t>
              </a:r>
            </a:p>
          </p:txBody>
        </p:sp>
        <p:sp>
          <p:nvSpPr>
            <p:cNvPr id="173" name="Line 21">
              <a:extLst>
                <a:ext uri="{FF2B5EF4-FFF2-40B4-BE49-F238E27FC236}">
                  <a16:creationId xmlns:a16="http://schemas.microsoft.com/office/drawing/2014/main" xmlns="" id="{D1915520-C045-40C0-9C08-968554613C63}"/>
                </a:ext>
              </a:extLst>
            </p:cNvPr>
            <p:cNvSpPr>
              <a:spLocks noChangeShapeType="1"/>
            </p:cNvSpPr>
            <p:nvPr/>
          </p:nvSpPr>
          <p:spPr bwMode="auto">
            <a:xfrm flipH="1">
              <a:off x="4408133"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74" name="TextBox 30">
              <a:extLst>
                <a:ext uri="{FF2B5EF4-FFF2-40B4-BE49-F238E27FC236}">
                  <a16:creationId xmlns:a16="http://schemas.microsoft.com/office/drawing/2014/main" xmlns="" id="{C7FCDB2E-1BD7-46F7-AB2A-07441D398351}"/>
                </a:ext>
              </a:extLst>
            </p:cNvPr>
            <p:cNvSpPr txBox="1"/>
            <p:nvPr/>
          </p:nvSpPr>
          <p:spPr>
            <a:xfrm>
              <a:off x="4279969"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175" name="TextBox 46">
              <a:extLst>
                <a:ext uri="{FF2B5EF4-FFF2-40B4-BE49-F238E27FC236}">
                  <a16:creationId xmlns:a16="http://schemas.microsoft.com/office/drawing/2014/main" xmlns="" id="{A44E7807-4364-45A1-B985-CF95110DE4C8}"/>
                </a:ext>
              </a:extLst>
            </p:cNvPr>
            <p:cNvSpPr txBox="1"/>
            <p:nvPr/>
          </p:nvSpPr>
          <p:spPr>
            <a:xfrm>
              <a:off x="522123" y="5066830"/>
              <a:ext cx="44460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1032</a:t>
              </a:r>
            </a:p>
          </p:txBody>
        </p:sp>
        <p:sp>
          <p:nvSpPr>
            <p:cNvPr id="176" name="TextBox 47">
              <a:extLst>
                <a:ext uri="{FF2B5EF4-FFF2-40B4-BE49-F238E27FC236}">
                  <a16:creationId xmlns:a16="http://schemas.microsoft.com/office/drawing/2014/main" xmlns="" id="{664461D5-526B-4941-AF07-D0B6A16EC1D7}"/>
                </a:ext>
              </a:extLst>
            </p:cNvPr>
            <p:cNvSpPr txBox="1"/>
            <p:nvPr/>
          </p:nvSpPr>
          <p:spPr>
            <a:xfrm>
              <a:off x="1055664"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883</a:t>
              </a:r>
            </a:p>
          </p:txBody>
        </p:sp>
        <p:sp>
          <p:nvSpPr>
            <p:cNvPr id="177" name="TextBox 48">
              <a:extLst>
                <a:ext uri="{FF2B5EF4-FFF2-40B4-BE49-F238E27FC236}">
                  <a16:creationId xmlns:a16="http://schemas.microsoft.com/office/drawing/2014/main" xmlns="" id="{998C49D4-CA41-4C26-9D56-026CE1286EFB}"/>
                </a:ext>
              </a:extLst>
            </p:cNvPr>
            <p:cNvSpPr txBox="1"/>
            <p:nvPr/>
          </p:nvSpPr>
          <p:spPr>
            <a:xfrm>
              <a:off x="1491168"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545</a:t>
              </a:r>
            </a:p>
          </p:txBody>
        </p:sp>
        <p:sp>
          <p:nvSpPr>
            <p:cNvPr id="178" name="TextBox 48">
              <a:extLst>
                <a:ext uri="{FF2B5EF4-FFF2-40B4-BE49-F238E27FC236}">
                  <a16:creationId xmlns:a16="http://schemas.microsoft.com/office/drawing/2014/main" xmlns="" id="{F58DB0B1-0DDA-4B59-9607-847F43BC337E}"/>
                </a:ext>
              </a:extLst>
            </p:cNvPr>
            <p:cNvSpPr txBox="1"/>
            <p:nvPr/>
          </p:nvSpPr>
          <p:spPr>
            <a:xfrm>
              <a:off x="1939266"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303</a:t>
              </a:r>
            </a:p>
          </p:txBody>
        </p:sp>
        <p:sp>
          <p:nvSpPr>
            <p:cNvPr id="179" name="TextBox 48">
              <a:extLst>
                <a:ext uri="{FF2B5EF4-FFF2-40B4-BE49-F238E27FC236}">
                  <a16:creationId xmlns:a16="http://schemas.microsoft.com/office/drawing/2014/main" xmlns="" id="{1A65019E-BA33-4A3D-8DFE-A32E85CB7F11}"/>
                </a:ext>
              </a:extLst>
            </p:cNvPr>
            <p:cNvSpPr txBox="1"/>
            <p:nvPr/>
          </p:nvSpPr>
          <p:spPr>
            <a:xfrm>
              <a:off x="2386723"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187</a:t>
              </a:r>
            </a:p>
          </p:txBody>
        </p:sp>
        <p:sp>
          <p:nvSpPr>
            <p:cNvPr id="180" name="TextBox 46">
              <a:extLst>
                <a:ext uri="{FF2B5EF4-FFF2-40B4-BE49-F238E27FC236}">
                  <a16:creationId xmlns:a16="http://schemas.microsoft.com/office/drawing/2014/main" xmlns="" id="{D0A052E7-1FD1-4CA2-A40F-E1F0C854D5CA}"/>
                </a:ext>
              </a:extLst>
            </p:cNvPr>
            <p:cNvSpPr txBox="1"/>
            <p:nvPr/>
          </p:nvSpPr>
          <p:spPr>
            <a:xfrm>
              <a:off x="2848260"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134</a:t>
              </a:r>
            </a:p>
          </p:txBody>
        </p:sp>
        <p:sp>
          <p:nvSpPr>
            <p:cNvPr id="181" name="TextBox 47">
              <a:extLst>
                <a:ext uri="{FF2B5EF4-FFF2-40B4-BE49-F238E27FC236}">
                  <a16:creationId xmlns:a16="http://schemas.microsoft.com/office/drawing/2014/main" xmlns="" id="{A19B02FD-1762-4897-86FA-5AC67093E23D}"/>
                </a:ext>
              </a:extLst>
            </p:cNvPr>
            <p:cNvSpPr txBox="1"/>
            <p:nvPr/>
          </p:nvSpPr>
          <p:spPr>
            <a:xfrm>
              <a:off x="3392331" y="506683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94</a:t>
              </a:r>
            </a:p>
          </p:txBody>
        </p:sp>
        <p:sp>
          <p:nvSpPr>
            <p:cNvPr id="182" name="TextBox 48">
              <a:extLst>
                <a:ext uri="{FF2B5EF4-FFF2-40B4-BE49-F238E27FC236}">
                  <a16:creationId xmlns:a16="http://schemas.microsoft.com/office/drawing/2014/main" xmlns="" id="{23D63AD6-1BF4-4233-A22E-19AB8C3A536A}"/>
                </a:ext>
              </a:extLst>
            </p:cNvPr>
            <p:cNvSpPr txBox="1"/>
            <p:nvPr/>
          </p:nvSpPr>
          <p:spPr>
            <a:xfrm>
              <a:off x="3842421" y="506683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67</a:t>
              </a:r>
            </a:p>
          </p:txBody>
        </p:sp>
        <p:sp>
          <p:nvSpPr>
            <p:cNvPr id="183" name="TextBox 48">
              <a:extLst>
                <a:ext uri="{FF2B5EF4-FFF2-40B4-BE49-F238E27FC236}">
                  <a16:creationId xmlns:a16="http://schemas.microsoft.com/office/drawing/2014/main" xmlns="" id="{4BC88012-64A7-4351-8FB6-0F1A25862FD8}"/>
                </a:ext>
              </a:extLst>
            </p:cNvPr>
            <p:cNvSpPr txBox="1"/>
            <p:nvPr/>
          </p:nvSpPr>
          <p:spPr>
            <a:xfrm>
              <a:off x="4279968" y="506683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44</a:t>
              </a:r>
            </a:p>
          </p:txBody>
        </p:sp>
        <p:sp>
          <p:nvSpPr>
            <p:cNvPr id="184" name="TextBox 183">
              <a:extLst>
                <a:ext uri="{FF2B5EF4-FFF2-40B4-BE49-F238E27FC236}">
                  <a16:creationId xmlns:a16="http://schemas.microsoft.com/office/drawing/2014/main" xmlns="" id="{B21A61DA-C7D8-4DFF-BE3B-465BC9688D37}"/>
                </a:ext>
              </a:extLst>
            </p:cNvPr>
            <p:cNvSpPr txBox="1"/>
            <p:nvPr/>
          </p:nvSpPr>
          <p:spPr>
            <a:xfrm rot="16200000">
              <a:off x="-162254" y="3195799"/>
              <a:ext cx="785793" cy="292388"/>
            </a:xfrm>
            <a:prstGeom prst="rect">
              <a:avLst/>
            </a:prstGeom>
            <a:noFill/>
          </p:spPr>
          <p:txBody>
            <a:bodyPr wrap="none" rtlCol="0">
              <a:spAutoFit/>
            </a:bodyPr>
            <a:lstStyle/>
            <a:p>
              <a:r>
                <a:rPr lang="ja-JP" sz="1300" b="0" i="0" strike="noStrike" cap="none" spc="0" baseline="0">
                  <a:solidFill>
                    <a:srgbClr val="4D4D4D"/>
                  </a:solidFill>
                  <a:effectLst/>
                  <a:latin typeface="+mj-lt"/>
                  <a:ea typeface="ＭＳ Ｐゴシック" panose="020B0600070205080204" pitchFamily="50" charset="-128"/>
                  <a:cs typeface="MS UI Gothic"/>
                </a:rPr>
                <a:t>PFS、％</a:t>
              </a:r>
              <a:endParaRPr lang="en-GB" sz="1300">
                <a:latin typeface="+mj-lt"/>
                <a:ea typeface="ＭＳ Ｐゴシック" panose="020B0600070205080204" pitchFamily="50" charset="-128"/>
              </a:endParaRPr>
            </a:p>
          </p:txBody>
        </p:sp>
        <p:sp>
          <p:nvSpPr>
            <p:cNvPr id="185" name="TextBox 46">
              <a:extLst>
                <a:ext uri="{FF2B5EF4-FFF2-40B4-BE49-F238E27FC236}">
                  <a16:creationId xmlns:a16="http://schemas.microsoft.com/office/drawing/2014/main" xmlns="" id="{1B912F89-8512-426E-8745-7234122C4F0E}"/>
                </a:ext>
              </a:extLst>
            </p:cNvPr>
            <p:cNvSpPr txBox="1"/>
            <p:nvPr/>
          </p:nvSpPr>
          <p:spPr>
            <a:xfrm>
              <a:off x="615097" y="529056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126</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186" name="TextBox 47">
              <a:extLst>
                <a:ext uri="{FF2B5EF4-FFF2-40B4-BE49-F238E27FC236}">
                  <a16:creationId xmlns:a16="http://schemas.microsoft.com/office/drawing/2014/main" xmlns="" id="{A06B3C5E-46BA-45BD-A53F-09F7318997E6}"/>
                </a:ext>
              </a:extLst>
            </p:cNvPr>
            <p:cNvSpPr txBox="1"/>
            <p:nvPr/>
          </p:nvSpPr>
          <p:spPr>
            <a:xfrm>
              <a:off x="1080415" y="5290567"/>
              <a:ext cx="32687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111</a:t>
              </a:r>
            </a:p>
          </p:txBody>
        </p:sp>
        <p:sp>
          <p:nvSpPr>
            <p:cNvPr id="187" name="TextBox 48">
              <a:extLst>
                <a:ext uri="{FF2B5EF4-FFF2-40B4-BE49-F238E27FC236}">
                  <a16:creationId xmlns:a16="http://schemas.microsoft.com/office/drawing/2014/main" xmlns="" id="{73123A30-D02B-4CD1-90D4-F82E695D92C8}"/>
                </a:ext>
              </a:extLst>
            </p:cNvPr>
            <p:cNvSpPr txBox="1"/>
            <p:nvPr/>
          </p:nvSpPr>
          <p:spPr>
            <a:xfrm>
              <a:off x="1537655" y="5290567"/>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88</a:t>
              </a:r>
            </a:p>
          </p:txBody>
        </p:sp>
        <p:sp>
          <p:nvSpPr>
            <p:cNvPr id="188" name="TextBox 48">
              <a:extLst>
                <a:ext uri="{FF2B5EF4-FFF2-40B4-BE49-F238E27FC236}">
                  <a16:creationId xmlns:a16="http://schemas.microsoft.com/office/drawing/2014/main" xmlns="" id="{25E6A2D4-7AF1-4C82-B120-DDB884225830}"/>
                </a:ext>
              </a:extLst>
            </p:cNvPr>
            <p:cNvSpPr txBox="1"/>
            <p:nvPr/>
          </p:nvSpPr>
          <p:spPr>
            <a:xfrm>
              <a:off x="1996639" y="5290567"/>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61</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189" name="TextBox 48">
              <a:extLst>
                <a:ext uri="{FF2B5EF4-FFF2-40B4-BE49-F238E27FC236}">
                  <a16:creationId xmlns:a16="http://schemas.microsoft.com/office/drawing/2014/main" xmlns="" id="{2E5E1C3E-5B50-4878-A164-136938170617}"/>
                </a:ext>
              </a:extLst>
            </p:cNvPr>
            <p:cNvSpPr txBox="1"/>
            <p:nvPr/>
          </p:nvSpPr>
          <p:spPr>
            <a:xfrm>
              <a:off x="2433210" y="5290567"/>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42</a:t>
              </a:r>
            </a:p>
          </p:txBody>
        </p:sp>
        <p:sp>
          <p:nvSpPr>
            <p:cNvPr id="190" name="TextBox 46">
              <a:extLst>
                <a:ext uri="{FF2B5EF4-FFF2-40B4-BE49-F238E27FC236}">
                  <a16:creationId xmlns:a16="http://schemas.microsoft.com/office/drawing/2014/main" xmlns="" id="{AB6D7EAF-8AB1-485E-8CAA-F1203CC3A9D0}"/>
                </a:ext>
              </a:extLst>
            </p:cNvPr>
            <p:cNvSpPr txBox="1"/>
            <p:nvPr/>
          </p:nvSpPr>
          <p:spPr>
            <a:xfrm>
              <a:off x="2941235" y="529056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31</a:t>
              </a:r>
            </a:p>
          </p:txBody>
        </p:sp>
        <p:sp>
          <p:nvSpPr>
            <p:cNvPr id="191" name="TextBox 47">
              <a:extLst>
                <a:ext uri="{FF2B5EF4-FFF2-40B4-BE49-F238E27FC236}">
                  <a16:creationId xmlns:a16="http://schemas.microsoft.com/office/drawing/2014/main" xmlns="" id="{14E31173-CECF-421E-91EF-FC9BFDB2AB02}"/>
                </a:ext>
              </a:extLst>
            </p:cNvPr>
            <p:cNvSpPr txBox="1"/>
            <p:nvPr/>
          </p:nvSpPr>
          <p:spPr>
            <a:xfrm>
              <a:off x="3392331" y="529056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22</a:t>
              </a:r>
            </a:p>
          </p:txBody>
        </p:sp>
        <p:sp>
          <p:nvSpPr>
            <p:cNvPr id="192" name="TextBox 48">
              <a:extLst>
                <a:ext uri="{FF2B5EF4-FFF2-40B4-BE49-F238E27FC236}">
                  <a16:creationId xmlns:a16="http://schemas.microsoft.com/office/drawing/2014/main" xmlns="" id="{31CD55F3-3F54-46BD-8D2F-EE9C990AF745}"/>
                </a:ext>
              </a:extLst>
            </p:cNvPr>
            <p:cNvSpPr txBox="1"/>
            <p:nvPr/>
          </p:nvSpPr>
          <p:spPr>
            <a:xfrm>
              <a:off x="3842421" y="529056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14</a:t>
              </a:r>
            </a:p>
          </p:txBody>
        </p:sp>
        <p:sp>
          <p:nvSpPr>
            <p:cNvPr id="193" name="TextBox 48">
              <a:extLst>
                <a:ext uri="{FF2B5EF4-FFF2-40B4-BE49-F238E27FC236}">
                  <a16:creationId xmlns:a16="http://schemas.microsoft.com/office/drawing/2014/main" xmlns="" id="{AAEBE262-BD88-4BA4-8D74-CFC668DF6125}"/>
                </a:ext>
              </a:extLst>
            </p:cNvPr>
            <p:cNvSpPr txBox="1"/>
            <p:nvPr/>
          </p:nvSpPr>
          <p:spPr>
            <a:xfrm>
              <a:off x="4326455" y="5290567"/>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7</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194" name="TextBox 193">
              <a:extLst>
                <a:ext uri="{FF2B5EF4-FFF2-40B4-BE49-F238E27FC236}">
                  <a16:creationId xmlns:a16="http://schemas.microsoft.com/office/drawing/2014/main" xmlns="" id="{4923FB34-D90B-4421-9607-BD6FD2DF471E}"/>
                </a:ext>
              </a:extLst>
            </p:cNvPr>
            <p:cNvSpPr txBox="1"/>
            <p:nvPr/>
          </p:nvSpPr>
          <p:spPr>
            <a:xfrm>
              <a:off x="2157303" y="4864140"/>
              <a:ext cx="788505" cy="289850"/>
            </a:xfrm>
            <a:prstGeom prst="rect">
              <a:avLst/>
            </a:prstGeom>
            <a:noFill/>
          </p:spPr>
          <p:txBody>
            <a:bodyPr wrap="none" rtlCol="0">
              <a:spAutoFit/>
            </a:body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latin typeface="+mj-lt"/>
                <a:ea typeface="ＭＳ Ｐゴシック" panose="020B0600070205080204" pitchFamily="50" charset="-128"/>
              </a:endParaRPr>
            </a:p>
          </p:txBody>
        </p:sp>
        <p:sp>
          <p:nvSpPr>
            <p:cNvPr id="195" name="Graphic 123">
              <a:extLst>
                <a:ext uri="{FF2B5EF4-FFF2-40B4-BE49-F238E27FC236}">
                  <a16:creationId xmlns:a16="http://schemas.microsoft.com/office/drawing/2014/main" xmlns="" id="{6BAB0816-30EC-4239-AF2E-BCA757DD45FC}"/>
                </a:ext>
              </a:extLst>
            </p:cNvPr>
            <p:cNvSpPr/>
            <p:nvPr/>
          </p:nvSpPr>
          <p:spPr>
            <a:xfrm>
              <a:off x="752117" y="2078528"/>
              <a:ext cx="3671684" cy="2388732"/>
            </a:xfrm>
            <a:custGeom>
              <a:avLst/>
              <a:gdLst>
                <a:gd name="connsiteX0" fmla="*/ 5613940 w 5610225"/>
                <a:gd name="connsiteY0" fmla="*/ 3673564 h 3667125"/>
                <a:gd name="connsiteX1" fmla="*/ 5424449 w 5610225"/>
                <a:gd name="connsiteY1" fmla="*/ 3673564 h 3667125"/>
                <a:gd name="connsiteX2" fmla="*/ 5424449 w 5610225"/>
                <a:gd name="connsiteY2" fmla="*/ 3648304 h 3667125"/>
                <a:gd name="connsiteX3" fmla="*/ 5159169 w 5610225"/>
                <a:gd name="connsiteY3" fmla="*/ 3648304 h 3667125"/>
                <a:gd name="connsiteX4" fmla="*/ 5159169 w 5610225"/>
                <a:gd name="connsiteY4" fmla="*/ 3630616 h 3667125"/>
                <a:gd name="connsiteX5" fmla="*/ 5035363 w 5610225"/>
                <a:gd name="connsiteY5" fmla="*/ 3630616 h 3667125"/>
                <a:gd name="connsiteX6" fmla="*/ 5035363 w 5610225"/>
                <a:gd name="connsiteY6" fmla="*/ 3623034 h 3667125"/>
                <a:gd name="connsiteX7" fmla="*/ 4815555 w 5610225"/>
                <a:gd name="connsiteY7" fmla="*/ 3623034 h 3667125"/>
                <a:gd name="connsiteX8" fmla="*/ 4815555 w 5610225"/>
                <a:gd name="connsiteY8" fmla="*/ 3610404 h 3667125"/>
                <a:gd name="connsiteX9" fmla="*/ 4573010 w 5610225"/>
                <a:gd name="connsiteY9" fmla="*/ 3610404 h 3667125"/>
                <a:gd name="connsiteX10" fmla="*/ 4573010 w 5610225"/>
                <a:gd name="connsiteY10" fmla="*/ 3590192 h 3667125"/>
                <a:gd name="connsiteX11" fmla="*/ 4396150 w 5610225"/>
                <a:gd name="connsiteY11" fmla="*/ 3590192 h 3667125"/>
                <a:gd name="connsiteX12" fmla="*/ 4396150 w 5610225"/>
                <a:gd name="connsiteY12" fmla="*/ 3559874 h 3667125"/>
                <a:gd name="connsiteX13" fmla="*/ 4055069 w 5610225"/>
                <a:gd name="connsiteY13" fmla="*/ 3559874 h 3667125"/>
                <a:gd name="connsiteX14" fmla="*/ 4055069 w 5610225"/>
                <a:gd name="connsiteY14" fmla="*/ 3534613 h 3667125"/>
                <a:gd name="connsiteX15" fmla="*/ 3759470 w 5610225"/>
                <a:gd name="connsiteY15" fmla="*/ 3534613 h 3667125"/>
                <a:gd name="connsiteX16" fmla="*/ 3759470 w 5610225"/>
                <a:gd name="connsiteY16" fmla="*/ 3511868 h 3667125"/>
                <a:gd name="connsiteX17" fmla="*/ 3703882 w 5610225"/>
                <a:gd name="connsiteY17" fmla="*/ 3511868 h 3667125"/>
                <a:gd name="connsiteX18" fmla="*/ 3703882 w 5610225"/>
                <a:gd name="connsiteY18" fmla="*/ 3481550 h 3667125"/>
                <a:gd name="connsiteX19" fmla="*/ 3580086 w 5610225"/>
                <a:gd name="connsiteY19" fmla="*/ 3481550 h 3667125"/>
                <a:gd name="connsiteX20" fmla="*/ 3580086 w 5610225"/>
                <a:gd name="connsiteY20" fmla="*/ 3456289 h 3667125"/>
                <a:gd name="connsiteX21" fmla="*/ 3415865 w 5610225"/>
                <a:gd name="connsiteY21" fmla="*/ 3456289 h 3667125"/>
                <a:gd name="connsiteX22" fmla="*/ 3415865 w 5610225"/>
                <a:gd name="connsiteY22" fmla="*/ 3428495 h 3667125"/>
                <a:gd name="connsiteX23" fmla="*/ 3287011 w 5610225"/>
                <a:gd name="connsiteY23" fmla="*/ 3428495 h 3667125"/>
                <a:gd name="connsiteX24" fmla="*/ 3287011 w 5610225"/>
                <a:gd name="connsiteY24" fmla="*/ 3400701 h 3667125"/>
                <a:gd name="connsiteX25" fmla="*/ 3198581 w 5610225"/>
                <a:gd name="connsiteY25" fmla="*/ 3400701 h 3667125"/>
                <a:gd name="connsiteX26" fmla="*/ 3198581 w 5610225"/>
                <a:gd name="connsiteY26" fmla="*/ 3375441 h 3667125"/>
                <a:gd name="connsiteX27" fmla="*/ 3094996 w 5610225"/>
                <a:gd name="connsiteY27" fmla="*/ 3375441 h 3667125"/>
                <a:gd name="connsiteX28" fmla="*/ 3094996 w 5610225"/>
                <a:gd name="connsiteY28" fmla="*/ 3345123 h 3667125"/>
                <a:gd name="connsiteX29" fmla="*/ 2983830 w 5610225"/>
                <a:gd name="connsiteY29" fmla="*/ 3345123 h 3667125"/>
                <a:gd name="connsiteX30" fmla="*/ 2983830 w 5610225"/>
                <a:gd name="connsiteY30" fmla="*/ 3322377 h 3667125"/>
                <a:gd name="connsiteX31" fmla="*/ 2920661 w 5610225"/>
                <a:gd name="connsiteY31" fmla="*/ 3322377 h 3667125"/>
                <a:gd name="connsiteX32" fmla="*/ 2920661 w 5610225"/>
                <a:gd name="connsiteY32" fmla="*/ 3289535 h 3667125"/>
                <a:gd name="connsiteX33" fmla="*/ 2809494 w 5610225"/>
                <a:gd name="connsiteY33" fmla="*/ 3289535 h 3667125"/>
                <a:gd name="connsiteX34" fmla="*/ 2809494 w 5610225"/>
                <a:gd name="connsiteY34" fmla="*/ 3241529 h 3667125"/>
                <a:gd name="connsiteX35" fmla="*/ 2713492 w 5610225"/>
                <a:gd name="connsiteY35" fmla="*/ 3241529 h 3667125"/>
                <a:gd name="connsiteX36" fmla="*/ 2713492 w 5610225"/>
                <a:gd name="connsiteY36" fmla="*/ 3208687 h 3667125"/>
                <a:gd name="connsiteX37" fmla="*/ 2660428 w 5610225"/>
                <a:gd name="connsiteY37" fmla="*/ 3208687 h 3667125"/>
                <a:gd name="connsiteX38" fmla="*/ 2660428 w 5610225"/>
                <a:gd name="connsiteY38" fmla="*/ 3180893 h 3667125"/>
                <a:gd name="connsiteX39" fmla="*/ 2609898 w 5610225"/>
                <a:gd name="connsiteY39" fmla="*/ 3180893 h 3667125"/>
                <a:gd name="connsiteX40" fmla="*/ 2609898 w 5610225"/>
                <a:gd name="connsiteY40" fmla="*/ 3165739 h 3667125"/>
                <a:gd name="connsiteX41" fmla="*/ 2572007 w 5610225"/>
                <a:gd name="connsiteY41" fmla="*/ 3165739 h 3667125"/>
                <a:gd name="connsiteX42" fmla="*/ 2572007 w 5610225"/>
                <a:gd name="connsiteY42" fmla="*/ 3127839 h 3667125"/>
                <a:gd name="connsiteX43" fmla="*/ 2511362 w 5610225"/>
                <a:gd name="connsiteY43" fmla="*/ 3127839 h 3667125"/>
                <a:gd name="connsiteX44" fmla="*/ 2511362 w 5610225"/>
                <a:gd name="connsiteY44" fmla="*/ 3100045 h 3667125"/>
                <a:gd name="connsiteX45" fmla="*/ 2460832 w 5610225"/>
                <a:gd name="connsiteY45" fmla="*/ 3100045 h 3667125"/>
                <a:gd name="connsiteX46" fmla="*/ 2460832 w 5610225"/>
                <a:gd name="connsiteY46" fmla="*/ 3067202 h 3667125"/>
                <a:gd name="connsiteX47" fmla="*/ 2405253 w 5610225"/>
                <a:gd name="connsiteY47" fmla="*/ 3067202 h 3667125"/>
                <a:gd name="connsiteX48" fmla="*/ 2405253 w 5610225"/>
                <a:gd name="connsiteY48" fmla="*/ 3036885 h 3667125"/>
                <a:gd name="connsiteX49" fmla="*/ 2362305 w 5610225"/>
                <a:gd name="connsiteY49" fmla="*/ 3036885 h 3667125"/>
                <a:gd name="connsiteX50" fmla="*/ 2362305 w 5610225"/>
                <a:gd name="connsiteY50" fmla="*/ 3014148 h 3667125"/>
                <a:gd name="connsiteX51" fmla="*/ 2329453 w 5610225"/>
                <a:gd name="connsiteY51" fmla="*/ 3014148 h 3667125"/>
                <a:gd name="connsiteX52" fmla="*/ 2329453 w 5610225"/>
                <a:gd name="connsiteY52" fmla="*/ 2983830 h 3667125"/>
                <a:gd name="connsiteX53" fmla="*/ 2248605 w 5610225"/>
                <a:gd name="connsiteY53" fmla="*/ 2983830 h 3667125"/>
                <a:gd name="connsiteX54" fmla="*/ 2248605 w 5610225"/>
                <a:gd name="connsiteY54" fmla="*/ 2925718 h 3667125"/>
                <a:gd name="connsiteX55" fmla="*/ 2180387 w 5610225"/>
                <a:gd name="connsiteY55" fmla="*/ 2925718 h 3667125"/>
                <a:gd name="connsiteX56" fmla="*/ 2180387 w 5610225"/>
                <a:gd name="connsiteY56" fmla="*/ 2885294 h 3667125"/>
                <a:gd name="connsiteX57" fmla="*/ 2142497 w 5610225"/>
                <a:gd name="connsiteY57" fmla="*/ 2885294 h 3667125"/>
                <a:gd name="connsiteX58" fmla="*/ 2142497 w 5610225"/>
                <a:gd name="connsiteY58" fmla="*/ 2832230 h 3667125"/>
                <a:gd name="connsiteX59" fmla="*/ 2114703 w 5610225"/>
                <a:gd name="connsiteY59" fmla="*/ 2832230 h 3667125"/>
                <a:gd name="connsiteX60" fmla="*/ 2114703 w 5610225"/>
                <a:gd name="connsiteY60" fmla="*/ 2796864 h 3667125"/>
                <a:gd name="connsiteX61" fmla="*/ 2074278 w 5610225"/>
                <a:gd name="connsiteY61" fmla="*/ 2796864 h 3667125"/>
                <a:gd name="connsiteX62" fmla="*/ 2074278 w 5610225"/>
                <a:gd name="connsiteY62" fmla="*/ 2743810 h 3667125"/>
                <a:gd name="connsiteX63" fmla="*/ 1995954 w 5610225"/>
                <a:gd name="connsiteY63" fmla="*/ 2743810 h 3667125"/>
                <a:gd name="connsiteX64" fmla="*/ 1995954 w 5610225"/>
                <a:gd name="connsiteY64" fmla="*/ 2700852 h 3667125"/>
                <a:gd name="connsiteX65" fmla="*/ 1965636 w 5610225"/>
                <a:gd name="connsiteY65" fmla="*/ 2700852 h 3667125"/>
                <a:gd name="connsiteX66" fmla="*/ 1965636 w 5610225"/>
                <a:gd name="connsiteY66" fmla="*/ 2650322 h 3667125"/>
                <a:gd name="connsiteX67" fmla="*/ 1889836 w 5610225"/>
                <a:gd name="connsiteY67" fmla="*/ 2650322 h 3667125"/>
                <a:gd name="connsiteX68" fmla="*/ 1889836 w 5610225"/>
                <a:gd name="connsiteY68" fmla="*/ 2579580 h 3667125"/>
                <a:gd name="connsiteX69" fmla="*/ 1844364 w 5610225"/>
                <a:gd name="connsiteY69" fmla="*/ 2579580 h 3667125"/>
                <a:gd name="connsiteX70" fmla="*/ 1844364 w 5610225"/>
                <a:gd name="connsiteY70" fmla="*/ 2483577 h 3667125"/>
                <a:gd name="connsiteX71" fmla="*/ 1796358 w 5610225"/>
                <a:gd name="connsiteY71" fmla="*/ 2483577 h 3667125"/>
                <a:gd name="connsiteX72" fmla="*/ 1796358 w 5610225"/>
                <a:gd name="connsiteY72" fmla="*/ 2427989 h 3667125"/>
                <a:gd name="connsiteX73" fmla="*/ 1730673 w 5610225"/>
                <a:gd name="connsiteY73" fmla="*/ 2427989 h 3667125"/>
                <a:gd name="connsiteX74" fmla="*/ 1730673 w 5610225"/>
                <a:gd name="connsiteY74" fmla="*/ 2359771 h 3667125"/>
                <a:gd name="connsiteX75" fmla="*/ 1692773 w 5610225"/>
                <a:gd name="connsiteY75" fmla="*/ 2359771 h 3667125"/>
                <a:gd name="connsiteX76" fmla="*/ 1692773 w 5610225"/>
                <a:gd name="connsiteY76" fmla="*/ 2316823 h 3667125"/>
                <a:gd name="connsiteX77" fmla="*/ 1659931 w 5610225"/>
                <a:gd name="connsiteY77" fmla="*/ 2316823 h 3667125"/>
                <a:gd name="connsiteX78" fmla="*/ 1659931 w 5610225"/>
                <a:gd name="connsiteY78" fmla="*/ 2246081 h 3667125"/>
                <a:gd name="connsiteX79" fmla="*/ 1632137 w 5610225"/>
                <a:gd name="connsiteY79" fmla="*/ 2246081 h 3667125"/>
                <a:gd name="connsiteX80" fmla="*/ 1632137 w 5610225"/>
                <a:gd name="connsiteY80" fmla="*/ 2180387 h 3667125"/>
                <a:gd name="connsiteX81" fmla="*/ 1576549 w 5610225"/>
                <a:gd name="connsiteY81" fmla="*/ 2180387 h 3667125"/>
                <a:gd name="connsiteX82" fmla="*/ 1576549 w 5610225"/>
                <a:gd name="connsiteY82" fmla="*/ 2145021 h 3667125"/>
                <a:gd name="connsiteX83" fmla="*/ 1548756 w 5610225"/>
                <a:gd name="connsiteY83" fmla="*/ 2145021 h 3667125"/>
                <a:gd name="connsiteX84" fmla="*/ 1548756 w 5610225"/>
                <a:gd name="connsiteY84" fmla="*/ 2074278 h 3667125"/>
                <a:gd name="connsiteX85" fmla="*/ 1485595 w 5610225"/>
                <a:gd name="connsiteY85" fmla="*/ 2074278 h 3667125"/>
                <a:gd name="connsiteX86" fmla="*/ 1485595 w 5610225"/>
                <a:gd name="connsiteY86" fmla="*/ 1975742 h 3667125"/>
                <a:gd name="connsiteX87" fmla="*/ 1427483 w 5610225"/>
                <a:gd name="connsiteY87" fmla="*/ 1975742 h 3667125"/>
                <a:gd name="connsiteX88" fmla="*/ 1427483 w 5610225"/>
                <a:gd name="connsiteY88" fmla="*/ 1829200 h 3667125"/>
                <a:gd name="connsiteX89" fmla="*/ 1369381 w 5610225"/>
                <a:gd name="connsiteY89" fmla="*/ 1829200 h 3667125"/>
                <a:gd name="connsiteX90" fmla="*/ 1369381 w 5610225"/>
                <a:gd name="connsiteY90" fmla="*/ 1771098 h 3667125"/>
                <a:gd name="connsiteX91" fmla="*/ 1341587 w 5610225"/>
                <a:gd name="connsiteY91" fmla="*/ 1771098 h 3667125"/>
                <a:gd name="connsiteX92" fmla="*/ 1341587 w 5610225"/>
                <a:gd name="connsiteY92" fmla="*/ 1639719 h 3667125"/>
                <a:gd name="connsiteX93" fmla="*/ 1316317 w 5610225"/>
                <a:gd name="connsiteY93" fmla="*/ 1639719 h 3667125"/>
                <a:gd name="connsiteX94" fmla="*/ 1316317 w 5610225"/>
                <a:gd name="connsiteY94" fmla="*/ 1584131 h 3667125"/>
                <a:gd name="connsiteX95" fmla="*/ 1273369 w 5610225"/>
                <a:gd name="connsiteY95" fmla="*/ 1584131 h 3667125"/>
                <a:gd name="connsiteX96" fmla="*/ 1273369 w 5610225"/>
                <a:gd name="connsiteY96" fmla="*/ 1536125 h 3667125"/>
                <a:gd name="connsiteX97" fmla="*/ 1220315 w 5610225"/>
                <a:gd name="connsiteY97" fmla="*/ 1536125 h 3667125"/>
                <a:gd name="connsiteX98" fmla="*/ 1220315 w 5610225"/>
                <a:gd name="connsiteY98" fmla="*/ 1432541 h 3667125"/>
                <a:gd name="connsiteX99" fmla="*/ 1184939 w 5610225"/>
                <a:gd name="connsiteY99" fmla="*/ 1432541 h 3667125"/>
                <a:gd name="connsiteX100" fmla="*/ 1184939 w 5610225"/>
                <a:gd name="connsiteY100" fmla="*/ 1346635 h 3667125"/>
                <a:gd name="connsiteX101" fmla="*/ 1139466 w 5610225"/>
                <a:gd name="connsiteY101" fmla="*/ 1346635 h 3667125"/>
                <a:gd name="connsiteX102" fmla="*/ 1139466 w 5610225"/>
                <a:gd name="connsiteY102" fmla="*/ 1313793 h 3667125"/>
                <a:gd name="connsiteX103" fmla="*/ 1096509 w 5610225"/>
                <a:gd name="connsiteY103" fmla="*/ 1313793 h 3667125"/>
                <a:gd name="connsiteX104" fmla="*/ 1096509 w 5610225"/>
                <a:gd name="connsiteY104" fmla="*/ 1195045 h 3667125"/>
                <a:gd name="connsiteX105" fmla="*/ 1063666 w 5610225"/>
                <a:gd name="connsiteY105" fmla="*/ 1195045 h 3667125"/>
                <a:gd name="connsiteX106" fmla="*/ 1063666 w 5610225"/>
                <a:gd name="connsiteY106" fmla="*/ 1114196 h 3667125"/>
                <a:gd name="connsiteX107" fmla="*/ 1033348 w 5610225"/>
                <a:gd name="connsiteY107" fmla="*/ 1114196 h 3667125"/>
                <a:gd name="connsiteX108" fmla="*/ 1033348 w 5610225"/>
                <a:gd name="connsiteY108" fmla="*/ 1051036 h 3667125"/>
                <a:gd name="connsiteX109" fmla="*/ 990400 w 5610225"/>
                <a:gd name="connsiteY109" fmla="*/ 1051036 h 3667125"/>
                <a:gd name="connsiteX110" fmla="*/ 990400 w 5610225"/>
                <a:gd name="connsiteY110" fmla="*/ 980294 h 3667125"/>
                <a:gd name="connsiteX111" fmla="*/ 944920 w 5610225"/>
                <a:gd name="connsiteY111" fmla="*/ 980294 h 3667125"/>
                <a:gd name="connsiteX112" fmla="*/ 944920 w 5610225"/>
                <a:gd name="connsiteY112" fmla="*/ 901969 h 3667125"/>
                <a:gd name="connsiteX113" fmla="*/ 909549 w 5610225"/>
                <a:gd name="connsiteY113" fmla="*/ 901969 h 3667125"/>
                <a:gd name="connsiteX114" fmla="*/ 909549 w 5610225"/>
                <a:gd name="connsiteY114" fmla="*/ 846386 h 3667125"/>
                <a:gd name="connsiteX115" fmla="*/ 864072 w 5610225"/>
                <a:gd name="connsiteY115" fmla="*/ 846386 h 3667125"/>
                <a:gd name="connsiteX116" fmla="*/ 864072 w 5610225"/>
                <a:gd name="connsiteY116" fmla="*/ 780697 h 3667125"/>
                <a:gd name="connsiteX117" fmla="*/ 826174 w 5610225"/>
                <a:gd name="connsiteY117" fmla="*/ 780697 h 3667125"/>
                <a:gd name="connsiteX118" fmla="*/ 826174 w 5610225"/>
                <a:gd name="connsiteY118" fmla="*/ 702374 h 3667125"/>
                <a:gd name="connsiteX119" fmla="*/ 800909 w 5610225"/>
                <a:gd name="connsiteY119" fmla="*/ 702374 h 3667125"/>
                <a:gd name="connsiteX120" fmla="*/ 800909 w 5610225"/>
                <a:gd name="connsiteY120" fmla="*/ 613945 h 3667125"/>
                <a:gd name="connsiteX121" fmla="*/ 763011 w 5610225"/>
                <a:gd name="connsiteY121" fmla="*/ 613945 h 3667125"/>
                <a:gd name="connsiteX122" fmla="*/ 763011 w 5610225"/>
                <a:gd name="connsiteY122" fmla="*/ 583627 h 3667125"/>
                <a:gd name="connsiteX123" fmla="*/ 742799 w 5610225"/>
                <a:gd name="connsiteY123" fmla="*/ 583627 h 3667125"/>
                <a:gd name="connsiteX124" fmla="*/ 742799 w 5610225"/>
                <a:gd name="connsiteY124" fmla="*/ 558362 h 3667125"/>
                <a:gd name="connsiteX125" fmla="*/ 654370 w 5610225"/>
                <a:gd name="connsiteY125" fmla="*/ 558362 h 3667125"/>
                <a:gd name="connsiteX126" fmla="*/ 654370 w 5610225"/>
                <a:gd name="connsiteY126" fmla="*/ 530570 h 3667125"/>
                <a:gd name="connsiteX127" fmla="*/ 621525 w 5610225"/>
                <a:gd name="connsiteY127" fmla="*/ 530570 h 3667125"/>
                <a:gd name="connsiteX128" fmla="*/ 621525 w 5610225"/>
                <a:gd name="connsiteY128" fmla="*/ 502778 h 3667125"/>
                <a:gd name="connsiteX129" fmla="*/ 576048 w 5610225"/>
                <a:gd name="connsiteY129" fmla="*/ 502778 h 3667125"/>
                <a:gd name="connsiteX130" fmla="*/ 576048 w 5610225"/>
                <a:gd name="connsiteY130" fmla="*/ 462354 h 3667125"/>
                <a:gd name="connsiteX131" fmla="*/ 540676 w 5610225"/>
                <a:gd name="connsiteY131" fmla="*/ 462354 h 3667125"/>
                <a:gd name="connsiteX132" fmla="*/ 540676 w 5610225"/>
                <a:gd name="connsiteY132" fmla="*/ 419403 h 3667125"/>
                <a:gd name="connsiteX133" fmla="*/ 469934 w 5610225"/>
                <a:gd name="connsiteY133" fmla="*/ 419403 h 3667125"/>
                <a:gd name="connsiteX134" fmla="*/ 469934 w 5610225"/>
                <a:gd name="connsiteY134" fmla="*/ 376452 h 3667125"/>
                <a:gd name="connsiteX135" fmla="*/ 396665 w 5610225"/>
                <a:gd name="connsiteY135" fmla="*/ 376452 h 3667125"/>
                <a:gd name="connsiteX136" fmla="*/ 396665 w 5610225"/>
                <a:gd name="connsiteY136" fmla="*/ 336028 h 3667125"/>
                <a:gd name="connsiteX137" fmla="*/ 341081 w 5610225"/>
                <a:gd name="connsiteY137" fmla="*/ 336028 h 3667125"/>
                <a:gd name="connsiteX138" fmla="*/ 341081 w 5610225"/>
                <a:gd name="connsiteY138" fmla="*/ 285498 h 3667125"/>
                <a:gd name="connsiteX139" fmla="*/ 315816 w 5610225"/>
                <a:gd name="connsiteY139" fmla="*/ 285498 h 3667125"/>
                <a:gd name="connsiteX140" fmla="*/ 315816 w 5610225"/>
                <a:gd name="connsiteY140" fmla="*/ 234967 h 3667125"/>
                <a:gd name="connsiteX141" fmla="*/ 285498 w 5610225"/>
                <a:gd name="connsiteY141" fmla="*/ 234967 h 3667125"/>
                <a:gd name="connsiteX142" fmla="*/ 285498 w 5610225"/>
                <a:gd name="connsiteY142" fmla="*/ 189489 h 3667125"/>
                <a:gd name="connsiteX143" fmla="*/ 260233 w 5610225"/>
                <a:gd name="connsiteY143" fmla="*/ 189489 h 3667125"/>
                <a:gd name="connsiteX144" fmla="*/ 260233 w 5610225"/>
                <a:gd name="connsiteY144" fmla="*/ 126326 h 3667125"/>
                <a:gd name="connsiteX145" fmla="*/ 229913 w 5610225"/>
                <a:gd name="connsiteY145" fmla="*/ 126326 h 3667125"/>
                <a:gd name="connsiteX146" fmla="*/ 229913 w 5610225"/>
                <a:gd name="connsiteY146" fmla="*/ 98534 h 3667125"/>
                <a:gd name="connsiteX147" fmla="*/ 197069 w 5610225"/>
                <a:gd name="connsiteY147" fmla="*/ 98534 h 3667125"/>
                <a:gd name="connsiteX148" fmla="*/ 197069 w 5610225"/>
                <a:gd name="connsiteY148" fmla="*/ 75796 h 3667125"/>
                <a:gd name="connsiteX149" fmla="*/ 171803 w 5610225"/>
                <a:gd name="connsiteY149" fmla="*/ 75796 h 3667125"/>
                <a:gd name="connsiteX150" fmla="*/ 171803 w 5610225"/>
                <a:gd name="connsiteY150" fmla="*/ 63163 h 3667125"/>
                <a:gd name="connsiteX151" fmla="*/ 123799 w 5610225"/>
                <a:gd name="connsiteY151" fmla="*/ 63163 h 3667125"/>
                <a:gd name="connsiteX152" fmla="*/ 123799 w 5610225"/>
                <a:gd name="connsiteY152" fmla="*/ 37898 h 3667125"/>
                <a:gd name="connsiteX153" fmla="*/ 68216 w 5610225"/>
                <a:gd name="connsiteY153" fmla="*/ 37898 h 3667125"/>
                <a:gd name="connsiteX154" fmla="*/ 68216 w 5610225"/>
                <a:gd name="connsiteY154" fmla="*/ 0 h 3667125"/>
                <a:gd name="connsiteX155" fmla="*/ 0 w 5610225"/>
                <a:gd name="connsiteY155" fmla="*/ 0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610225" h="3667125">
                  <a:moveTo>
                    <a:pt x="5613940" y="3673564"/>
                  </a:moveTo>
                  <a:lnTo>
                    <a:pt x="5424449" y="3673564"/>
                  </a:lnTo>
                  <a:lnTo>
                    <a:pt x="5424449" y="3648304"/>
                  </a:lnTo>
                  <a:lnTo>
                    <a:pt x="5159169" y="3648304"/>
                  </a:lnTo>
                  <a:lnTo>
                    <a:pt x="5159169" y="3630616"/>
                  </a:lnTo>
                  <a:lnTo>
                    <a:pt x="5035363" y="3630616"/>
                  </a:lnTo>
                  <a:lnTo>
                    <a:pt x="5035363" y="3623034"/>
                  </a:lnTo>
                  <a:lnTo>
                    <a:pt x="4815555" y="3623034"/>
                  </a:lnTo>
                  <a:lnTo>
                    <a:pt x="4815555" y="3610404"/>
                  </a:lnTo>
                  <a:lnTo>
                    <a:pt x="4573010" y="3610404"/>
                  </a:lnTo>
                  <a:lnTo>
                    <a:pt x="4573010" y="3590192"/>
                  </a:lnTo>
                  <a:lnTo>
                    <a:pt x="4396150" y="3590192"/>
                  </a:lnTo>
                  <a:lnTo>
                    <a:pt x="4396150" y="3559874"/>
                  </a:lnTo>
                  <a:lnTo>
                    <a:pt x="4055069" y="3559874"/>
                  </a:lnTo>
                  <a:lnTo>
                    <a:pt x="4055069" y="3534613"/>
                  </a:lnTo>
                  <a:lnTo>
                    <a:pt x="3759470" y="3534613"/>
                  </a:lnTo>
                  <a:lnTo>
                    <a:pt x="3759470" y="3511868"/>
                  </a:lnTo>
                  <a:lnTo>
                    <a:pt x="3703882" y="3511868"/>
                  </a:lnTo>
                  <a:lnTo>
                    <a:pt x="3703882" y="3481550"/>
                  </a:lnTo>
                  <a:lnTo>
                    <a:pt x="3580086" y="3481550"/>
                  </a:lnTo>
                  <a:lnTo>
                    <a:pt x="3580086" y="3456289"/>
                  </a:lnTo>
                  <a:lnTo>
                    <a:pt x="3415865" y="3456289"/>
                  </a:lnTo>
                  <a:lnTo>
                    <a:pt x="3415865" y="3428495"/>
                  </a:lnTo>
                  <a:lnTo>
                    <a:pt x="3287011" y="3428495"/>
                  </a:lnTo>
                  <a:lnTo>
                    <a:pt x="3287011" y="3400701"/>
                  </a:lnTo>
                  <a:lnTo>
                    <a:pt x="3198581" y="3400701"/>
                  </a:lnTo>
                  <a:lnTo>
                    <a:pt x="3198581" y="3375441"/>
                  </a:lnTo>
                  <a:lnTo>
                    <a:pt x="3094996" y="3375441"/>
                  </a:lnTo>
                  <a:lnTo>
                    <a:pt x="3094996" y="3345123"/>
                  </a:lnTo>
                  <a:lnTo>
                    <a:pt x="2983830" y="3345123"/>
                  </a:lnTo>
                  <a:lnTo>
                    <a:pt x="2983830" y="3322377"/>
                  </a:lnTo>
                  <a:lnTo>
                    <a:pt x="2920661" y="3322377"/>
                  </a:lnTo>
                  <a:lnTo>
                    <a:pt x="2920661" y="3289535"/>
                  </a:lnTo>
                  <a:lnTo>
                    <a:pt x="2809494" y="3289535"/>
                  </a:lnTo>
                  <a:lnTo>
                    <a:pt x="2809494" y="3241529"/>
                  </a:lnTo>
                  <a:lnTo>
                    <a:pt x="2713492" y="3241529"/>
                  </a:lnTo>
                  <a:lnTo>
                    <a:pt x="2713492" y="3208687"/>
                  </a:lnTo>
                  <a:lnTo>
                    <a:pt x="2660428" y="3208687"/>
                  </a:lnTo>
                  <a:lnTo>
                    <a:pt x="2660428" y="3180893"/>
                  </a:lnTo>
                  <a:lnTo>
                    <a:pt x="2609898" y="3180893"/>
                  </a:lnTo>
                  <a:lnTo>
                    <a:pt x="2609898" y="3165739"/>
                  </a:lnTo>
                  <a:lnTo>
                    <a:pt x="2572007" y="3165739"/>
                  </a:lnTo>
                  <a:lnTo>
                    <a:pt x="2572007" y="3127839"/>
                  </a:lnTo>
                  <a:lnTo>
                    <a:pt x="2511362" y="3127839"/>
                  </a:lnTo>
                  <a:lnTo>
                    <a:pt x="2511362" y="3100045"/>
                  </a:lnTo>
                  <a:lnTo>
                    <a:pt x="2460832" y="3100045"/>
                  </a:lnTo>
                  <a:lnTo>
                    <a:pt x="2460832" y="3067202"/>
                  </a:lnTo>
                  <a:lnTo>
                    <a:pt x="2405253" y="3067202"/>
                  </a:lnTo>
                  <a:lnTo>
                    <a:pt x="2405253" y="3036885"/>
                  </a:lnTo>
                  <a:lnTo>
                    <a:pt x="2362305" y="3036885"/>
                  </a:lnTo>
                  <a:lnTo>
                    <a:pt x="2362305" y="3014148"/>
                  </a:lnTo>
                  <a:lnTo>
                    <a:pt x="2329453" y="3014148"/>
                  </a:lnTo>
                  <a:lnTo>
                    <a:pt x="2329453" y="2983830"/>
                  </a:lnTo>
                  <a:lnTo>
                    <a:pt x="2248605" y="2983830"/>
                  </a:lnTo>
                  <a:lnTo>
                    <a:pt x="2248605" y="2925718"/>
                  </a:lnTo>
                  <a:lnTo>
                    <a:pt x="2180387" y="2925718"/>
                  </a:lnTo>
                  <a:lnTo>
                    <a:pt x="2180387" y="2885294"/>
                  </a:lnTo>
                  <a:lnTo>
                    <a:pt x="2142497" y="2885294"/>
                  </a:lnTo>
                  <a:lnTo>
                    <a:pt x="2142497" y="2832230"/>
                  </a:lnTo>
                  <a:lnTo>
                    <a:pt x="2114703" y="2832230"/>
                  </a:lnTo>
                  <a:lnTo>
                    <a:pt x="2114703" y="2796864"/>
                  </a:lnTo>
                  <a:lnTo>
                    <a:pt x="2074278" y="2796864"/>
                  </a:lnTo>
                  <a:lnTo>
                    <a:pt x="2074278" y="2743810"/>
                  </a:lnTo>
                  <a:lnTo>
                    <a:pt x="1995954" y="2743810"/>
                  </a:lnTo>
                  <a:lnTo>
                    <a:pt x="1995954" y="2700852"/>
                  </a:lnTo>
                  <a:lnTo>
                    <a:pt x="1965636" y="2700852"/>
                  </a:lnTo>
                  <a:lnTo>
                    <a:pt x="1965636" y="2650322"/>
                  </a:lnTo>
                  <a:lnTo>
                    <a:pt x="1889836" y="2650322"/>
                  </a:lnTo>
                  <a:lnTo>
                    <a:pt x="1889836" y="2579580"/>
                  </a:lnTo>
                  <a:lnTo>
                    <a:pt x="1844364" y="2579580"/>
                  </a:lnTo>
                  <a:lnTo>
                    <a:pt x="1844364" y="2483577"/>
                  </a:lnTo>
                  <a:lnTo>
                    <a:pt x="1796358" y="2483577"/>
                  </a:lnTo>
                  <a:lnTo>
                    <a:pt x="1796358" y="2427989"/>
                  </a:lnTo>
                  <a:lnTo>
                    <a:pt x="1730673" y="2427989"/>
                  </a:lnTo>
                  <a:lnTo>
                    <a:pt x="1730673" y="2359771"/>
                  </a:lnTo>
                  <a:lnTo>
                    <a:pt x="1692773" y="2359771"/>
                  </a:lnTo>
                  <a:lnTo>
                    <a:pt x="1692773" y="2316823"/>
                  </a:lnTo>
                  <a:lnTo>
                    <a:pt x="1659931" y="2316823"/>
                  </a:lnTo>
                  <a:lnTo>
                    <a:pt x="1659931" y="2246081"/>
                  </a:lnTo>
                  <a:lnTo>
                    <a:pt x="1632137" y="2246081"/>
                  </a:lnTo>
                  <a:lnTo>
                    <a:pt x="1632137" y="2180387"/>
                  </a:lnTo>
                  <a:lnTo>
                    <a:pt x="1576549" y="2180387"/>
                  </a:lnTo>
                  <a:lnTo>
                    <a:pt x="1576549" y="2145021"/>
                  </a:lnTo>
                  <a:lnTo>
                    <a:pt x="1548756" y="2145021"/>
                  </a:lnTo>
                  <a:lnTo>
                    <a:pt x="1548756" y="2074278"/>
                  </a:lnTo>
                  <a:lnTo>
                    <a:pt x="1485595" y="2074278"/>
                  </a:lnTo>
                  <a:lnTo>
                    <a:pt x="1485595" y="1975742"/>
                  </a:lnTo>
                  <a:lnTo>
                    <a:pt x="1427483" y="1975742"/>
                  </a:lnTo>
                  <a:lnTo>
                    <a:pt x="1427483" y="1829200"/>
                  </a:lnTo>
                  <a:lnTo>
                    <a:pt x="1369381" y="1829200"/>
                  </a:lnTo>
                  <a:lnTo>
                    <a:pt x="1369381" y="1771098"/>
                  </a:lnTo>
                  <a:lnTo>
                    <a:pt x="1341587" y="1771098"/>
                  </a:lnTo>
                  <a:lnTo>
                    <a:pt x="1341587" y="1639719"/>
                  </a:lnTo>
                  <a:lnTo>
                    <a:pt x="1316317" y="1639719"/>
                  </a:lnTo>
                  <a:lnTo>
                    <a:pt x="1316317" y="1584131"/>
                  </a:lnTo>
                  <a:lnTo>
                    <a:pt x="1273369" y="1584131"/>
                  </a:lnTo>
                  <a:lnTo>
                    <a:pt x="1273369" y="1536125"/>
                  </a:lnTo>
                  <a:lnTo>
                    <a:pt x="1220315" y="1536125"/>
                  </a:lnTo>
                  <a:lnTo>
                    <a:pt x="1220315" y="1432541"/>
                  </a:lnTo>
                  <a:lnTo>
                    <a:pt x="1184939" y="1432541"/>
                  </a:lnTo>
                  <a:lnTo>
                    <a:pt x="1184939" y="1346635"/>
                  </a:lnTo>
                  <a:lnTo>
                    <a:pt x="1139466" y="1346635"/>
                  </a:lnTo>
                  <a:lnTo>
                    <a:pt x="1139466" y="1313793"/>
                  </a:lnTo>
                  <a:lnTo>
                    <a:pt x="1096509" y="1313793"/>
                  </a:lnTo>
                  <a:lnTo>
                    <a:pt x="1096509" y="1195045"/>
                  </a:lnTo>
                  <a:lnTo>
                    <a:pt x="1063666" y="1195045"/>
                  </a:lnTo>
                  <a:lnTo>
                    <a:pt x="1063666" y="1114196"/>
                  </a:lnTo>
                  <a:lnTo>
                    <a:pt x="1033348" y="1114196"/>
                  </a:lnTo>
                  <a:lnTo>
                    <a:pt x="1033348" y="1051036"/>
                  </a:lnTo>
                  <a:lnTo>
                    <a:pt x="990400" y="1051036"/>
                  </a:lnTo>
                  <a:lnTo>
                    <a:pt x="990400" y="980294"/>
                  </a:lnTo>
                  <a:lnTo>
                    <a:pt x="944920" y="980294"/>
                  </a:lnTo>
                  <a:lnTo>
                    <a:pt x="944920" y="901969"/>
                  </a:lnTo>
                  <a:lnTo>
                    <a:pt x="909549" y="901969"/>
                  </a:lnTo>
                  <a:lnTo>
                    <a:pt x="909549" y="846386"/>
                  </a:lnTo>
                  <a:lnTo>
                    <a:pt x="864072" y="846386"/>
                  </a:lnTo>
                  <a:lnTo>
                    <a:pt x="864072" y="780697"/>
                  </a:lnTo>
                  <a:lnTo>
                    <a:pt x="826174" y="780697"/>
                  </a:lnTo>
                  <a:lnTo>
                    <a:pt x="826174" y="702374"/>
                  </a:lnTo>
                  <a:lnTo>
                    <a:pt x="800909" y="702374"/>
                  </a:lnTo>
                  <a:lnTo>
                    <a:pt x="800909" y="613945"/>
                  </a:lnTo>
                  <a:lnTo>
                    <a:pt x="763011" y="613945"/>
                  </a:lnTo>
                  <a:lnTo>
                    <a:pt x="763011" y="583627"/>
                  </a:lnTo>
                  <a:lnTo>
                    <a:pt x="742799" y="583627"/>
                  </a:lnTo>
                  <a:lnTo>
                    <a:pt x="742799" y="558362"/>
                  </a:lnTo>
                  <a:lnTo>
                    <a:pt x="654370" y="558362"/>
                  </a:lnTo>
                  <a:lnTo>
                    <a:pt x="654370" y="530570"/>
                  </a:lnTo>
                  <a:lnTo>
                    <a:pt x="621525" y="530570"/>
                  </a:lnTo>
                  <a:lnTo>
                    <a:pt x="621525" y="502778"/>
                  </a:lnTo>
                  <a:lnTo>
                    <a:pt x="576048" y="502778"/>
                  </a:lnTo>
                  <a:lnTo>
                    <a:pt x="576048" y="462354"/>
                  </a:lnTo>
                  <a:lnTo>
                    <a:pt x="540676" y="462354"/>
                  </a:lnTo>
                  <a:lnTo>
                    <a:pt x="540676" y="419403"/>
                  </a:lnTo>
                  <a:lnTo>
                    <a:pt x="469934" y="419403"/>
                  </a:lnTo>
                  <a:lnTo>
                    <a:pt x="469934" y="376452"/>
                  </a:lnTo>
                  <a:lnTo>
                    <a:pt x="396665" y="376452"/>
                  </a:lnTo>
                  <a:lnTo>
                    <a:pt x="396665" y="336028"/>
                  </a:lnTo>
                  <a:lnTo>
                    <a:pt x="341081" y="336028"/>
                  </a:lnTo>
                  <a:lnTo>
                    <a:pt x="341081" y="285498"/>
                  </a:lnTo>
                  <a:lnTo>
                    <a:pt x="315816" y="285498"/>
                  </a:lnTo>
                  <a:lnTo>
                    <a:pt x="315816" y="234967"/>
                  </a:lnTo>
                  <a:lnTo>
                    <a:pt x="285498" y="234967"/>
                  </a:lnTo>
                  <a:lnTo>
                    <a:pt x="285498" y="189489"/>
                  </a:lnTo>
                  <a:lnTo>
                    <a:pt x="260233" y="189489"/>
                  </a:lnTo>
                  <a:lnTo>
                    <a:pt x="260233" y="126326"/>
                  </a:lnTo>
                  <a:lnTo>
                    <a:pt x="229913" y="126326"/>
                  </a:lnTo>
                  <a:lnTo>
                    <a:pt x="229913" y="98534"/>
                  </a:lnTo>
                  <a:lnTo>
                    <a:pt x="197069" y="98534"/>
                  </a:lnTo>
                  <a:lnTo>
                    <a:pt x="197069" y="75796"/>
                  </a:lnTo>
                  <a:lnTo>
                    <a:pt x="171803" y="75796"/>
                  </a:lnTo>
                  <a:lnTo>
                    <a:pt x="171803" y="63163"/>
                  </a:lnTo>
                  <a:lnTo>
                    <a:pt x="123799" y="63163"/>
                  </a:lnTo>
                  <a:lnTo>
                    <a:pt x="123799" y="37898"/>
                  </a:lnTo>
                  <a:lnTo>
                    <a:pt x="68216" y="37898"/>
                  </a:lnTo>
                  <a:lnTo>
                    <a:pt x="68216" y="0"/>
                  </a:lnTo>
                  <a:lnTo>
                    <a:pt x="0" y="0"/>
                  </a:lnTo>
                </a:path>
              </a:pathLst>
            </a:custGeom>
            <a:noFill/>
            <a:ln w="19050" cap="flat">
              <a:solidFill>
                <a:schemeClr val="accent2"/>
              </a:solidFill>
              <a:prstDash val="solid"/>
              <a:miter/>
            </a:ln>
          </p:spPr>
          <p:txBody>
            <a:bodyPr rtlCol="0" anchor="ctr"/>
            <a:lstStyle/>
            <a:p>
              <a:endParaRPr lang="en-GB">
                <a:latin typeface="+mj-lt"/>
                <a:ea typeface="ＭＳ Ｐゴシック" panose="020B0600070205080204" pitchFamily="50" charset="-128"/>
              </a:endParaRPr>
            </a:p>
          </p:txBody>
        </p:sp>
        <p:sp>
          <p:nvSpPr>
            <p:cNvPr id="196" name="Graphic 125">
              <a:extLst>
                <a:ext uri="{FF2B5EF4-FFF2-40B4-BE49-F238E27FC236}">
                  <a16:creationId xmlns:a16="http://schemas.microsoft.com/office/drawing/2014/main" xmlns="" id="{D12F1C2B-5AD0-4662-9296-3EDF96D8EFE8}"/>
                </a:ext>
              </a:extLst>
            </p:cNvPr>
            <p:cNvSpPr/>
            <p:nvPr/>
          </p:nvSpPr>
          <p:spPr>
            <a:xfrm>
              <a:off x="752117" y="2078529"/>
              <a:ext cx="3672000" cy="2115150"/>
            </a:xfrm>
            <a:custGeom>
              <a:avLst/>
              <a:gdLst>
                <a:gd name="connsiteX0" fmla="*/ 5626570 w 5619750"/>
                <a:gd name="connsiteY0" fmla="*/ 3274381 h 3267075"/>
                <a:gd name="connsiteX1" fmla="*/ 4547750 w 5619750"/>
                <a:gd name="connsiteY1" fmla="*/ 3274381 h 3267075"/>
                <a:gd name="connsiteX2" fmla="*/ 4547750 w 5619750"/>
                <a:gd name="connsiteY2" fmla="*/ 3221317 h 3267075"/>
                <a:gd name="connsiteX3" fmla="*/ 4320359 w 5619750"/>
                <a:gd name="connsiteY3" fmla="*/ 3221317 h 3267075"/>
                <a:gd name="connsiteX4" fmla="*/ 4320359 w 5619750"/>
                <a:gd name="connsiteY4" fmla="*/ 3183417 h 3267075"/>
                <a:gd name="connsiteX5" fmla="*/ 4057602 w 5619750"/>
                <a:gd name="connsiteY5" fmla="*/ 3183417 h 3267075"/>
                <a:gd name="connsiteX6" fmla="*/ 4057602 w 5619750"/>
                <a:gd name="connsiteY6" fmla="*/ 3142993 h 3267075"/>
                <a:gd name="connsiteX7" fmla="*/ 3996966 w 5619750"/>
                <a:gd name="connsiteY7" fmla="*/ 3142993 h 3267075"/>
                <a:gd name="connsiteX8" fmla="*/ 3996966 w 5619750"/>
                <a:gd name="connsiteY8" fmla="*/ 3077309 h 3267075"/>
                <a:gd name="connsiteX9" fmla="*/ 3850424 w 5619750"/>
                <a:gd name="connsiteY9" fmla="*/ 3077309 h 3267075"/>
                <a:gd name="connsiteX10" fmla="*/ 3850424 w 5619750"/>
                <a:gd name="connsiteY10" fmla="*/ 3036885 h 3267075"/>
                <a:gd name="connsiteX11" fmla="*/ 3787264 w 5619750"/>
                <a:gd name="connsiteY11" fmla="*/ 3036885 h 3267075"/>
                <a:gd name="connsiteX12" fmla="*/ 3787264 w 5619750"/>
                <a:gd name="connsiteY12" fmla="*/ 3001508 h 3267075"/>
                <a:gd name="connsiteX13" fmla="*/ 3590192 w 5619750"/>
                <a:gd name="connsiteY13" fmla="*/ 3001508 h 3267075"/>
                <a:gd name="connsiteX14" fmla="*/ 3590192 w 5619750"/>
                <a:gd name="connsiteY14" fmla="*/ 2966142 h 3267075"/>
                <a:gd name="connsiteX15" fmla="*/ 3383013 w 5619750"/>
                <a:gd name="connsiteY15" fmla="*/ 2966142 h 3267075"/>
                <a:gd name="connsiteX16" fmla="*/ 3383013 w 5619750"/>
                <a:gd name="connsiteY16" fmla="*/ 2935824 h 3267075"/>
                <a:gd name="connsiteX17" fmla="*/ 3350171 w 5619750"/>
                <a:gd name="connsiteY17" fmla="*/ 2935824 h 3267075"/>
                <a:gd name="connsiteX18" fmla="*/ 3350171 w 5619750"/>
                <a:gd name="connsiteY18" fmla="*/ 2908030 h 3267075"/>
                <a:gd name="connsiteX19" fmla="*/ 3327435 w 5619750"/>
                <a:gd name="connsiteY19" fmla="*/ 2908030 h 3267075"/>
                <a:gd name="connsiteX20" fmla="*/ 3327435 w 5619750"/>
                <a:gd name="connsiteY20" fmla="*/ 2844870 h 3267075"/>
                <a:gd name="connsiteX21" fmla="*/ 3251635 w 5619750"/>
                <a:gd name="connsiteY21" fmla="*/ 2844870 h 3267075"/>
                <a:gd name="connsiteX22" fmla="*/ 3251635 w 5619750"/>
                <a:gd name="connsiteY22" fmla="*/ 2806970 h 3267075"/>
                <a:gd name="connsiteX23" fmla="*/ 3216269 w 5619750"/>
                <a:gd name="connsiteY23" fmla="*/ 2806970 h 3267075"/>
                <a:gd name="connsiteX24" fmla="*/ 3216269 w 5619750"/>
                <a:gd name="connsiteY24" fmla="*/ 2776652 h 3267075"/>
                <a:gd name="connsiteX25" fmla="*/ 3069727 w 5619750"/>
                <a:gd name="connsiteY25" fmla="*/ 2776652 h 3267075"/>
                <a:gd name="connsiteX26" fmla="*/ 3069727 w 5619750"/>
                <a:gd name="connsiteY26" fmla="*/ 2746334 h 3267075"/>
                <a:gd name="connsiteX27" fmla="*/ 2996460 w 5619750"/>
                <a:gd name="connsiteY27" fmla="*/ 2746334 h 3267075"/>
                <a:gd name="connsiteX28" fmla="*/ 2996460 w 5619750"/>
                <a:gd name="connsiteY28" fmla="*/ 2700852 h 3267075"/>
                <a:gd name="connsiteX29" fmla="*/ 2849918 w 5619750"/>
                <a:gd name="connsiteY29" fmla="*/ 2700852 h 3267075"/>
                <a:gd name="connsiteX30" fmla="*/ 2849918 w 5619750"/>
                <a:gd name="connsiteY30" fmla="*/ 2642750 h 3267075"/>
                <a:gd name="connsiteX31" fmla="*/ 2766546 w 5619750"/>
                <a:gd name="connsiteY31" fmla="*/ 2642750 h 3267075"/>
                <a:gd name="connsiteX32" fmla="*/ 2766546 w 5619750"/>
                <a:gd name="connsiteY32" fmla="*/ 2589686 h 3267075"/>
                <a:gd name="connsiteX33" fmla="*/ 2756440 w 5619750"/>
                <a:gd name="connsiteY33" fmla="*/ 2589686 h 3267075"/>
                <a:gd name="connsiteX34" fmla="*/ 2756440 w 5619750"/>
                <a:gd name="connsiteY34" fmla="*/ 2491150 h 3267075"/>
                <a:gd name="connsiteX35" fmla="*/ 2703386 w 5619750"/>
                <a:gd name="connsiteY35" fmla="*/ 2491150 h 3267075"/>
                <a:gd name="connsiteX36" fmla="*/ 2703386 w 5619750"/>
                <a:gd name="connsiteY36" fmla="*/ 2453259 h 3267075"/>
                <a:gd name="connsiteX37" fmla="*/ 2612431 w 5619750"/>
                <a:gd name="connsiteY37" fmla="*/ 2453259 h 3267075"/>
                <a:gd name="connsiteX38" fmla="*/ 2612431 w 5619750"/>
                <a:gd name="connsiteY38" fmla="*/ 2354723 h 3267075"/>
                <a:gd name="connsiteX39" fmla="*/ 2478519 w 5619750"/>
                <a:gd name="connsiteY39" fmla="*/ 2354723 h 3267075"/>
                <a:gd name="connsiteX40" fmla="*/ 2478519 w 5619750"/>
                <a:gd name="connsiteY40" fmla="*/ 2337035 h 3267075"/>
                <a:gd name="connsiteX41" fmla="*/ 2357247 w 5619750"/>
                <a:gd name="connsiteY41" fmla="*/ 2337035 h 3267075"/>
                <a:gd name="connsiteX42" fmla="*/ 2357247 w 5619750"/>
                <a:gd name="connsiteY42" fmla="*/ 2301669 h 3267075"/>
                <a:gd name="connsiteX43" fmla="*/ 2337035 w 5619750"/>
                <a:gd name="connsiteY43" fmla="*/ 2301669 h 3267075"/>
                <a:gd name="connsiteX44" fmla="*/ 2337035 w 5619750"/>
                <a:gd name="connsiteY44" fmla="*/ 2256187 h 3267075"/>
                <a:gd name="connsiteX45" fmla="*/ 2253663 w 5619750"/>
                <a:gd name="connsiteY45" fmla="*/ 2256187 h 3267075"/>
                <a:gd name="connsiteX46" fmla="*/ 2253663 w 5619750"/>
                <a:gd name="connsiteY46" fmla="*/ 2170281 h 3267075"/>
                <a:gd name="connsiteX47" fmla="*/ 2225869 w 5619750"/>
                <a:gd name="connsiteY47" fmla="*/ 2170281 h 3267075"/>
                <a:gd name="connsiteX48" fmla="*/ 2225869 w 5619750"/>
                <a:gd name="connsiteY48" fmla="*/ 2109645 h 3267075"/>
                <a:gd name="connsiteX49" fmla="*/ 2142497 w 5619750"/>
                <a:gd name="connsiteY49" fmla="*/ 2109645 h 3267075"/>
                <a:gd name="connsiteX50" fmla="*/ 2142497 w 5619750"/>
                <a:gd name="connsiteY50" fmla="*/ 2079327 h 3267075"/>
                <a:gd name="connsiteX51" fmla="*/ 2117227 w 5619750"/>
                <a:gd name="connsiteY51" fmla="*/ 2079327 h 3267075"/>
                <a:gd name="connsiteX52" fmla="*/ 2117227 w 5619750"/>
                <a:gd name="connsiteY52" fmla="*/ 2041436 h 3267075"/>
                <a:gd name="connsiteX53" fmla="*/ 2074278 w 5619750"/>
                <a:gd name="connsiteY53" fmla="*/ 2041436 h 3267075"/>
                <a:gd name="connsiteX54" fmla="*/ 2074278 w 5619750"/>
                <a:gd name="connsiteY54" fmla="*/ 2003536 h 3267075"/>
                <a:gd name="connsiteX55" fmla="*/ 2008584 w 5619750"/>
                <a:gd name="connsiteY55" fmla="*/ 2003536 h 3267075"/>
                <a:gd name="connsiteX56" fmla="*/ 2008584 w 5619750"/>
                <a:gd name="connsiteY56" fmla="*/ 1968160 h 3267075"/>
                <a:gd name="connsiteX57" fmla="*/ 1985848 w 5619750"/>
                <a:gd name="connsiteY57" fmla="*/ 1968160 h 3267075"/>
                <a:gd name="connsiteX58" fmla="*/ 1985848 w 5619750"/>
                <a:gd name="connsiteY58" fmla="*/ 1884788 h 3267075"/>
                <a:gd name="connsiteX59" fmla="*/ 1968160 w 5619750"/>
                <a:gd name="connsiteY59" fmla="*/ 1884788 h 3267075"/>
                <a:gd name="connsiteX60" fmla="*/ 1968160 w 5619750"/>
                <a:gd name="connsiteY60" fmla="*/ 1793834 h 3267075"/>
                <a:gd name="connsiteX61" fmla="*/ 1937842 w 5619750"/>
                <a:gd name="connsiteY61" fmla="*/ 1793834 h 3267075"/>
                <a:gd name="connsiteX62" fmla="*/ 1937842 w 5619750"/>
                <a:gd name="connsiteY62" fmla="*/ 1723092 h 3267075"/>
                <a:gd name="connsiteX63" fmla="*/ 1910058 w 5619750"/>
                <a:gd name="connsiteY63" fmla="*/ 1723092 h 3267075"/>
                <a:gd name="connsiteX64" fmla="*/ 1910058 w 5619750"/>
                <a:gd name="connsiteY64" fmla="*/ 1697822 h 3267075"/>
                <a:gd name="connsiteX65" fmla="*/ 1854470 w 5619750"/>
                <a:gd name="connsiteY65" fmla="*/ 1697822 h 3267075"/>
                <a:gd name="connsiteX66" fmla="*/ 1854470 w 5619750"/>
                <a:gd name="connsiteY66" fmla="*/ 1594237 h 3267075"/>
                <a:gd name="connsiteX67" fmla="*/ 1778670 w 5619750"/>
                <a:gd name="connsiteY67" fmla="*/ 1594237 h 3267075"/>
                <a:gd name="connsiteX68" fmla="*/ 1778670 w 5619750"/>
                <a:gd name="connsiteY68" fmla="*/ 1551289 h 3267075"/>
                <a:gd name="connsiteX69" fmla="*/ 1760992 w 5619750"/>
                <a:gd name="connsiteY69" fmla="*/ 1551289 h 3267075"/>
                <a:gd name="connsiteX70" fmla="*/ 1760992 w 5619750"/>
                <a:gd name="connsiteY70" fmla="*/ 1498225 h 3267075"/>
                <a:gd name="connsiteX71" fmla="*/ 1728140 w 5619750"/>
                <a:gd name="connsiteY71" fmla="*/ 1498225 h 3267075"/>
                <a:gd name="connsiteX72" fmla="*/ 1728140 w 5619750"/>
                <a:gd name="connsiteY72" fmla="*/ 1470441 h 3267075"/>
                <a:gd name="connsiteX73" fmla="*/ 1682668 w 5619750"/>
                <a:gd name="connsiteY73" fmla="*/ 1470441 h 3267075"/>
                <a:gd name="connsiteX74" fmla="*/ 1682668 w 5619750"/>
                <a:gd name="connsiteY74" fmla="*/ 1414853 h 3267075"/>
                <a:gd name="connsiteX75" fmla="*/ 1632137 w 5619750"/>
                <a:gd name="connsiteY75" fmla="*/ 1414853 h 3267075"/>
                <a:gd name="connsiteX76" fmla="*/ 1632137 w 5619750"/>
                <a:gd name="connsiteY76" fmla="*/ 1334005 h 3267075"/>
                <a:gd name="connsiteX77" fmla="*/ 1543707 w 5619750"/>
                <a:gd name="connsiteY77" fmla="*/ 1334005 h 3267075"/>
                <a:gd name="connsiteX78" fmla="*/ 1543707 w 5619750"/>
                <a:gd name="connsiteY78" fmla="*/ 1303687 h 3267075"/>
                <a:gd name="connsiteX79" fmla="*/ 1490653 w 5619750"/>
                <a:gd name="connsiteY79" fmla="*/ 1303687 h 3267075"/>
                <a:gd name="connsiteX80" fmla="*/ 1490653 w 5619750"/>
                <a:gd name="connsiteY80" fmla="*/ 1273369 h 3267075"/>
                <a:gd name="connsiteX81" fmla="*/ 1470441 w 5619750"/>
                <a:gd name="connsiteY81" fmla="*/ 1273369 h 3267075"/>
                <a:gd name="connsiteX82" fmla="*/ 1470441 w 5619750"/>
                <a:gd name="connsiteY82" fmla="*/ 1227887 h 3267075"/>
                <a:gd name="connsiteX83" fmla="*/ 1450229 w 5619750"/>
                <a:gd name="connsiteY83" fmla="*/ 1227887 h 3267075"/>
                <a:gd name="connsiteX84" fmla="*/ 1450229 w 5619750"/>
                <a:gd name="connsiteY84" fmla="*/ 1179890 h 3267075"/>
                <a:gd name="connsiteX85" fmla="*/ 1397165 w 5619750"/>
                <a:gd name="connsiteY85" fmla="*/ 1179890 h 3267075"/>
                <a:gd name="connsiteX86" fmla="*/ 1397165 w 5619750"/>
                <a:gd name="connsiteY86" fmla="*/ 1144515 h 3267075"/>
                <a:gd name="connsiteX87" fmla="*/ 1323899 w 5619750"/>
                <a:gd name="connsiteY87" fmla="*/ 1144515 h 3267075"/>
                <a:gd name="connsiteX88" fmla="*/ 1323899 w 5619750"/>
                <a:gd name="connsiteY88" fmla="*/ 1116721 h 3267075"/>
                <a:gd name="connsiteX89" fmla="*/ 1296105 w 5619750"/>
                <a:gd name="connsiteY89" fmla="*/ 1116721 h 3267075"/>
                <a:gd name="connsiteX90" fmla="*/ 1296105 w 5619750"/>
                <a:gd name="connsiteY90" fmla="*/ 1058618 h 3267075"/>
                <a:gd name="connsiteX91" fmla="*/ 1273369 w 5619750"/>
                <a:gd name="connsiteY91" fmla="*/ 1058618 h 3267075"/>
                <a:gd name="connsiteX92" fmla="*/ 1273369 w 5619750"/>
                <a:gd name="connsiteY92" fmla="*/ 990400 h 3267075"/>
                <a:gd name="connsiteX93" fmla="*/ 1237993 w 5619750"/>
                <a:gd name="connsiteY93" fmla="*/ 990400 h 3267075"/>
                <a:gd name="connsiteX94" fmla="*/ 1237993 w 5619750"/>
                <a:gd name="connsiteY94" fmla="*/ 949976 h 3267075"/>
                <a:gd name="connsiteX95" fmla="*/ 1169784 w 5619750"/>
                <a:gd name="connsiteY95" fmla="*/ 949976 h 3267075"/>
                <a:gd name="connsiteX96" fmla="*/ 1169784 w 5619750"/>
                <a:gd name="connsiteY96" fmla="*/ 919655 h 3267075"/>
                <a:gd name="connsiteX97" fmla="*/ 1134409 w 5619750"/>
                <a:gd name="connsiteY97" fmla="*/ 919655 h 3267075"/>
                <a:gd name="connsiteX98" fmla="*/ 1134409 w 5619750"/>
                <a:gd name="connsiteY98" fmla="*/ 879231 h 3267075"/>
                <a:gd name="connsiteX99" fmla="*/ 1099042 w 5619750"/>
                <a:gd name="connsiteY99" fmla="*/ 879231 h 3267075"/>
                <a:gd name="connsiteX100" fmla="*/ 1099042 w 5619750"/>
                <a:gd name="connsiteY100" fmla="*/ 793329 h 3267075"/>
                <a:gd name="connsiteX101" fmla="*/ 1076297 w 5619750"/>
                <a:gd name="connsiteY101" fmla="*/ 793329 h 3267075"/>
                <a:gd name="connsiteX102" fmla="*/ 1076297 w 5619750"/>
                <a:gd name="connsiteY102" fmla="*/ 707427 h 3267075"/>
                <a:gd name="connsiteX103" fmla="*/ 1023242 w 5619750"/>
                <a:gd name="connsiteY103" fmla="*/ 707427 h 3267075"/>
                <a:gd name="connsiteX104" fmla="*/ 1023242 w 5619750"/>
                <a:gd name="connsiteY104" fmla="*/ 611419 h 3267075"/>
                <a:gd name="connsiteX105" fmla="*/ 992924 w 5619750"/>
                <a:gd name="connsiteY105" fmla="*/ 611419 h 3267075"/>
                <a:gd name="connsiteX106" fmla="*/ 992924 w 5619750"/>
                <a:gd name="connsiteY106" fmla="*/ 548256 h 3267075"/>
                <a:gd name="connsiteX107" fmla="*/ 912076 w 5619750"/>
                <a:gd name="connsiteY107" fmla="*/ 548256 h 3267075"/>
                <a:gd name="connsiteX108" fmla="*/ 912076 w 5619750"/>
                <a:gd name="connsiteY108" fmla="*/ 507831 h 3267075"/>
                <a:gd name="connsiteX109" fmla="*/ 889337 w 5619750"/>
                <a:gd name="connsiteY109" fmla="*/ 507831 h 3267075"/>
                <a:gd name="connsiteX110" fmla="*/ 889337 w 5619750"/>
                <a:gd name="connsiteY110" fmla="*/ 474987 h 3267075"/>
                <a:gd name="connsiteX111" fmla="*/ 876704 w 5619750"/>
                <a:gd name="connsiteY111" fmla="*/ 474987 h 3267075"/>
                <a:gd name="connsiteX112" fmla="*/ 876704 w 5619750"/>
                <a:gd name="connsiteY112" fmla="*/ 447195 h 3267075"/>
                <a:gd name="connsiteX113" fmla="*/ 674582 w 5619750"/>
                <a:gd name="connsiteY113" fmla="*/ 447195 h 3267075"/>
                <a:gd name="connsiteX114" fmla="*/ 674582 w 5619750"/>
                <a:gd name="connsiteY114" fmla="*/ 416877 h 3267075"/>
                <a:gd name="connsiteX115" fmla="*/ 535623 w 5619750"/>
                <a:gd name="connsiteY115" fmla="*/ 416877 h 3267075"/>
                <a:gd name="connsiteX116" fmla="*/ 535623 w 5619750"/>
                <a:gd name="connsiteY116" fmla="*/ 353714 h 3267075"/>
                <a:gd name="connsiteX117" fmla="*/ 394138 w 5619750"/>
                <a:gd name="connsiteY117" fmla="*/ 353714 h 3267075"/>
                <a:gd name="connsiteX118" fmla="*/ 394138 w 5619750"/>
                <a:gd name="connsiteY118" fmla="*/ 285498 h 3267075"/>
                <a:gd name="connsiteX119" fmla="*/ 318342 w 5619750"/>
                <a:gd name="connsiteY119" fmla="*/ 285498 h 3267075"/>
                <a:gd name="connsiteX120" fmla="*/ 318342 w 5619750"/>
                <a:gd name="connsiteY120" fmla="*/ 217281 h 3267075"/>
                <a:gd name="connsiteX121" fmla="*/ 272865 w 5619750"/>
                <a:gd name="connsiteY121" fmla="*/ 217281 h 3267075"/>
                <a:gd name="connsiteX122" fmla="*/ 272865 w 5619750"/>
                <a:gd name="connsiteY122" fmla="*/ 85902 h 3267075"/>
                <a:gd name="connsiteX123" fmla="*/ 232440 w 5619750"/>
                <a:gd name="connsiteY123" fmla="*/ 85902 h 3267075"/>
                <a:gd name="connsiteX124" fmla="*/ 232440 w 5619750"/>
                <a:gd name="connsiteY124" fmla="*/ 30318 h 3267075"/>
                <a:gd name="connsiteX125" fmla="*/ 126326 w 5619750"/>
                <a:gd name="connsiteY125" fmla="*/ 30318 h 3267075"/>
                <a:gd name="connsiteX126" fmla="*/ 126326 w 5619750"/>
                <a:gd name="connsiteY126" fmla="*/ 0 h 3267075"/>
                <a:gd name="connsiteX127" fmla="*/ 0 w 5619750"/>
                <a:gd name="connsiteY12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19750" h="3267075">
                  <a:moveTo>
                    <a:pt x="5626570" y="3274381"/>
                  </a:moveTo>
                  <a:lnTo>
                    <a:pt x="4547750" y="3274381"/>
                  </a:lnTo>
                  <a:lnTo>
                    <a:pt x="4547750" y="3221317"/>
                  </a:lnTo>
                  <a:lnTo>
                    <a:pt x="4320359" y="3221317"/>
                  </a:lnTo>
                  <a:lnTo>
                    <a:pt x="4320359" y="3183417"/>
                  </a:lnTo>
                  <a:lnTo>
                    <a:pt x="4057602" y="3183417"/>
                  </a:lnTo>
                  <a:lnTo>
                    <a:pt x="4057602" y="3142993"/>
                  </a:lnTo>
                  <a:lnTo>
                    <a:pt x="3996966" y="3142993"/>
                  </a:lnTo>
                  <a:lnTo>
                    <a:pt x="3996966" y="3077309"/>
                  </a:lnTo>
                  <a:lnTo>
                    <a:pt x="3850424" y="3077309"/>
                  </a:lnTo>
                  <a:lnTo>
                    <a:pt x="3850424" y="3036885"/>
                  </a:lnTo>
                  <a:lnTo>
                    <a:pt x="3787264" y="3036885"/>
                  </a:lnTo>
                  <a:lnTo>
                    <a:pt x="3787264" y="3001508"/>
                  </a:lnTo>
                  <a:lnTo>
                    <a:pt x="3590192" y="3001508"/>
                  </a:lnTo>
                  <a:lnTo>
                    <a:pt x="3590192" y="2966142"/>
                  </a:lnTo>
                  <a:lnTo>
                    <a:pt x="3383013" y="2966142"/>
                  </a:lnTo>
                  <a:lnTo>
                    <a:pt x="3383013" y="2935824"/>
                  </a:lnTo>
                  <a:lnTo>
                    <a:pt x="3350171" y="2935824"/>
                  </a:lnTo>
                  <a:lnTo>
                    <a:pt x="3350171" y="2908030"/>
                  </a:lnTo>
                  <a:lnTo>
                    <a:pt x="3327435" y="2908030"/>
                  </a:lnTo>
                  <a:lnTo>
                    <a:pt x="3327435" y="2844870"/>
                  </a:lnTo>
                  <a:lnTo>
                    <a:pt x="3251635" y="2844870"/>
                  </a:lnTo>
                  <a:lnTo>
                    <a:pt x="3251635" y="2806970"/>
                  </a:lnTo>
                  <a:lnTo>
                    <a:pt x="3216269" y="2806970"/>
                  </a:lnTo>
                  <a:lnTo>
                    <a:pt x="3216269" y="2776652"/>
                  </a:lnTo>
                  <a:lnTo>
                    <a:pt x="3069727" y="2776652"/>
                  </a:lnTo>
                  <a:lnTo>
                    <a:pt x="3069727" y="2746334"/>
                  </a:lnTo>
                  <a:lnTo>
                    <a:pt x="2996460" y="2746334"/>
                  </a:lnTo>
                  <a:lnTo>
                    <a:pt x="2996460" y="2700852"/>
                  </a:lnTo>
                  <a:lnTo>
                    <a:pt x="2849918" y="2700852"/>
                  </a:lnTo>
                  <a:lnTo>
                    <a:pt x="2849918" y="2642750"/>
                  </a:lnTo>
                  <a:lnTo>
                    <a:pt x="2766546" y="2642750"/>
                  </a:lnTo>
                  <a:lnTo>
                    <a:pt x="2766546" y="2589686"/>
                  </a:lnTo>
                  <a:lnTo>
                    <a:pt x="2756440" y="2589686"/>
                  </a:lnTo>
                  <a:lnTo>
                    <a:pt x="2756440" y="2491150"/>
                  </a:lnTo>
                  <a:lnTo>
                    <a:pt x="2703386" y="2491150"/>
                  </a:lnTo>
                  <a:lnTo>
                    <a:pt x="2703386" y="2453259"/>
                  </a:lnTo>
                  <a:lnTo>
                    <a:pt x="2612431" y="2453259"/>
                  </a:lnTo>
                  <a:lnTo>
                    <a:pt x="2612431" y="2354723"/>
                  </a:lnTo>
                  <a:lnTo>
                    <a:pt x="2478519" y="2354723"/>
                  </a:lnTo>
                  <a:lnTo>
                    <a:pt x="2478519" y="2337035"/>
                  </a:lnTo>
                  <a:lnTo>
                    <a:pt x="2357247" y="2337035"/>
                  </a:lnTo>
                  <a:lnTo>
                    <a:pt x="2357247" y="2301669"/>
                  </a:lnTo>
                  <a:lnTo>
                    <a:pt x="2337035" y="2301669"/>
                  </a:lnTo>
                  <a:lnTo>
                    <a:pt x="2337035" y="2256187"/>
                  </a:lnTo>
                  <a:lnTo>
                    <a:pt x="2253663" y="2256187"/>
                  </a:lnTo>
                  <a:lnTo>
                    <a:pt x="2253663" y="2170281"/>
                  </a:lnTo>
                  <a:lnTo>
                    <a:pt x="2225869" y="2170281"/>
                  </a:lnTo>
                  <a:lnTo>
                    <a:pt x="2225869" y="2109645"/>
                  </a:lnTo>
                  <a:lnTo>
                    <a:pt x="2142497" y="2109645"/>
                  </a:lnTo>
                  <a:lnTo>
                    <a:pt x="2142497" y="2079327"/>
                  </a:lnTo>
                  <a:lnTo>
                    <a:pt x="2117227" y="2079327"/>
                  </a:lnTo>
                  <a:lnTo>
                    <a:pt x="2117227" y="2041436"/>
                  </a:lnTo>
                  <a:lnTo>
                    <a:pt x="2074278" y="2041436"/>
                  </a:lnTo>
                  <a:lnTo>
                    <a:pt x="2074278" y="2003536"/>
                  </a:lnTo>
                  <a:lnTo>
                    <a:pt x="2008584" y="2003536"/>
                  </a:lnTo>
                  <a:lnTo>
                    <a:pt x="2008584" y="1968160"/>
                  </a:lnTo>
                  <a:lnTo>
                    <a:pt x="1985848" y="1968160"/>
                  </a:lnTo>
                  <a:lnTo>
                    <a:pt x="1985848" y="1884788"/>
                  </a:lnTo>
                  <a:lnTo>
                    <a:pt x="1968160" y="1884788"/>
                  </a:lnTo>
                  <a:lnTo>
                    <a:pt x="1968160" y="1793834"/>
                  </a:lnTo>
                  <a:lnTo>
                    <a:pt x="1937842" y="1793834"/>
                  </a:lnTo>
                  <a:lnTo>
                    <a:pt x="1937842" y="1723092"/>
                  </a:lnTo>
                  <a:lnTo>
                    <a:pt x="1910058" y="1723092"/>
                  </a:lnTo>
                  <a:lnTo>
                    <a:pt x="1910058" y="1697822"/>
                  </a:lnTo>
                  <a:lnTo>
                    <a:pt x="1854470" y="1697822"/>
                  </a:lnTo>
                  <a:lnTo>
                    <a:pt x="1854470" y="1594237"/>
                  </a:lnTo>
                  <a:lnTo>
                    <a:pt x="1778670" y="1594237"/>
                  </a:lnTo>
                  <a:lnTo>
                    <a:pt x="1778670" y="1551289"/>
                  </a:lnTo>
                  <a:lnTo>
                    <a:pt x="1760992" y="1551289"/>
                  </a:lnTo>
                  <a:lnTo>
                    <a:pt x="1760992" y="1498225"/>
                  </a:lnTo>
                  <a:lnTo>
                    <a:pt x="1728140" y="1498225"/>
                  </a:lnTo>
                  <a:lnTo>
                    <a:pt x="1728140" y="1470441"/>
                  </a:lnTo>
                  <a:lnTo>
                    <a:pt x="1682668" y="1470441"/>
                  </a:lnTo>
                  <a:lnTo>
                    <a:pt x="1682668" y="1414853"/>
                  </a:lnTo>
                  <a:lnTo>
                    <a:pt x="1632137" y="1414853"/>
                  </a:lnTo>
                  <a:lnTo>
                    <a:pt x="1632137" y="1334005"/>
                  </a:lnTo>
                  <a:lnTo>
                    <a:pt x="1543707" y="1334005"/>
                  </a:lnTo>
                  <a:lnTo>
                    <a:pt x="1543707" y="1303687"/>
                  </a:lnTo>
                  <a:lnTo>
                    <a:pt x="1490653" y="1303687"/>
                  </a:lnTo>
                  <a:lnTo>
                    <a:pt x="1490653" y="1273369"/>
                  </a:lnTo>
                  <a:lnTo>
                    <a:pt x="1470441" y="1273369"/>
                  </a:lnTo>
                  <a:lnTo>
                    <a:pt x="1470441" y="1227887"/>
                  </a:lnTo>
                  <a:lnTo>
                    <a:pt x="1450229" y="1227887"/>
                  </a:lnTo>
                  <a:lnTo>
                    <a:pt x="1450229" y="1179890"/>
                  </a:lnTo>
                  <a:lnTo>
                    <a:pt x="1397165" y="1179890"/>
                  </a:lnTo>
                  <a:lnTo>
                    <a:pt x="1397165" y="1144515"/>
                  </a:lnTo>
                  <a:lnTo>
                    <a:pt x="1323899" y="1144515"/>
                  </a:lnTo>
                  <a:lnTo>
                    <a:pt x="1323899" y="1116721"/>
                  </a:lnTo>
                  <a:lnTo>
                    <a:pt x="1296105" y="1116721"/>
                  </a:lnTo>
                  <a:lnTo>
                    <a:pt x="1296105" y="1058618"/>
                  </a:lnTo>
                  <a:lnTo>
                    <a:pt x="1273369" y="1058618"/>
                  </a:lnTo>
                  <a:lnTo>
                    <a:pt x="1273369" y="990400"/>
                  </a:lnTo>
                  <a:lnTo>
                    <a:pt x="1237993" y="990400"/>
                  </a:lnTo>
                  <a:lnTo>
                    <a:pt x="1237993" y="949976"/>
                  </a:lnTo>
                  <a:lnTo>
                    <a:pt x="1169784" y="949976"/>
                  </a:lnTo>
                  <a:lnTo>
                    <a:pt x="1169784" y="919655"/>
                  </a:lnTo>
                  <a:lnTo>
                    <a:pt x="1134409" y="919655"/>
                  </a:lnTo>
                  <a:lnTo>
                    <a:pt x="1134409" y="879231"/>
                  </a:lnTo>
                  <a:lnTo>
                    <a:pt x="1099042" y="879231"/>
                  </a:lnTo>
                  <a:lnTo>
                    <a:pt x="1099042" y="793329"/>
                  </a:lnTo>
                  <a:lnTo>
                    <a:pt x="1076297" y="793329"/>
                  </a:lnTo>
                  <a:lnTo>
                    <a:pt x="1076297" y="707427"/>
                  </a:lnTo>
                  <a:lnTo>
                    <a:pt x="1023242" y="707427"/>
                  </a:lnTo>
                  <a:lnTo>
                    <a:pt x="1023242" y="611419"/>
                  </a:lnTo>
                  <a:lnTo>
                    <a:pt x="992924" y="611419"/>
                  </a:lnTo>
                  <a:lnTo>
                    <a:pt x="992924" y="548256"/>
                  </a:lnTo>
                  <a:lnTo>
                    <a:pt x="912076" y="548256"/>
                  </a:lnTo>
                  <a:lnTo>
                    <a:pt x="912076" y="507831"/>
                  </a:lnTo>
                  <a:lnTo>
                    <a:pt x="889337" y="507831"/>
                  </a:lnTo>
                  <a:lnTo>
                    <a:pt x="889337" y="474987"/>
                  </a:lnTo>
                  <a:lnTo>
                    <a:pt x="876704" y="474987"/>
                  </a:lnTo>
                  <a:lnTo>
                    <a:pt x="876704" y="447195"/>
                  </a:lnTo>
                  <a:lnTo>
                    <a:pt x="674582" y="447195"/>
                  </a:lnTo>
                  <a:lnTo>
                    <a:pt x="674582" y="416877"/>
                  </a:lnTo>
                  <a:lnTo>
                    <a:pt x="535623" y="416877"/>
                  </a:lnTo>
                  <a:lnTo>
                    <a:pt x="535623" y="353714"/>
                  </a:lnTo>
                  <a:lnTo>
                    <a:pt x="394138" y="353714"/>
                  </a:lnTo>
                  <a:lnTo>
                    <a:pt x="394138" y="285498"/>
                  </a:lnTo>
                  <a:lnTo>
                    <a:pt x="318342" y="285498"/>
                  </a:lnTo>
                  <a:lnTo>
                    <a:pt x="318342" y="217281"/>
                  </a:lnTo>
                  <a:lnTo>
                    <a:pt x="272865" y="217281"/>
                  </a:lnTo>
                  <a:lnTo>
                    <a:pt x="272865" y="85902"/>
                  </a:lnTo>
                  <a:lnTo>
                    <a:pt x="232440" y="85902"/>
                  </a:lnTo>
                  <a:lnTo>
                    <a:pt x="232440" y="30318"/>
                  </a:lnTo>
                  <a:lnTo>
                    <a:pt x="126326" y="30318"/>
                  </a:lnTo>
                  <a:lnTo>
                    <a:pt x="126326" y="0"/>
                  </a:lnTo>
                  <a:lnTo>
                    <a:pt x="0" y="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grpSp>
      <p:grpSp>
        <p:nvGrpSpPr>
          <p:cNvPr id="197" name="Group 196">
            <a:extLst>
              <a:ext uri="{FF2B5EF4-FFF2-40B4-BE49-F238E27FC236}">
                <a16:creationId xmlns:a16="http://schemas.microsoft.com/office/drawing/2014/main" xmlns="" id="{13FB6AF8-8849-4248-99C9-1C44ED78BA9E}"/>
              </a:ext>
            </a:extLst>
          </p:cNvPr>
          <p:cNvGrpSpPr/>
          <p:nvPr/>
        </p:nvGrpSpPr>
        <p:grpSpPr>
          <a:xfrm>
            <a:off x="4484215" y="2023647"/>
            <a:ext cx="4501335" cy="3621177"/>
            <a:chOff x="113023" y="1942148"/>
            <a:chExt cx="4501335" cy="3621177"/>
          </a:xfrm>
        </p:grpSpPr>
        <p:sp>
          <p:nvSpPr>
            <p:cNvPr id="198" name="Freeform 21">
              <a:extLst>
                <a:ext uri="{FF2B5EF4-FFF2-40B4-BE49-F238E27FC236}">
                  <a16:creationId xmlns:a16="http://schemas.microsoft.com/office/drawing/2014/main" xmlns="" id="{A10FB4BF-8B45-4FA0-AB79-328273385428}"/>
                </a:ext>
              </a:extLst>
            </p:cNvPr>
            <p:cNvSpPr/>
            <p:nvPr/>
          </p:nvSpPr>
          <p:spPr bwMode="auto">
            <a:xfrm>
              <a:off x="675050" y="2081293"/>
              <a:ext cx="3939308" cy="2582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199" name="Line 6">
              <a:extLst>
                <a:ext uri="{FF2B5EF4-FFF2-40B4-BE49-F238E27FC236}">
                  <a16:creationId xmlns:a16="http://schemas.microsoft.com/office/drawing/2014/main" xmlns="" id="{4950CBC4-84BA-4383-A215-8CF4180F0FCD}"/>
                </a:ext>
              </a:extLst>
            </p:cNvPr>
            <p:cNvSpPr>
              <a:spLocks noChangeShapeType="1"/>
            </p:cNvSpPr>
            <p:nvPr/>
          </p:nvSpPr>
          <p:spPr bwMode="auto">
            <a:xfrm>
              <a:off x="598049" y="208129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0" name="Line 7">
              <a:extLst>
                <a:ext uri="{FF2B5EF4-FFF2-40B4-BE49-F238E27FC236}">
                  <a16:creationId xmlns:a16="http://schemas.microsoft.com/office/drawing/2014/main" xmlns="" id="{1BE7165F-ED4A-4E89-9B3E-A99CDAC40D56}"/>
                </a:ext>
              </a:extLst>
            </p:cNvPr>
            <p:cNvSpPr>
              <a:spLocks noChangeShapeType="1"/>
            </p:cNvSpPr>
            <p:nvPr/>
          </p:nvSpPr>
          <p:spPr bwMode="auto">
            <a:xfrm>
              <a:off x="598049" y="260280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1" name="Line 8">
              <a:extLst>
                <a:ext uri="{FF2B5EF4-FFF2-40B4-BE49-F238E27FC236}">
                  <a16:creationId xmlns:a16="http://schemas.microsoft.com/office/drawing/2014/main" xmlns="" id="{6B9A43F0-091E-4BC5-B08D-40BB461B8467}"/>
                </a:ext>
              </a:extLst>
            </p:cNvPr>
            <p:cNvSpPr>
              <a:spLocks noChangeShapeType="1"/>
            </p:cNvSpPr>
            <p:nvPr/>
          </p:nvSpPr>
          <p:spPr bwMode="auto">
            <a:xfrm>
              <a:off x="598049" y="310089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2" name="Line 9">
              <a:extLst>
                <a:ext uri="{FF2B5EF4-FFF2-40B4-BE49-F238E27FC236}">
                  <a16:creationId xmlns:a16="http://schemas.microsoft.com/office/drawing/2014/main" xmlns="" id="{B9FD2DD2-4352-44F5-9CDD-C4FC9BB0ACA3}"/>
                </a:ext>
              </a:extLst>
            </p:cNvPr>
            <p:cNvSpPr>
              <a:spLocks noChangeShapeType="1"/>
            </p:cNvSpPr>
            <p:nvPr/>
          </p:nvSpPr>
          <p:spPr bwMode="auto">
            <a:xfrm>
              <a:off x="598049" y="361508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3" name="Line 10">
              <a:extLst>
                <a:ext uri="{FF2B5EF4-FFF2-40B4-BE49-F238E27FC236}">
                  <a16:creationId xmlns:a16="http://schemas.microsoft.com/office/drawing/2014/main" xmlns="" id="{1537CBA2-3683-4BA3-A9EE-EA72BADF3795}"/>
                </a:ext>
              </a:extLst>
            </p:cNvPr>
            <p:cNvSpPr>
              <a:spLocks noChangeShapeType="1"/>
            </p:cNvSpPr>
            <p:nvPr/>
          </p:nvSpPr>
          <p:spPr bwMode="auto">
            <a:xfrm>
              <a:off x="598049" y="4118548"/>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4" name="Line 11">
              <a:extLst>
                <a:ext uri="{FF2B5EF4-FFF2-40B4-BE49-F238E27FC236}">
                  <a16:creationId xmlns:a16="http://schemas.microsoft.com/office/drawing/2014/main" xmlns="" id="{E25D048D-6506-4489-B84E-E4704D109273}"/>
                </a:ext>
              </a:extLst>
            </p:cNvPr>
            <p:cNvSpPr>
              <a:spLocks noChangeShapeType="1"/>
            </p:cNvSpPr>
            <p:nvPr/>
          </p:nvSpPr>
          <p:spPr bwMode="auto">
            <a:xfrm>
              <a:off x="598049" y="46607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05" name="TextBox 19">
              <a:extLst>
                <a:ext uri="{FF2B5EF4-FFF2-40B4-BE49-F238E27FC236}">
                  <a16:creationId xmlns:a16="http://schemas.microsoft.com/office/drawing/2014/main" xmlns="" id="{3E3476DC-7061-4E8D-B0E8-5DA128205A9D}"/>
                </a:ext>
              </a:extLst>
            </p:cNvPr>
            <p:cNvSpPr txBox="1"/>
            <p:nvPr/>
          </p:nvSpPr>
          <p:spPr>
            <a:xfrm>
              <a:off x="254379" y="1942148"/>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206" name="TextBox 20">
              <a:extLst>
                <a:ext uri="{FF2B5EF4-FFF2-40B4-BE49-F238E27FC236}">
                  <a16:creationId xmlns:a16="http://schemas.microsoft.com/office/drawing/2014/main" xmlns="" id="{E3F181DB-5ED7-459D-BCA5-12C433A18513}"/>
                </a:ext>
              </a:extLst>
            </p:cNvPr>
            <p:cNvSpPr txBox="1"/>
            <p:nvPr/>
          </p:nvSpPr>
          <p:spPr>
            <a:xfrm>
              <a:off x="347359" y="246558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207" name="TextBox 21">
              <a:extLst>
                <a:ext uri="{FF2B5EF4-FFF2-40B4-BE49-F238E27FC236}">
                  <a16:creationId xmlns:a16="http://schemas.microsoft.com/office/drawing/2014/main" xmlns="" id="{5F9B949F-BD5F-44E9-849B-3BD346D2E5ED}"/>
                </a:ext>
              </a:extLst>
            </p:cNvPr>
            <p:cNvSpPr txBox="1"/>
            <p:nvPr/>
          </p:nvSpPr>
          <p:spPr>
            <a:xfrm>
              <a:off x="347359" y="294697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208" name="TextBox 22">
              <a:extLst>
                <a:ext uri="{FF2B5EF4-FFF2-40B4-BE49-F238E27FC236}">
                  <a16:creationId xmlns:a16="http://schemas.microsoft.com/office/drawing/2014/main" xmlns="" id="{239D3CD4-5258-4C5A-AE61-C484E976BB23}"/>
                </a:ext>
              </a:extLst>
            </p:cNvPr>
            <p:cNvSpPr txBox="1"/>
            <p:nvPr/>
          </p:nvSpPr>
          <p:spPr>
            <a:xfrm>
              <a:off x="347359" y="347741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209" name="TextBox 23">
              <a:extLst>
                <a:ext uri="{FF2B5EF4-FFF2-40B4-BE49-F238E27FC236}">
                  <a16:creationId xmlns:a16="http://schemas.microsoft.com/office/drawing/2014/main" xmlns="" id="{31ECDB2B-806D-4B64-98FB-8C40AF9D58A1}"/>
                </a:ext>
              </a:extLst>
            </p:cNvPr>
            <p:cNvSpPr txBox="1"/>
            <p:nvPr/>
          </p:nvSpPr>
          <p:spPr>
            <a:xfrm>
              <a:off x="347359" y="398064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210" name="TextBox 24">
              <a:extLst>
                <a:ext uri="{FF2B5EF4-FFF2-40B4-BE49-F238E27FC236}">
                  <a16:creationId xmlns:a16="http://schemas.microsoft.com/office/drawing/2014/main" xmlns="" id="{1B9EFD0E-6B2E-46AE-AAE3-5D941942299E}"/>
                </a:ext>
              </a:extLst>
            </p:cNvPr>
            <p:cNvSpPr txBox="1"/>
            <p:nvPr/>
          </p:nvSpPr>
          <p:spPr>
            <a:xfrm>
              <a:off x="440379" y="452326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11" name="Line 21">
              <a:extLst>
                <a:ext uri="{FF2B5EF4-FFF2-40B4-BE49-F238E27FC236}">
                  <a16:creationId xmlns:a16="http://schemas.microsoft.com/office/drawing/2014/main" xmlns="" id="{2584D0AC-1940-4F26-B5FD-05E4E9B388EC}"/>
                </a:ext>
              </a:extLst>
            </p:cNvPr>
            <p:cNvSpPr>
              <a:spLocks noChangeShapeType="1"/>
            </p:cNvSpPr>
            <p:nvPr/>
          </p:nvSpPr>
          <p:spPr bwMode="auto">
            <a:xfrm flipH="1">
              <a:off x="751169"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12" name="Line 19">
              <a:extLst>
                <a:ext uri="{FF2B5EF4-FFF2-40B4-BE49-F238E27FC236}">
                  <a16:creationId xmlns:a16="http://schemas.microsoft.com/office/drawing/2014/main" xmlns="" id="{1EA719E1-8364-46C4-BD93-85825FE131BB}"/>
                </a:ext>
              </a:extLst>
            </p:cNvPr>
            <p:cNvSpPr>
              <a:spLocks noChangeShapeType="1"/>
            </p:cNvSpPr>
            <p:nvPr/>
          </p:nvSpPr>
          <p:spPr bwMode="auto">
            <a:xfrm flipH="1">
              <a:off x="1238860"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13" name="Line 21">
              <a:extLst>
                <a:ext uri="{FF2B5EF4-FFF2-40B4-BE49-F238E27FC236}">
                  <a16:creationId xmlns:a16="http://schemas.microsoft.com/office/drawing/2014/main" xmlns="" id="{D88B89D5-3F2B-4D4D-9B37-67FAE958D27A}"/>
                </a:ext>
              </a:extLst>
            </p:cNvPr>
            <p:cNvSpPr>
              <a:spLocks noChangeShapeType="1"/>
            </p:cNvSpPr>
            <p:nvPr/>
          </p:nvSpPr>
          <p:spPr bwMode="auto">
            <a:xfrm flipH="1">
              <a:off x="1669655"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14" name="TextBox 26">
              <a:extLst>
                <a:ext uri="{FF2B5EF4-FFF2-40B4-BE49-F238E27FC236}">
                  <a16:creationId xmlns:a16="http://schemas.microsoft.com/office/drawing/2014/main" xmlns="" id="{942CF510-EDEB-4484-B235-DB826BC934B4}"/>
                </a:ext>
              </a:extLst>
            </p:cNvPr>
            <p:cNvSpPr txBox="1"/>
            <p:nvPr/>
          </p:nvSpPr>
          <p:spPr>
            <a:xfrm>
              <a:off x="668330" y="471445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215" name="TextBox 28">
              <a:extLst>
                <a:ext uri="{FF2B5EF4-FFF2-40B4-BE49-F238E27FC236}">
                  <a16:creationId xmlns:a16="http://schemas.microsoft.com/office/drawing/2014/main" xmlns="" id="{135224D9-D661-496A-B441-E861994C8793}"/>
                </a:ext>
              </a:extLst>
            </p:cNvPr>
            <p:cNvSpPr txBox="1"/>
            <p:nvPr/>
          </p:nvSpPr>
          <p:spPr>
            <a:xfrm>
              <a:off x="1156021" y="4714458"/>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5</a:t>
              </a:r>
            </a:p>
          </p:txBody>
        </p:sp>
        <p:sp>
          <p:nvSpPr>
            <p:cNvPr id="216" name="TextBox 30">
              <a:extLst>
                <a:ext uri="{FF2B5EF4-FFF2-40B4-BE49-F238E27FC236}">
                  <a16:creationId xmlns:a16="http://schemas.microsoft.com/office/drawing/2014/main" xmlns="" id="{DB290DCD-B78A-44B6-81BF-437E00E1EBFB}"/>
                </a:ext>
              </a:extLst>
            </p:cNvPr>
            <p:cNvSpPr txBox="1"/>
            <p:nvPr/>
          </p:nvSpPr>
          <p:spPr>
            <a:xfrm>
              <a:off x="1534152"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217" name="Line 21">
              <a:extLst>
                <a:ext uri="{FF2B5EF4-FFF2-40B4-BE49-F238E27FC236}">
                  <a16:creationId xmlns:a16="http://schemas.microsoft.com/office/drawing/2014/main" xmlns="" id="{232263D4-C5E9-4B77-BBDC-3B81223F8F01}"/>
                </a:ext>
              </a:extLst>
            </p:cNvPr>
            <p:cNvSpPr>
              <a:spLocks noChangeShapeType="1"/>
            </p:cNvSpPr>
            <p:nvPr/>
          </p:nvSpPr>
          <p:spPr bwMode="auto">
            <a:xfrm flipH="1">
              <a:off x="2112124"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18" name="TextBox 30">
              <a:extLst>
                <a:ext uri="{FF2B5EF4-FFF2-40B4-BE49-F238E27FC236}">
                  <a16:creationId xmlns:a16="http://schemas.microsoft.com/office/drawing/2014/main" xmlns="" id="{03D023C4-CCFF-41E4-A7FC-BBB35FD70596}"/>
                </a:ext>
              </a:extLst>
            </p:cNvPr>
            <p:cNvSpPr txBox="1"/>
            <p:nvPr/>
          </p:nvSpPr>
          <p:spPr>
            <a:xfrm>
              <a:off x="1982251"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219" name="Line 21">
              <a:extLst>
                <a:ext uri="{FF2B5EF4-FFF2-40B4-BE49-F238E27FC236}">
                  <a16:creationId xmlns:a16="http://schemas.microsoft.com/office/drawing/2014/main" xmlns="" id="{CDCDDBB5-40E3-4F8D-A104-B7DB241FA44E}"/>
                </a:ext>
              </a:extLst>
            </p:cNvPr>
            <p:cNvSpPr>
              <a:spLocks noChangeShapeType="1"/>
            </p:cNvSpPr>
            <p:nvPr/>
          </p:nvSpPr>
          <p:spPr bwMode="auto">
            <a:xfrm flipH="1">
              <a:off x="2564424"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0" name="TextBox 30">
              <a:extLst>
                <a:ext uri="{FF2B5EF4-FFF2-40B4-BE49-F238E27FC236}">
                  <a16:creationId xmlns:a16="http://schemas.microsoft.com/office/drawing/2014/main" xmlns="" id="{27D656C3-CC6C-44AD-837C-DBF6E85D9A56}"/>
                </a:ext>
              </a:extLst>
            </p:cNvPr>
            <p:cNvSpPr txBox="1"/>
            <p:nvPr/>
          </p:nvSpPr>
          <p:spPr>
            <a:xfrm>
              <a:off x="2429706"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221" name="Line 21">
              <a:extLst>
                <a:ext uri="{FF2B5EF4-FFF2-40B4-BE49-F238E27FC236}">
                  <a16:creationId xmlns:a16="http://schemas.microsoft.com/office/drawing/2014/main" xmlns="" id="{6C9BC606-6FE8-437F-BB08-1358730701B4}"/>
                </a:ext>
              </a:extLst>
            </p:cNvPr>
            <p:cNvSpPr>
              <a:spLocks noChangeShapeType="1"/>
            </p:cNvSpPr>
            <p:nvPr/>
          </p:nvSpPr>
          <p:spPr bwMode="auto">
            <a:xfrm flipH="1">
              <a:off x="3044680"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2" name="Line 19">
              <a:extLst>
                <a:ext uri="{FF2B5EF4-FFF2-40B4-BE49-F238E27FC236}">
                  <a16:creationId xmlns:a16="http://schemas.microsoft.com/office/drawing/2014/main" xmlns="" id="{04430A80-BFDF-4D62-8C72-AA99DFAEACA1}"/>
                </a:ext>
              </a:extLst>
            </p:cNvPr>
            <p:cNvSpPr>
              <a:spLocks noChangeShapeType="1"/>
            </p:cNvSpPr>
            <p:nvPr/>
          </p:nvSpPr>
          <p:spPr bwMode="auto">
            <a:xfrm flipH="1">
              <a:off x="3523433"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223" name="Line 21">
              <a:extLst>
                <a:ext uri="{FF2B5EF4-FFF2-40B4-BE49-F238E27FC236}">
                  <a16:creationId xmlns:a16="http://schemas.microsoft.com/office/drawing/2014/main" xmlns="" id="{98BD7503-5BDA-4CC6-9345-E4644C135920}"/>
                </a:ext>
              </a:extLst>
            </p:cNvPr>
            <p:cNvSpPr>
              <a:spLocks noChangeShapeType="1"/>
            </p:cNvSpPr>
            <p:nvPr/>
          </p:nvSpPr>
          <p:spPr bwMode="auto">
            <a:xfrm flipH="1">
              <a:off x="3965665"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4" name="TextBox 26">
              <a:extLst>
                <a:ext uri="{FF2B5EF4-FFF2-40B4-BE49-F238E27FC236}">
                  <a16:creationId xmlns:a16="http://schemas.microsoft.com/office/drawing/2014/main" xmlns="" id="{89BF0767-32E2-4986-9BDC-97D9D5C74846}"/>
                </a:ext>
              </a:extLst>
            </p:cNvPr>
            <p:cNvSpPr txBox="1"/>
            <p:nvPr/>
          </p:nvSpPr>
          <p:spPr>
            <a:xfrm>
              <a:off x="2914043"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25</a:t>
              </a:r>
            </a:p>
          </p:txBody>
        </p:sp>
        <p:sp>
          <p:nvSpPr>
            <p:cNvPr id="225" name="TextBox 28">
              <a:extLst>
                <a:ext uri="{FF2B5EF4-FFF2-40B4-BE49-F238E27FC236}">
                  <a16:creationId xmlns:a16="http://schemas.microsoft.com/office/drawing/2014/main" xmlns="" id="{BBEB67EA-E1C3-4AA8-9739-895520A0E70A}"/>
                </a:ext>
              </a:extLst>
            </p:cNvPr>
            <p:cNvSpPr txBox="1"/>
            <p:nvPr/>
          </p:nvSpPr>
          <p:spPr>
            <a:xfrm>
              <a:off x="3392332"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30</a:t>
              </a:r>
            </a:p>
          </p:txBody>
        </p:sp>
        <p:sp>
          <p:nvSpPr>
            <p:cNvPr id="226" name="TextBox 30">
              <a:extLst>
                <a:ext uri="{FF2B5EF4-FFF2-40B4-BE49-F238E27FC236}">
                  <a16:creationId xmlns:a16="http://schemas.microsoft.com/office/drawing/2014/main" xmlns="" id="{FD61FCFF-A85A-4156-A7F1-A47E8904494F}"/>
                </a:ext>
              </a:extLst>
            </p:cNvPr>
            <p:cNvSpPr txBox="1"/>
            <p:nvPr/>
          </p:nvSpPr>
          <p:spPr>
            <a:xfrm>
              <a:off x="3842421"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35</a:t>
              </a:r>
            </a:p>
          </p:txBody>
        </p:sp>
        <p:sp>
          <p:nvSpPr>
            <p:cNvPr id="227" name="Line 21">
              <a:extLst>
                <a:ext uri="{FF2B5EF4-FFF2-40B4-BE49-F238E27FC236}">
                  <a16:creationId xmlns:a16="http://schemas.microsoft.com/office/drawing/2014/main" xmlns="" id="{1A1CF82F-4587-46D6-895B-3DE610D56865}"/>
                </a:ext>
              </a:extLst>
            </p:cNvPr>
            <p:cNvSpPr>
              <a:spLocks noChangeShapeType="1"/>
            </p:cNvSpPr>
            <p:nvPr/>
          </p:nvSpPr>
          <p:spPr bwMode="auto">
            <a:xfrm flipH="1">
              <a:off x="4408133" y="4660759"/>
              <a:ext cx="0" cy="6356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228" name="TextBox 30">
              <a:extLst>
                <a:ext uri="{FF2B5EF4-FFF2-40B4-BE49-F238E27FC236}">
                  <a16:creationId xmlns:a16="http://schemas.microsoft.com/office/drawing/2014/main" xmlns="" id="{139629BB-EB93-4B50-AE86-AC111AB28764}"/>
                </a:ext>
              </a:extLst>
            </p:cNvPr>
            <p:cNvSpPr txBox="1"/>
            <p:nvPr/>
          </p:nvSpPr>
          <p:spPr>
            <a:xfrm>
              <a:off x="4279968" y="471445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229" name="TextBox 46">
              <a:extLst>
                <a:ext uri="{FF2B5EF4-FFF2-40B4-BE49-F238E27FC236}">
                  <a16:creationId xmlns:a16="http://schemas.microsoft.com/office/drawing/2014/main" xmlns="" id="{6E573850-5728-4AD7-9DCF-0161F735F8E0}"/>
                </a:ext>
              </a:extLst>
            </p:cNvPr>
            <p:cNvSpPr txBox="1"/>
            <p:nvPr/>
          </p:nvSpPr>
          <p:spPr>
            <a:xfrm>
              <a:off x="522124" y="5066830"/>
              <a:ext cx="44460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1032</a:t>
              </a:r>
            </a:p>
          </p:txBody>
        </p:sp>
        <p:sp>
          <p:nvSpPr>
            <p:cNvPr id="230" name="TextBox 47">
              <a:extLst>
                <a:ext uri="{FF2B5EF4-FFF2-40B4-BE49-F238E27FC236}">
                  <a16:creationId xmlns:a16="http://schemas.microsoft.com/office/drawing/2014/main" xmlns="" id="{E54D601A-1A3A-4221-AC5C-5AAB28F26E28}"/>
                </a:ext>
              </a:extLst>
            </p:cNvPr>
            <p:cNvSpPr txBox="1"/>
            <p:nvPr/>
          </p:nvSpPr>
          <p:spPr>
            <a:xfrm>
              <a:off x="1071993"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977</a:t>
              </a:r>
            </a:p>
          </p:txBody>
        </p:sp>
        <p:sp>
          <p:nvSpPr>
            <p:cNvPr id="231" name="TextBox 48">
              <a:extLst>
                <a:ext uri="{FF2B5EF4-FFF2-40B4-BE49-F238E27FC236}">
                  <a16:creationId xmlns:a16="http://schemas.microsoft.com/office/drawing/2014/main" xmlns="" id="{58EE807E-836F-4AF7-84F6-D02F6F7984C5}"/>
                </a:ext>
              </a:extLst>
            </p:cNvPr>
            <p:cNvSpPr txBox="1"/>
            <p:nvPr/>
          </p:nvSpPr>
          <p:spPr>
            <a:xfrm>
              <a:off x="1492254"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893</a:t>
              </a:r>
            </a:p>
          </p:txBody>
        </p:sp>
        <p:sp>
          <p:nvSpPr>
            <p:cNvPr id="232" name="TextBox 48">
              <a:extLst>
                <a:ext uri="{FF2B5EF4-FFF2-40B4-BE49-F238E27FC236}">
                  <a16:creationId xmlns:a16="http://schemas.microsoft.com/office/drawing/2014/main" xmlns="" id="{0EB30D88-7493-4054-A478-B70A3372AA0F}"/>
                </a:ext>
              </a:extLst>
            </p:cNvPr>
            <p:cNvSpPr txBox="1"/>
            <p:nvPr/>
          </p:nvSpPr>
          <p:spPr>
            <a:xfrm>
              <a:off x="1939267"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760</a:t>
              </a:r>
            </a:p>
          </p:txBody>
        </p:sp>
        <p:sp>
          <p:nvSpPr>
            <p:cNvPr id="233" name="TextBox 48">
              <a:extLst>
                <a:ext uri="{FF2B5EF4-FFF2-40B4-BE49-F238E27FC236}">
                  <a16:creationId xmlns:a16="http://schemas.microsoft.com/office/drawing/2014/main" xmlns="" id="{C5F312A6-D38D-4A0A-8050-F820501F522C}"/>
                </a:ext>
              </a:extLst>
            </p:cNvPr>
            <p:cNvSpPr txBox="1"/>
            <p:nvPr/>
          </p:nvSpPr>
          <p:spPr>
            <a:xfrm>
              <a:off x="2386724"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609</a:t>
              </a:r>
            </a:p>
          </p:txBody>
        </p:sp>
        <p:sp>
          <p:nvSpPr>
            <p:cNvPr id="234" name="TextBox 46">
              <a:extLst>
                <a:ext uri="{FF2B5EF4-FFF2-40B4-BE49-F238E27FC236}">
                  <a16:creationId xmlns:a16="http://schemas.microsoft.com/office/drawing/2014/main" xmlns="" id="{89641462-D6F5-43AA-8750-25F642AF269E}"/>
                </a:ext>
              </a:extLst>
            </p:cNvPr>
            <p:cNvSpPr txBox="1"/>
            <p:nvPr/>
          </p:nvSpPr>
          <p:spPr>
            <a:xfrm>
              <a:off x="2864590" y="506683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489</a:t>
              </a:r>
            </a:p>
          </p:txBody>
        </p:sp>
        <p:sp>
          <p:nvSpPr>
            <p:cNvPr id="235" name="TextBox 47">
              <a:extLst>
                <a:ext uri="{FF2B5EF4-FFF2-40B4-BE49-F238E27FC236}">
                  <a16:creationId xmlns:a16="http://schemas.microsoft.com/office/drawing/2014/main" xmlns="" id="{EAF502F6-A80E-470C-99BE-A198D0919B99}"/>
                </a:ext>
              </a:extLst>
            </p:cNvPr>
            <p:cNvSpPr txBox="1"/>
            <p:nvPr/>
          </p:nvSpPr>
          <p:spPr>
            <a:xfrm>
              <a:off x="3345843" y="506683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347</a:t>
              </a:r>
            </a:p>
          </p:txBody>
        </p:sp>
        <p:sp>
          <p:nvSpPr>
            <p:cNvPr id="236" name="TextBox 48">
              <a:extLst>
                <a:ext uri="{FF2B5EF4-FFF2-40B4-BE49-F238E27FC236}">
                  <a16:creationId xmlns:a16="http://schemas.microsoft.com/office/drawing/2014/main" xmlns="" id="{1474FCD0-2483-43A0-9549-FEA76D5E4A80}"/>
                </a:ext>
              </a:extLst>
            </p:cNvPr>
            <p:cNvSpPr txBox="1"/>
            <p:nvPr/>
          </p:nvSpPr>
          <p:spPr>
            <a:xfrm>
              <a:off x="3795934" y="506683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243</a:t>
              </a:r>
            </a:p>
          </p:txBody>
        </p:sp>
        <p:sp>
          <p:nvSpPr>
            <p:cNvPr id="237" name="TextBox 48">
              <a:extLst>
                <a:ext uri="{FF2B5EF4-FFF2-40B4-BE49-F238E27FC236}">
                  <a16:creationId xmlns:a16="http://schemas.microsoft.com/office/drawing/2014/main" xmlns="" id="{C7A813DC-7DB1-4564-AA88-598B062EF2E6}"/>
                </a:ext>
              </a:extLst>
            </p:cNvPr>
            <p:cNvSpPr txBox="1"/>
            <p:nvPr/>
          </p:nvSpPr>
          <p:spPr>
            <a:xfrm>
              <a:off x="4233481" y="5066830"/>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146</a:t>
              </a:r>
            </a:p>
          </p:txBody>
        </p:sp>
        <p:sp>
          <p:nvSpPr>
            <p:cNvPr id="238" name="TextBox 237">
              <a:extLst>
                <a:ext uri="{FF2B5EF4-FFF2-40B4-BE49-F238E27FC236}">
                  <a16:creationId xmlns:a16="http://schemas.microsoft.com/office/drawing/2014/main" xmlns="" id="{E383A47F-6FE6-4D18-8B75-F94CA34BF128}"/>
                </a:ext>
              </a:extLst>
            </p:cNvPr>
            <p:cNvSpPr txBox="1"/>
            <p:nvPr/>
          </p:nvSpPr>
          <p:spPr>
            <a:xfrm rot="16200000">
              <a:off x="-92001" y="3191465"/>
              <a:ext cx="702436" cy="292388"/>
            </a:xfrm>
            <a:prstGeom prst="rect">
              <a:avLst/>
            </a:prstGeom>
            <a:noFill/>
          </p:spPr>
          <p:txBody>
            <a:bodyPr wrap="none" rtlCol="0">
              <a:spAutoFit/>
            </a:bodyPr>
            <a:lstStyle/>
            <a:p>
              <a:r>
                <a:rPr lang="ja-JP" sz="1300" b="0" i="0" strike="noStrike" cap="none" spc="0" baseline="0">
                  <a:solidFill>
                    <a:srgbClr val="4D4D4D"/>
                  </a:solidFill>
                  <a:effectLst/>
                  <a:latin typeface="+mj-lt"/>
                  <a:ea typeface="ＭＳ Ｐゴシック" panose="020B0600070205080204" pitchFamily="50" charset="-128"/>
                  <a:cs typeface="MS UI Gothic"/>
                </a:rPr>
                <a:t>OS、％</a:t>
              </a:r>
              <a:endParaRPr lang="en-GB" sz="1300">
                <a:latin typeface="+mj-lt"/>
                <a:ea typeface="ＭＳ Ｐゴシック" panose="020B0600070205080204" pitchFamily="50" charset="-128"/>
              </a:endParaRPr>
            </a:p>
          </p:txBody>
        </p:sp>
        <p:sp>
          <p:nvSpPr>
            <p:cNvPr id="239" name="TextBox 46">
              <a:extLst>
                <a:ext uri="{FF2B5EF4-FFF2-40B4-BE49-F238E27FC236}">
                  <a16:creationId xmlns:a16="http://schemas.microsoft.com/office/drawing/2014/main" xmlns="" id="{EAF8E2D9-D74B-41AF-A9A0-309294EBADEF}"/>
                </a:ext>
              </a:extLst>
            </p:cNvPr>
            <p:cNvSpPr txBox="1"/>
            <p:nvPr/>
          </p:nvSpPr>
          <p:spPr>
            <a:xfrm>
              <a:off x="615097" y="529056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126</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240" name="TextBox 47">
              <a:extLst>
                <a:ext uri="{FF2B5EF4-FFF2-40B4-BE49-F238E27FC236}">
                  <a16:creationId xmlns:a16="http://schemas.microsoft.com/office/drawing/2014/main" xmlns="" id="{FFC6D70D-465F-4498-81D4-C150F1F929FC}"/>
                </a:ext>
              </a:extLst>
            </p:cNvPr>
            <p:cNvSpPr txBox="1"/>
            <p:nvPr/>
          </p:nvSpPr>
          <p:spPr>
            <a:xfrm>
              <a:off x="1073482" y="5290567"/>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119</a:t>
              </a:r>
            </a:p>
          </p:txBody>
        </p:sp>
        <p:sp>
          <p:nvSpPr>
            <p:cNvPr id="241" name="TextBox 48">
              <a:extLst>
                <a:ext uri="{FF2B5EF4-FFF2-40B4-BE49-F238E27FC236}">
                  <a16:creationId xmlns:a16="http://schemas.microsoft.com/office/drawing/2014/main" xmlns="" id="{1E630CFC-2EE6-42E9-8284-6EC8561460C8}"/>
                </a:ext>
              </a:extLst>
            </p:cNvPr>
            <p:cNvSpPr txBox="1"/>
            <p:nvPr/>
          </p:nvSpPr>
          <p:spPr>
            <a:xfrm>
              <a:off x="1492998" y="5290567"/>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115</a:t>
              </a:r>
            </a:p>
          </p:txBody>
        </p:sp>
        <p:sp>
          <p:nvSpPr>
            <p:cNvPr id="242" name="TextBox 48">
              <a:extLst>
                <a:ext uri="{FF2B5EF4-FFF2-40B4-BE49-F238E27FC236}">
                  <a16:creationId xmlns:a16="http://schemas.microsoft.com/office/drawing/2014/main" xmlns="" id="{CE0B985D-A397-4F88-9475-EA0C1600BB80}"/>
                </a:ext>
              </a:extLst>
            </p:cNvPr>
            <p:cNvSpPr txBox="1"/>
            <p:nvPr/>
          </p:nvSpPr>
          <p:spPr>
            <a:xfrm>
              <a:off x="1933823" y="529056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109</a:t>
              </a:r>
            </a:p>
          </p:txBody>
        </p:sp>
        <p:sp>
          <p:nvSpPr>
            <p:cNvPr id="243" name="TextBox 48">
              <a:extLst>
                <a:ext uri="{FF2B5EF4-FFF2-40B4-BE49-F238E27FC236}">
                  <a16:creationId xmlns:a16="http://schemas.microsoft.com/office/drawing/2014/main" xmlns="" id="{95C80EF4-020C-4C68-845E-7B978995A3D3}"/>
                </a:ext>
              </a:extLst>
            </p:cNvPr>
            <p:cNvSpPr txBox="1"/>
            <p:nvPr/>
          </p:nvSpPr>
          <p:spPr>
            <a:xfrm>
              <a:off x="2381282" y="529056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101</a:t>
              </a:r>
            </a:p>
          </p:txBody>
        </p:sp>
        <p:sp>
          <p:nvSpPr>
            <p:cNvPr id="244" name="TextBox 46">
              <a:extLst>
                <a:ext uri="{FF2B5EF4-FFF2-40B4-BE49-F238E27FC236}">
                  <a16:creationId xmlns:a16="http://schemas.microsoft.com/office/drawing/2014/main" xmlns="" id="{09E018AD-1AA1-469E-88EC-ADFF278B08E1}"/>
                </a:ext>
              </a:extLst>
            </p:cNvPr>
            <p:cNvSpPr txBox="1"/>
            <p:nvPr/>
          </p:nvSpPr>
          <p:spPr>
            <a:xfrm>
              <a:off x="2963007" y="529056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91</a:t>
              </a:r>
            </a:p>
          </p:txBody>
        </p:sp>
        <p:sp>
          <p:nvSpPr>
            <p:cNvPr id="245" name="TextBox 47">
              <a:extLst>
                <a:ext uri="{FF2B5EF4-FFF2-40B4-BE49-F238E27FC236}">
                  <a16:creationId xmlns:a16="http://schemas.microsoft.com/office/drawing/2014/main" xmlns="" id="{AF6A882B-F779-47F1-A8E9-7E292313BCA8}"/>
                </a:ext>
              </a:extLst>
            </p:cNvPr>
            <p:cNvSpPr txBox="1"/>
            <p:nvPr/>
          </p:nvSpPr>
          <p:spPr>
            <a:xfrm>
              <a:off x="3369086" y="5290567"/>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 74</a:t>
              </a:r>
            </a:p>
          </p:txBody>
        </p:sp>
        <p:sp>
          <p:nvSpPr>
            <p:cNvPr id="246" name="TextBox 48">
              <a:extLst>
                <a:ext uri="{FF2B5EF4-FFF2-40B4-BE49-F238E27FC236}">
                  <a16:creationId xmlns:a16="http://schemas.microsoft.com/office/drawing/2014/main" xmlns="" id="{94BEF505-9D33-44D0-B13D-EE518240E976}"/>
                </a:ext>
              </a:extLst>
            </p:cNvPr>
            <p:cNvSpPr txBox="1"/>
            <p:nvPr/>
          </p:nvSpPr>
          <p:spPr>
            <a:xfrm>
              <a:off x="3819177" y="5290567"/>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 50</a:t>
              </a:r>
            </a:p>
          </p:txBody>
        </p:sp>
        <p:sp>
          <p:nvSpPr>
            <p:cNvPr id="247" name="TextBox 48">
              <a:extLst>
                <a:ext uri="{FF2B5EF4-FFF2-40B4-BE49-F238E27FC236}">
                  <a16:creationId xmlns:a16="http://schemas.microsoft.com/office/drawing/2014/main" xmlns="" id="{8C8CA25A-738E-4EA9-9F4A-2895C0BF58DF}"/>
                </a:ext>
              </a:extLst>
            </p:cNvPr>
            <p:cNvSpPr txBox="1"/>
            <p:nvPr/>
          </p:nvSpPr>
          <p:spPr>
            <a:xfrm>
              <a:off x="4279968" y="529056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33</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248" name="TextBox 247">
              <a:extLst>
                <a:ext uri="{FF2B5EF4-FFF2-40B4-BE49-F238E27FC236}">
                  <a16:creationId xmlns:a16="http://schemas.microsoft.com/office/drawing/2014/main" xmlns="" id="{6CA8F3C3-6C2E-4CC5-A701-CF75372C65BD}"/>
                </a:ext>
              </a:extLst>
            </p:cNvPr>
            <p:cNvSpPr txBox="1"/>
            <p:nvPr/>
          </p:nvSpPr>
          <p:spPr>
            <a:xfrm>
              <a:off x="2157304" y="4864140"/>
              <a:ext cx="788505" cy="289850"/>
            </a:xfrm>
            <a:prstGeom prst="rect">
              <a:avLst/>
            </a:prstGeom>
            <a:noFill/>
          </p:spPr>
          <p:txBody>
            <a:bodyPr wrap="none" rtlCol="0">
              <a:spAutoFit/>
            </a:body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latin typeface="+mj-lt"/>
                <a:ea typeface="ＭＳ Ｐゴシック" panose="020B0600070205080204" pitchFamily="50" charset="-128"/>
              </a:endParaRPr>
            </a:p>
          </p:txBody>
        </p:sp>
      </p:grpSp>
      <p:graphicFrame>
        <p:nvGraphicFramePr>
          <p:cNvPr id="249" name="Table 122">
            <a:extLst>
              <a:ext uri="{FF2B5EF4-FFF2-40B4-BE49-F238E27FC236}">
                <a16:creationId xmlns:a16="http://schemas.microsoft.com/office/drawing/2014/main" xmlns="" id="{22CC5222-3D59-48CC-80D1-13C006396D19}"/>
              </a:ext>
            </a:extLst>
          </p:cNvPr>
          <p:cNvGraphicFramePr>
            <a:graphicFrameLocks noGrp="1"/>
          </p:cNvGraphicFramePr>
          <p:nvPr>
            <p:extLst>
              <p:ext uri="{D42A27DB-BD31-4B8C-83A1-F6EECF244321}">
                <p14:modId xmlns:p14="http://schemas.microsoft.com/office/powerpoint/2010/main" xmlns="" val="2692673345"/>
              </p:ext>
            </p:extLst>
          </p:nvPr>
        </p:nvGraphicFramePr>
        <p:xfrm>
          <a:off x="5122361" y="3930778"/>
          <a:ext cx="2892927" cy="753600"/>
        </p:xfrm>
        <a:graphic>
          <a:graphicData uri="http://schemas.openxmlformats.org/drawingml/2006/table">
            <a:tbl>
              <a:tblPr firstRow="1" bandRow="1">
                <a:tableStyleId>{5C22544A-7EE6-4342-B048-85BDC9FD1C3A}</a:tableStyleId>
              </a:tblPr>
              <a:tblGrid>
                <a:gridCol w="935539">
                  <a:extLst>
                    <a:ext uri="{9D8B030D-6E8A-4147-A177-3AD203B41FA5}">
                      <a16:colId xmlns:a16="http://schemas.microsoft.com/office/drawing/2014/main" xmlns="" val="3360205780"/>
                    </a:ext>
                  </a:extLst>
                </a:gridCol>
                <a:gridCol w="1023938">
                  <a:extLst>
                    <a:ext uri="{9D8B030D-6E8A-4147-A177-3AD203B41FA5}">
                      <a16:colId xmlns:a16="http://schemas.microsoft.com/office/drawing/2014/main" xmlns="" val="3760700648"/>
                    </a:ext>
                  </a:extLst>
                </a:gridCol>
                <a:gridCol w="933450">
                  <a:extLst>
                    <a:ext uri="{9D8B030D-6E8A-4147-A177-3AD203B41FA5}">
                      <a16:colId xmlns:a16="http://schemas.microsoft.com/office/drawing/2014/main" xmlns="" val="2306205654"/>
                    </a:ext>
                  </a:extLst>
                </a:gridCol>
              </a:tblGrid>
              <a:tr h="218143">
                <a:tc>
                  <a:txBody>
                    <a:bodyPr/>
                    <a:lstStyle/>
                    <a:p>
                      <a:pPr algn="ctr"/>
                      <a:endParaRPr lang="en-GB" sz="800" dirty="0">
                        <a:solidFill>
                          <a:srgbClr val="4D4D4D"/>
                        </a:solidFill>
                        <a:latin typeface="+mn-ea"/>
                        <a:ea typeface="+mn-ea"/>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B2C0D8"/>
                          </a:solidFill>
                          <a:effectLst/>
                          <a:latin typeface="+mn-ea"/>
                          <a:ea typeface="+mn-ea"/>
                          <a:cs typeface="MS UI Gothic"/>
                        </a:rPr>
                        <a:t>非OMD低TB</a:t>
                      </a:r>
                      <a:r>
                        <a:rPr sz="800">
                          <a:latin typeface="+mn-ea"/>
                          <a:ea typeface="+mn-ea"/>
                        </a:rPr>
                        <a:t/>
                      </a:r>
                      <a:br>
                        <a:rPr sz="800">
                          <a:latin typeface="+mn-ea"/>
                          <a:ea typeface="+mn-ea"/>
                        </a:rPr>
                      </a:br>
                      <a:r>
                        <a:rPr lang="ja-JP" sz="800" b="1" i="0" strike="noStrike" cap="none" spc="0" baseline="0">
                          <a:solidFill>
                            <a:srgbClr val="B2C0D8"/>
                          </a:solidFill>
                          <a:effectLst/>
                          <a:latin typeface="+mn-ea"/>
                          <a:ea typeface="+mn-ea"/>
                          <a:cs typeface="MS UI Gothic"/>
                        </a:rPr>
                        <a:t>（n = 1032）</a:t>
                      </a:r>
                      <a:endParaRPr lang="en-GB" sz="800">
                        <a:solidFill>
                          <a:schemeClr val="accent2"/>
                        </a:solidFill>
                        <a:latin typeface="+mn-ea"/>
                        <a:ea typeface="+mn-ea"/>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800" b="1" i="0" strike="noStrike" cap="none" spc="0" baseline="0" dirty="0">
                          <a:solidFill>
                            <a:srgbClr val="B60D27"/>
                          </a:solidFill>
                          <a:effectLst/>
                          <a:latin typeface="+mn-ea"/>
                          <a:ea typeface="+mn-ea"/>
                          <a:cs typeface="MS UI Gothic"/>
                        </a:rPr>
                        <a:t>OMD低TB</a:t>
                      </a:r>
                      <a:r>
                        <a:rPr sz="800" dirty="0">
                          <a:latin typeface="+mn-ea"/>
                          <a:ea typeface="+mn-ea"/>
                        </a:rPr>
                        <a:t/>
                      </a:r>
                      <a:br>
                        <a:rPr sz="800" dirty="0">
                          <a:latin typeface="+mn-ea"/>
                          <a:ea typeface="+mn-ea"/>
                        </a:rPr>
                      </a:br>
                      <a:r>
                        <a:rPr lang="ja-JP" sz="800" b="1" i="0" strike="noStrike" cap="none" spc="0" baseline="0" dirty="0">
                          <a:solidFill>
                            <a:srgbClr val="B60D27"/>
                          </a:solidFill>
                          <a:effectLst/>
                          <a:latin typeface="+mn-ea"/>
                          <a:ea typeface="+mn-ea"/>
                          <a:cs typeface="MS UI Gothic"/>
                        </a:rPr>
                        <a:t>（n = 126）</a:t>
                      </a:r>
                      <a:endParaRPr lang="en-GB" sz="800" dirty="0">
                        <a:solidFill>
                          <a:schemeClr val="accent3"/>
                        </a:solidFill>
                        <a:latin typeface="+mn-ea"/>
                        <a:ea typeface="+mn-ea"/>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0">
                <a:tc>
                  <a:txBody>
                    <a:bodyPr/>
                    <a:lstStyle/>
                    <a:p>
                      <a:r>
                        <a:rPr lang="ja-JP" sz="800" b="0" i="0" strike="noStrike" cap="none" spc="0" baseline="0" dirty="0">
                          <a:solidFill>
                            <a:srgbClr val="4D4D4D"/>
                          </a:solidFill>
                          <a:effectLst/>
                          <a:latin typeface="+mn-ea"/>
                          <a:ea typeface="+mn-ea"/>
                          <a:cs typeface="MS UI Gothic"/>
                        </a:rPr>
                        <a:t>事象、n（％）</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ea"/>
                          <a:ea typeface="+mn-ea"/>
                          <a:cs typeface="MS UI Gothic"/>
                        </a:rPr>
                        <a:t>757（73）</a:t>
                      </a:r>
                      <a:endParaRPr lang="en-GB" sz="800">
                        <a:solidFill>
                          <a:srgbClr val="4D4D4D"/>
                        </a:solidFill>
                        <a:latin typeface="+mn-ea"/>
                        <a:ea typeface="+mn-ea"/>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ea"/>
                          <a:ea typeface="+mn-ea"/>
                          <a:cs typeface="MS UI Gothic"/>
                        </a:rPr>
                        <a:t>59（47）</a:t>
                      </a:r>
                      <a:endParaRPr lang="en-GB" sz="800">
                        <a:solidFill>
                          <a:srgbClr val="4D4D4D"/>
                        </a:solidFill>
                        <a:latin typeface="+mn-ea"/>
                        <a:ea typeface="+mn-ea"/>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ja-JP" sz="800" b="0" i="0" strike="noStrike" cap="none" spc="0" baseline="0">
                          <a:solidFill>
                            <a:srgbClr val="4D4D4D"/>
                          </a:solidFill>
                          <a:effectLst/>
                          <a:latin typeface="+mn-ea"/>
                          <a:ea typeface="+mn-ea"/>
                          <a:cs typeface="MS UI Gothic"/>
                        </a:rPr>
                        <a:t>mOS、月数</a:t>
                      </a:r>
                      <a:endParaRPr lang="en-GB" sz="800">
                        <a:solidFill>
                          <a:srgbClr val="4D4D4D"/>
                        </a:solidFill>
                        <a:latin typeface="+mn-ea"/>
                        <a:ea typeface="+mn-ea"/>
                      </a:endParaRP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ea"/>
                          <a:ea typeface="+mn-ea"/>
                          <a:cs typeface="MS UI Gothic"/>
                        </a:rPr>
                        <a:t>24.0</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b="0" i="0" strike="noStrike" cap="none" spc="0" baseline="0">
                          <a:solidFill>
                            <a:srgbClr val="4D4D4D"/>
                          </a:solidFill>
                          <a:effectLst/>
                          <a:latin typeface="+mn-ea"/>
                          <a:ea typeface="+mn-ea"/>
                          <a:cs typeface="MS UI Gothic"/>
                        </a:rPr>
                        <a:t>44.3</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ja-JP" sz="800" b="0" i="0" strike="noStrike" cap="none" spc="0" baseline="0" dirty="0">
                          <a:solidFill>
                            <a:srgbClr val="4D4D4D"/>
                          </a:solidFill>
                          <a:effectLst/>
                          <a:latin typeface="+mn-ea"/>
                          <a:ea typeface="+mn-ea"/>
                          <a:cs typeface="MS UI Gothic"/>
                        </a:rPr>
                        <a:t>HR：0.46（95％CI：0.35、0.60）</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513926930"/>
                  </a:ext>
                </a:extLst>
              </a:tr>
            </a:tbl>
          </a:graphicData>
        </a:graphic>
      </p:graphicFrame>
      <p:sp>
        <p:nvSpPr>
          <p:cNvPr id="250" name="Graphic 247">
            <a:extLst>
              <a:ext uri="{FF2B5EF4-FFF2-40B4-BE49-F238E27FC236}">
                <a16:creationId xmlns:a16="http://schemas.microsoft.com/office/drawing/2014/main" xmlns="" id="{DC62DE17-8DE2-4DE3-8FF8-4ED16DBB3236}"/>
              </a:ext>
            </a:extLst>
          </p:cNvPr>
          <p:cNvSpPr/>
          <p:nvPr/>
        </p:nvSpPr>
        <p:spPr>
          <a:xfrm>
            <a:off x="5141063" y="2160027"/>
            <a:ext cx="3656964" cy="1918098"/>
          </a:xfrm>
          <a:custGeom>
            <a:avLst/>
            <a:gdLst>
              <a:gd name="connsiteX0" fmla="*/ 5652745 w 5648325"/>
              <a:gd name="connsiteY0" fmla="*/ 2985125 h 2981325"/>
              <a:gd name="connsiteX1" fmla="*/ 5630952 w 5648325"/>
              <a:gd name="connsiteY1" fmla="*/ 2985125 h 2981325"/>
              <a:gd name="connsiteX2" fmla="*/ 5630952 w 5648325"/>
              <a:gd name="connsiteY2" fmla="*/ 2966447 h 2981325"/>
              <a:gd name="connsiteX3" fmla="*/ 5581155 w 5648325"/>
              <a:gd name="connsiteY3" fmla="*/ 2966447 h 2981325"/>
              <a:gd name="connsiteX4" fmla="*/ 5581155 w 5648325"/>
              <a:gd name="connsiteY4" fmla="*/ 2941549 h 2981325"/>
              <a:gd name="connsiteX5" fmla="*/ 5528234 w 5648325"/>
              <a:gd name="connsiteY5" fmla="*/ 2941549 h 2981325"/>
              <a:gd name="connsiteX6" fmla="*/ 5528234 w 5648325"/>
              <a:gd name="connsiteY6" fmla="*/ 2919756 h 2981325"/>
              <a:gd name="connsiteX7" fmla="*/ 5403723 w 5648325"/>
              <a:gd name="connsiteY7" fmla="*/ 2919756 h 2981325"/>
              <a:gd name="connsiteX8" fmla="*/ 5403723 w 5648325"/>
              <a:gd name="connsiteY8" fmla="*/ 2888628 h 2981325"/>
              <a:gd name="connsiteX9" fmla="*/ 5353917 w 5648325"/>
              <a:gd name="connsiteY9" fmla="*/ 2888628 h 2981325"/>
              <a:gd name="connsiteX10" fmla="*/ 5353917 w 5648325"/>
              <a:gd name="connsiteY10" fmla="*/ 2873064 h 2981325"/>
              <a:gd name="connsiteX11" fmla="*/ 5332134 w 5648325"/>
              <a:gd name="connsiteY11" fmla="*/ 2873064 h 2981325"/>
              <a:gd name="connsiteX12" fmla="*/ 5332134 w 5648325"/>
              <a:gd name="connsiteY12" fmla="*/ 2873064 h 2981325"/>
              <a:gd name="connsiteX13" fmla="*/ 5322799 w 5648325"/>
              <a:gd name="connsiteY13" fmla="*/ 2873064 h 2981325"/>
              <a:gd name="connsiteX14" fmla="*/ 5322799 w 5648325"/>
              <a:gd name="connsiteY14" fmla="*/ 2848166 h 2981325"/>
              <a:gd name="connsiteX15" fmla="*/ 5244980 w 5648325"/>
              <a:gd name="connsiteY15" fmla="*/ 2848166 h 2981325"/>
              <a:gd name="connsiteX16" fmla="*/ 5244980 w 5648325"/>
              <a:gd name="connsiteY16" fmla="*/ 2835707 h 2981325"/>
              <a:gd name="connsiteX17" fmla="*/ 5210737 w 5648325"/>
              <a:gd name="connsiteY17" fmla="*/ 2835707 h 2981325"/>
              <a:gd name="connsiteX18" fmla="*/ 5210737 w 5648325"/>
              <a:gd name="connsiteY18" fmla="*/ 2801474 h 2981325"/>
              <a:gd name="connsiteX19" fmla="*/ 5058214 w 5648325"/>
              <a:gd name="connsiteY19" fmla="*/ 2801474 h 2981325"/>
              <a:gd name="connsiteX20" fmla="*/ 5058214 w 5648325"/>
              <a:gd name="connsiteY20" fmla="*/ 2770346 h 2981325"/>
              <a:gd name="connsiteX21" fmla="*/ 4949266 w 5648325"/>
              <a:gd name="connsiteY21" fmla="*/ 2770346 h 2981325"/>
              <a:gd name="connsiteX22" fmla="*/ 4949266 w 5648325"/>
              <a:gd name="connsiteY22" fmla="*/ 2736104 h 2981325"/>
              <a:gd name="connsiteX23" fmla="*/ 4874562 w 5648325"/>
              <a:gd name="connsiteY23" fmla="*/ 2736104 h 2981325"/>
              <a:gd name="connsiteX24" fmla="*/ 4874562 w 5648325"/>
              <a:gd name="connsiteY24" fmla="*/ 2695642 h 2981325"/>
              <a:gd name="connsiteX25" fmla="*/ 4815421 w 5648325"/>
              <a:gd name="connsiteY25" fmla="*/ 2695642 h 2981325"/>
              <a:gd name="connsiteX26" fmla="*/ 4815421 w 5648325"/>
              <a:gd name="connsiteY26" fmla="*/ 2670734 h 2981325"/>
              <a:gd name="connsiteX27" fmla="*/ 4728258 w 5648325"/>
              <a:gd name="connsiteY27" fmla="*/ 2670734 h 2981325"/>
              <a:gd name="connsiteX28" fmla="*/ 4728258 w 5648325"/>
              <a:gd name="connsiteY28" fmla="*/ 2645836 h 2981325"/>
              <a:gd name="connsiteX29" fmla="*/ 4669117 w 5648325"/>
              <a:gd name="connsiteY29" fmla="*/ 2645836 h 2981325"/>
              <a:gd name="connsiteX30" fmla="*/ 4669117 w 5648325"/>
              <a:gd name="connsiteY30" fmla="*/ 2599144 h 2981325"/>
              <a:gd name="connsiteX31" fmla="*/ 4613091 w 5648325"/>
              <a:gd name="connsiteY31" fmla="*/ 2599144 h 2981325"/>
              <a:gd name="connsiteX32" fmla="*/ 4613091 w 5648325"/>
              <a:gd name="connsiteY32" fmla="*/ 2571131 h 2981325"/>
              <a:gd name="connsiteX33" fmla="*/ 4488580 w 5648325"/>
              <a:gd name="connsiteY33" fmla="*/ 2571131 h 2981325"/>
              <a:gd name="connsiteX34" fmla="*/ 4488580 w 5648325"/>
              <a:gd name="connsiteY34" fmla="*/ 2536889 h 2981325"/>
              <a:gd name="connsiteX35" fmla="*/ 4410761 w 5648325"/>
              <a:gd name="connsiteY35" fmla="*/ 2536889 h 2981325"/>
              <a:gd name="connsiteX36" fmla="*/ 4410761 w 5648325"/>
              <a:gd name="connsiteY36" fmla="*/ 2511981 h 2981325"/>
              <a:gd name="connsiteX37" fmla="*/ 4345391 w 5648325"/>
              <a:gd name="connsiteY37" fmla="*/ 2511981 h 2981325"/>
              <a:gd name="connsiteX38" fmla="*/ 4345391 w 5648325"/>
              <a:gd name="connsiteY38" fmla="*/ 2477748 h 2981325"/>
              <a:gd name="connsiteX39" fmla="*/ 4273801 w 5648325"/>
              <a:gd name="connsiteY39" fmla="*/ 2477748 h 2981325"/>
              <a:gd name="connsiteX40" fmla="*/ 4273801 w 5648325"/>
              <a:gd name="connsiteY40" fmla="*/ 2443506 h 2981325"/>
              <a:gd name="connsiteX41" fmla="*/ 4230224 w 5648325"/>
              <a:gd name="connsiteY41" fmla="*/ 2443506 h 2981325"/>
              <a:gd name="connsiteX42" fmla="*/ 4230224 w 5648325"/>
              <a:gd name="connsiteY42" fmla="*/ 2393699 h 2981325"/>
              <a:gd name="connsiteX43" fmla="*/ 4102599 w 5648325"/>
              <a:gd name="connsiteY43" fmla="*/ 2393699 h 2981325"/>
              <a:gd name="connsiteX44" fmla="*/ 4102599 w 5648325"/>
              <a:gd name="connsiteY44" fmla="*/ 2359457 h 2981325"/>
              <a:gd name="connsiteX45" fmla="*/ 4062136 w 5648325"/>
              <a:gd name="connsiteY45" fmla="*/ 2359457 h 2981325"/>
              <a:gd name="connsiteX46" fmla="*/ 4062136 w 5648325"/>
              <a:gd name="connsiteY46" fmla="*/ 2331444 h 2981325"/>
              <a:gd name="connsiteX47" fmla="*/ 3978088 w 5648325"/>
              <a:gd name="connsiteY47" fmla="*/ 2331444 h 2981325"/>
              <a:gd name="connsiteX48" fmla="*/ 3978088 w 5648325"/>
              <a:gd name="connsiteY48" fmla="*/ 2312765 h 2981325"/>
              <a:gd name="connsiteX49" fmla="*/ 3940731 w 5648325"/>
              <a:gd name="connsiteY49" fmla="*/ 2312765 h 2981325"/>
              <a:gd name="connsiteX50" fmla="*/ 3940731 w 5648325"/>
              <a:gd name="connsiteY50" fmla="*/ 2287867 h 2981325"/>
              <a:gd name="connsiteX51" fmla="*/ 3856692 w 5648325"/>
              <a:gd name="connsiteY51" fmla="*/ 2287867 h 2981325"/>
              <a:gd name="connsiteX52" fmla="*/ 3856692 w 5648325"/>
              <a:gd name="connsiteY52" fmla="*/ 2231841 h 2981325"/>
              <a:gd name="connsiteX53" fmla="*/ 3788207 w 5648325"/>
              <a:gd name="connsiteY53" fmla="*/ 2231841 h 2981325"/>
              <a:gd name="connsiteX54" fmla="*/ 3788207 w 5648325"/>
              <a:gd name="connsiteY54" fmla="*/ 2200713 h 2981325"/>
              <a:gd name="connsiteX55" fmla="*/ 3716617 w 5648325"/>
              <a:gd name="connsiteY55" fmla="*/ 2200713 h 2981325"/>
              <a:gd name="connsiteX56" fmla="*/ 3716617 w 5648325"/>
              <a:gd name="connsiteY56" fmla="*/ 2119779 h 2981325"/>
              <a:gd name="connsiteX57" fmla="*/ 3638798 w 5648325"/>
              <a:gd name="connsiteY57" fmla="*/ 2119779 h 2981325"/>
              <a:gd name="connsiteX58" fmla="*/ 3638798 w 5648325"/>
              <a:gd name="connsiteY58" fmla="*/ 2079317 h 2981325"/>
              <a:gd name="connsiteX59" fmla="*/ 3539195 w 5648325"/>
              <a:gd name="connsiteY59" fmla="*/ 2079317 h 2981325"/>
              <a:gd name="connsiteX60" fmla="*/ 3539195 w 5648325"/>
              <a:gd name="connsiteY60" fmla="*/ 2038845 h 2981325"/>
              <a:gd name="connsiteX61" fmla="*/ 3489389 w 5648325"/>
              <a:gd name="connsiteY61" fmla="*/ 2038845 h 2981325"/>
              <a:gd name="connsiteX62" fmla="*/ 3489389 w 5648325"/>
              <a:gd name="connsiteY62" fmla="*/ 2017062 h 2981325"/>
              <a:gd name="connsiteX63" fmla="*/ 3389776 w 5648325"/>
              <a:gd name="connsiteY63" fmla="*/ 2017062 h 2981325"/>
              <a:gd name="connsiteX64" fmla="*/ 3389776 w 5648325"/>
              <a:gd name="connsiteY64" fmla="*/ 1982819 h 2981325"/>
              <a:gd name="connsiteX65" fmla="*/ 3380442 w 5648325"/>
              <a:gd name="connsiteY65" fmla="*/ 1982819 h 2981325"/>
              <a:gd name="connsiteX66" fmla="*/ 3380442 w 5648325"/>
              <a:gd name="connsiteY66" fmla="*/ 1948577 h 2981325"/>
              <a:gd name="connsiteX67" fmla="*/ 3315072 w 5648325"/>
              <a:gd name="connsiteY67" fmla="*/ 1948577 h 2981325"/>
              <a:gd name="connsiteX68" fmla="*/ 3315072 w 5648325"/>
              <a:gd name="connsiteY68" fmla="*/ 1926793 h 2981325"/>
              <a:gd name="connsiteX69" fmla="*/ 3265265 w 5648325"/>
              <a:gd name="connsiteY69" fmla="*/ 1926793 h 2981325"/>
              <a:gd name="connsiteX70" fmla="*/ 3265265 w 5648325"/>
              <a:gd name="connsiteY70" fmla="*/ 1905000 h 2981325"/>
              <a:gd name="connsiteX71" fmla="*/ 3171892 w 5648325"/>
              <a:gd name="connsiteY71" fmla="*/ 1905000 h 2981325"/>
              <a:gd name="connsiteX72" fmla="*/ 3171892 w 5648325"/>
              <a:gd name="connsiteY72" fmla="*/ 1864538 h 2981325"/>
              <a:gd name="connsiteX73" fmla="*/ 3150099 w 5648325"/>
              <a:gd name="connsiteY73" fmla="*/ 1864538 h 2981325"/>
              <a:gd name="connsiteX74" fmla="*/ 3150099 w 5648325"/>
              <a:gd name="connsiteY74" fmla="*/ 1811617 h 2981325"/>
              <a:gd name="connsiteX75" fmla="*/ 3031817 w 5648325"/>
              <a:gd name="connsiteY75" fmla="*/ 1811617 h 2981325"/>
              <a:gd name="connsiteX76" fmla="*/ 3031817 w 5648325"/>
              <a:gd name="connsiteY76" fmla="*/ 1755591 h 2981325"/>
              <a:gd name="connsiteX77" fmla="*/ 3000689 w 5648325"/>
              <a:gd name="connsiteY77" fmla="*/ 1755591 h 2981325"/>
              <a:gd name="connsiteX78" fmla="*/ 3000689 w 5648325"/>
              <a:gd name="connsiteY78" fmla="*/ 1727578 h 2981325"/>
              <a:gd name="connsiteX79" fmla="*/ 2966447 w 5648325"/>
              <a:gd name="connsiteY79" fmla="*/ 1727578 h 2981325"/>
              <a:gd name="connsiteX80" fmla="*/ 2966447 w 5648325"/>
              <a:gd name="connsiteY80" fmla="*/ 1690221 h 2981325"/>
              <a:gd name="connsiteX81" fmla="*/ 2932205 w 5648325"/>
              <a:gd name="connsiteY81" fmla="*/ 1690221 h 2981325"/>
              <a:gd name="connsiteX82" fmla="*/ 2932205 w 5648325"/>
              <a:gd name="connsiteY82" fmla="*/ 1680886 h 2981325"/>
              <a:gd name="connsiteX83" fmla="*/ 2894857 w 5648325"/>
              <a:gd name="connsiteY83" fmla="*/ 1680886 h 2981325"/>
              <a:gd name="connsiteX84" fmla="*/ 2894857 w 5648325"/>
              <a:gd name="connsiteY84" fmla="*/ 1643529 h 2981325"/>
              <a:gd name="connsiteX85" fmla="*/ 2866835 w 5648325"/>
              <a:gd name="connsiteY85" fmla="*/ 1643529 h 2981325"/>
              <a:gd name="connsiteX86" fmla="*/ 2866835 w 5648325"/>
              <a:gd name="connsiteY86" fmla="*/ 1615516 h 2981325"/>
              <a:gd name="connsiteX87" fmla="*/ 2813923 w 5648325"/>
              <a:gd name="connsiteY87" fmla="*/ 1615516 h 2981325"/>
              <a:gd name="connsiteX88" fmla="*/ 2813923 w 5648325"/>
              <a:gd name="connsiteY88" fmla="*/ 1575044 h 2981325"/>
              <a:gd name="connsiteX89" fmla="*/ 2779681 w 5648325"/>
              <a:gd name="connsiteY89" fmla="*/ 1575044 h 2981325"/>
              <a:gd name="connsiteX90" fmla="*/ 2779681 w 5648325"/>
              <a:gd name="connsiteY90" fmla="*/ 1519019 h 2981325"/>
              <a:gd name="connsiteX91" fmla="*/ 2739219 w 5648325"/>
              <a:gd name="connsiteY91" fmla="*/ 1519019 h 2981325"/>
              <a:gd name="connsiteX92" fmla="*/ 2739219 w 5648325"/>
              <a:gd name="connsiteY92" fmla="*/ 1481671 h 2981325"/>
              <a:gd name="connsiteX93" fmla="*/ 2689412 w 5648325"/>
              <a:gd name="connsiteY93" fmla="*/ 1481671 h 2981325"/>
              <a:gd name="connsiteX94" fmla="*/ 2689412 w 5648325"/>
              <a:gd name="connsiteY94" fmla="*/ 1444314 h 2981325"/>
              <a:gd name="connsiteX95" fmla="*/ 2648950 w 5648325"/>
              <a:gd name="connsiteY95" fmla="*/ 1444314 h 2981325"/>
              <a:gd name="connsiteX96" fmla="*/ 2648950 w 5648325"/>
              <a:gd name="connsiteY96" fmla="*/ 1410072 h 2981325"/>
              <a:gd name="connsiteX97" fmla="*/ 2574236 w 5648325"/>
              <a:gd name="connsiteY97" fmla="*/ 1410072 h 2981325"/>
              <a:gd name="connsiteX98" fmla="*/ 2574236 w 5648325"/>
              <a:gd name="connsiteY98" fmla="*/ 1347816 h 2981325"/>
              <a:gd name="connsiteX99" fmla="*/ 2536889 w 5648325"/>
              <a:gd name="connsiteY99" fmla="*/ 1347816 h 2981325"/>
              <a:gd name="connsiteX100" fmla="*/ 2536889 w 5648325"/>
              <a:gd name="connsiteY100" fmla="*/ 1294905 h 2981325"/>
              <a:gd name="connsiteX101" fmla="*/ 2474633 w 5648325"/>
              <a:gd name="connsiteY101" fmla="*/ 1294905 h 2981325"/>
              <a:gd name="connsiteX102" fmla="*/ 2474633 w 5648325"/>
              <a:gd name="connsiteY102" fmla="*/ 1260662 h 2981325"/>
              <a:gd name="connsiteX103" fmla="*/ 2434171 w 5648325"/>
              <a:gd name="connsiteY103" fmla="*/ 1260662 h 2981325"/>
              <a:gd name="connsiteX104" fmla="*/ 2434171 w 5648325"/>
              <a:gd name="connsiteY104" fmla="*/ 1213971 h 2981325"/>
              <a:gd name="connsiteX105" fmla="*/ 2365686 w 5648325"/>
              <a:gd name="connsiteY105" fmla="*/ 1213971 h 2981325"/>
              <a:gd name="connsiteX106" fmla="*/ 2365686 w 5648325"/>
              <a:gd name="connsiteY106" fmla="*/ 1151715 h 2981325"/>
              <a:gd name="connsiteX107" fmla="*/ 2306546 w 5648325"/>
              <a:gd name="connsiteY107" fmla="*/ 1151715 h 2981325"/>
              <a:gd name="connsiteX108" fmla="*/ 2306546 w 5648325"/>
              <a:gd name="connsiteY108" fmla="*/ 1123702 h 2981325"/>
              <a:gd name="connsiteX109" fmla="*/ 2200713 w 5648325"/>
              <a:gd name="connsiteY109" fmla="*/ 1123702 h 2981325"/>
              <a:gd name="connsiteX110" fmla="*/ 2200713 w 5648325"/>
              <a:gd name="connsiteY110" fmla="*/ 1080126 h 2981325"/>
              <a:gd name="connsiteX111" fmla="*/ 2178920 w 5648325"/>
              <a:gd name="connsiteY111" fmla="*/ 1080126 h 2981325"/>
              <a:gd name="connsiteX112" fmla="*/ 2178920 w 5648325"/>
              <a:gd name="connsiteY112" fmla="*/ 1027205 h 2981325"/>
              <a:gd name="connsiteX113" fmla="*/ 2073088 w 5648325"/>
              <a:gd name="connsiteY113" fmla="*/ 1027205 h 2981325"/>
              <a:gd name="connsiteX114" fmla="*/ 2073088 w 5648325"/>
              <a:gd name="connsiteY114" fmla="*/ 986742 h 2981325"/>
              <a:gd name="connsiteX115" fmla="*/ 2048189 w 5648325"/>
              <a:gd name="connsiteY115" fmla="*/ 986742 h 2981325"/>
              <a:gd name="connsiteX116" fmla="*/ 2048189 w 5648325"/>
              <a:gd name="connsiteY116" fmla="*/ 952500 h 2981325"/>
              <a:gd name="connsiteX117" fmla="*/ 1979705 w 5648325"/>
              <a:gd name="connsiteY117" fmla="*/ 952500 h 2981325"/>
              <a:gd name="connsiteX118" fmla="*/ 1979705 w 5648325"/>
              <a:gd name="connsiteY118" fmla="*/ 912034 h 2981325"/>
              <a:gd name="connsiteX119" fmla="*/ 1945462 w 5648325"/>
              <a:gd name="connsiteY119" fmla="*/ 912034 h 2981325"/>
              <a:gd name="connsiteX120" fmla="*/ 1945462 w 5648325"/>
              <a:gd name="connsiteY120" fmla="*/ 877794 h 2981325"/>
              <a:gd name="connsiteX121" fmla="*/ 1895666 w 5648325"/>
              <a:gd name="connsiteY121" fmla="*/ 877794 h 2981325"/>
              <a:gd name="connsiteX122" fmla="*/ 1895666 w 5648325"/>
              <a:gd name="connsiteY122" fmla="*/ 840441 h 2981325"/>
              <a:gd name="connsiteX123" fmla="*/ 1876987 w 5648325"/>
              <a:gd name="connsiteY123" fmla="*/ 840441 h 2981325"/>
              <a:gd name="connsiteX124" fmla="*/ 1876987 w 5648325"/>
              <a:gd name="connsiteY124" fmla="*/ 809314 h 2981325"/>
              <a:gd name="connsiteX125" fmla="*/ 1802282 w 5648325"/>
              <a:gd name="connsiteY125" fmla="*/ 809314 h 2981325"/>
              <a:gd name="connsiteX126" fmla="*/ 1802282 w 5648325"/>
              <a:gd name="connsiteY126" fmla="*/ 768848 h 2981325"/>
              <a:gd name="connsiteX127" fmla="*/ 1758706 w 5648325"/>
              <a:gd name="connsiteY127" fmla="*/ 768848 h 2981325"/>
              <a:gd name="connsiteX128" fmla="*/ 1758706 w 5648325"/>
              <a:gd name="connsiteY128" fmla="*/ 734608 h 2981325"/>
              <a:gd name="connsiteX129" fmla="*/ 1705785 w 5648325"/>
              <a:gd name="connsiteY129" fmla="*/ 734608 h 2981325"/>
              <a:gd name="connsiteX130" fmla="*/ 1705785 w 5648325"/>
              <a:gd name="connsiteY130" fmla="*/ 694142 h 2981325"/>
              <a:gd name="connsiteX131" fmla="*/ 1649759 w 5648325"/>
              <a:gd name="connsiteY131" fmla="*/ 694142 h 2981325"/>
              <a:gd name="connsiteX132" fmla="*/ 1649759 w 5648325"/>
              <a:gd name="connsiteY132" fmla="*/ 659902 h 2981325"/>
              <a:gd name="connsiteX133" fmla="*/ 1624851 w 5648325"/>
              <a:gd name="connsiteY133" fmla="*/ 659902 h 2981325"/>
              <a:gd name="connsiteX134" fmla="*/ 1624851 w 5648325"/>
              <a:gd name="connsiteY134" fmla="*/ 647450 h 2981325"/>
              <a:gd name="connsiteX135" fmla="*/ 1596838 w 5648325"/>
              <a:gd name="connsiteY135" fmla="*/ 647450 h 2981325"/>
              <a:gd name="connsiteX136" fmla="*/ 1596838 w 5648325"/>
              <a:gd name="connsiteY136" fmla="*/ 631888 h 2981325"/>
              <a:gd name="connsiteX137" fmla="*/ 1565710 w 5648325"/>
              <a:gd name="connsiteY137" fmla="*/ 631888 h 2981325"/>
              <a:gd name="connsiteX138" fmla="*/ 1565710 w 5648325"/>
              <a:gd name="connsiteY138" fmla="*/ 575858 h 2981325"/>
              <a:gd name="connsiteX139" fmla="*/ 1550146 w 5648325"/>
              <a:gd name="connsiteY139" fmla="*/ 575858 h 2981325"/>
              <a:gd name="connsiteX140" fmla="*/ 1550146 w 5648325"/>
              <a:gd name="connsiteY140" fmla="*/ 560294 h 2981325"/>
              <a:gd name="connsiteX141" fmla="*/ 1481671 w 5648325"/>
              <a:gd name="connsiteY141" fmla="*/ 560294 h 2981325"/>
              <a:gd name="connsiteX142" fmla="*/ 1481671 w 5648325"/>
              <a:gd name="connsiteY142" fmla="*/ 522942 h 2981325"/>
              <a:gd name="connsiteX143" fmla="*/ 1419416 w 5648325"/>
              <a:gd name="connsiteY143" fmla="*/ 522942 h 2981325"/>
              <a:gd name="connsiteX144" fmla="*/ 1419416 w 5648325"/>
              <a:gd name="connsiteY144" fmla="*/ 491814 h 2981325"/>
              <a:gd name="connsiteX145" fmla="*/ 1341596 w 5648325"/>
              <a:gd name="connsiteY145" fmla="*/ 491814 h 2981325"/>
              <a:gd name="connsiteX146" fmla="*/ 1341596 w 5648325"/>
              <a:gd name="connsiteY146" fmla="*/ 435784 h 2981325"/>
              <a:gd name="connsiteX147" fmla="*/ 1260662 w 5648325"/>
              <a:gd name="connsiteY147" fmla="*/ 435784 h 2981325"/>
              <a:gd name="connsiteX148" fmla="*/ 1260662 w 5648325"/>
              <a:gd name="connsiteY148" fmla="*/ 382868 h 2981325"/>
              <a:gd name="connsiteX149" fmla="*/ 1182843 w 5648325"/>
              <a:gd name="connsiteY149" fmla="*/ 382868 h 2981325"/>
              <a:gd name="connsiteX150" fmla="*/ 1182843 w 5648325"/>
              <a:gd name="connsiteY150" fmla="*/ 367304 h 2981325"/>
              <a:gd name="connsiteX151" fmla="*/ 1148601 w 5648325"/>
              <a:gd name="connsiteY151" fmla="*/ 367304 h 2981325"/>
              <a:gd name="connsiteX152" fmla="*/ 1148601 w 5648325"/>
              <a:gd name="connsiteY152" fmla="*/ 345515 h 2981325"/>
              <a:gd name="connsiteX153" fmla="*/ 1083231 w 5648325"/>
              <a:gd name="connsiteY153" fmla="*/ 345515 h 2981325"/>
              <a:gd name="connsiteX154" fmla="*/ 1083231 w 5648325"/>
              <a:gd name="connsiteY154" fmla="*/ 305049 h 2981325"/>
              <a:gd name="connsiteX155" fmla="*/ 1030319 w 5648325"/>
              <a:gd name="connsiteY155" fmla="*/ 305049 h 2981325"/>
              <a:gd name="connsiteX156" fmla="*/ 1030319 w 5648325"/>
              <a:gd name="connsiteY156" fmla="*/ 277035 h 2981325"/>
              <a:gd name="connsiteX157" fmla="*/ 930711 w 5648325"/>
              <a:gd name="connsiteY157" fmla="*/ 277035 h 2981325"/>
              <a:gd name="connsiteX158" fmla="*/ 930711 w 5648325"/>
              <a:gd name="connsiteY158" fmla="*/ 264584 h 2981325"/>
              <a:gd name="connsiteX159" fmla="*/ 852892 w 5648325"/>
              <a:gd name="connsiteY159" fmla="*/ 264584 h 2981325"/>
              <a:gd name="connsiteX160" fmla="*/ 852892 w 5648325"/>
              <a:gd name="connsiteY160" fmla="*/ 239681 h 2981325"/>
              <a:gd name="connsiteX161" fmla="*/ 806201 w 5648325"/>
              <a:gd name="connsiteY161" fmla="*/ 239681 h 2981325"/>
              <a:gd name="connsiteX162" fmla="*/ 806201 w 5648325"/>
              <a:gd name="connsiteY162" fmla="*/ 205441 h 2981325"/>
              <a:gd name="connsiteX163" fmla="*/ 706593 w 5648325"/>
              <a:gd name="connsiteY163" fmla="*/ 205441 h 2981325"/>
              <a:gd name="connsiteX164" fmla="*/ 706593 w 5648325"/>
              <a:gd name="connsiteY164" fmla="*/ 177426 h 2981325"/>
              <a:gd name="connsiteX165" fmla="*/ 619436 w 5648325"/>
              <a:gd name="connsiteY165" fmla="*/ 177426 h 2981325"/>
              <a:gd name="connsiteX166" fmla="*/ 619436 w 5648325"/>
              <a:gd name="connsiteY166" fmla="*/ 152525 h 2981325"/>
              <a:gd name="connsiteX167" fmla="*/ 557181 w 5648325"/>
              <a:gd name="connsiteY167" fmla="*/ 152525 h 2981325"/>
              <a:gd name="connsiteX168" fmla="*/ 557181 w 5648325"/>
              <a:gd name="connsiteY168" fmla="*/ 133848 h 2981325"/>
              <a:gd name="connsiteX169" fmla="*/ 494927 w 5648325"/>
              <a:gd name="connsiteY169" fmla="*/ 133848 h 2981325"/>
              <a:gd name="connsiteX170" fmla="*/ 494927 w 5648325"/>
              <a:gd name="connsiteY170" fmla="*/ 105833 h 2981325"/>
              <a:gd name="connsiteX171" fmla="*/ 311274 w 5648325"/>
              <a:gd name="connsiteY171" fmla="*/ 105833 h 2981325"/>
              <a:gd name="connsiteX172" fmla="*/ 311274 w 5648325"/>
              <a:gd name="connsiteY172" fmla="*/ 80931 h 2981325"/>
              <a:gd name="connsiteX173" fmla="*/ 199215 w 5648325"/>
              <a:gd name="connsiteY173" fmla="*/ 80931 h 2981325"/>
              <a:gd name="connsiteX174" fmla="*/ 199215 w 5648325"/>
              <a:gd name="connsiteY174" fmla="*/ 40466 h 2981325"/>
              <a:gd name="connsiteX175" fmla="*/ 130735 w 5648325"/>
              <a:gd name="connsiteY175" fmla="*/ 40466 h 2981325"/>
              <a:gd name="connsiteX176" fmla="*/ 130735 w 5648325"/>
              <a:gd name="connsiteY176" fmla="*/ 0 h 2981325"/>
              <a:gd name="connsiteX177" fmla="*/ 0 w 5648325"/>
              <a:gd name="connsiteY177"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648325" h="2981325">
                <a:moveTo>
                  <a:pt x="5652745" y="2985125"/>
                </a:moveTo>
                <a:lnTo>
                  <a:pt x="5630952" y="2985125"/>
                </a:lnTo>
                <a:lnTo>
                  <a:pt x="5630952" y="2966447"/>
                </a:lnTo>
                <a:lnTo>
                  <a:pt x="5581155" y="2966447"/>
                </a:lnTo>
                <a:lnTo>
                  <a:pt x="5581155" y="2941549"/>
                </a:lnTo>
                <a:lnTo>
                  <a:pt x="5528234" y="2941549"/>
                </a:lnTo>
                <a:lnTo>
                  <a:pt x="5528234" y="2919756"/>
                </a:lnTo>
                <a:lnTo>
                  <a:pt x="5403723" y="2919756"/>
                </a:lnTo>
                <a:lnTo>
                  <a:pt x="5403723" y="2888628"/>
                </a:lnTo>
                <a:lnTo>
                  <a:pt x="5353917" y="2888628"/>
                </a:lnTo>
                <a:lnTo>
                  <a:pt x="5353917" y="2873064"/>
                </a:lnTo>
                <a:lnTo>
                  <a:pt x="5332134" y="2873064"/>
                </a:lnTo>
                <a:lnTo>
                  <a:pt x="5332134" y="2873064"/>
                </a:lnTo>
                <a:lnTo>
                  <a:pt x="5322799" y="2873064"/>
                </a:lnTo>
                <a:lnTo>
                  <a:pt x="5322799" y="2848166"/>
                </a:lnTo>
                <a:lnTo>
                  <a:pt x="5244980" y="2848166"/>
                </a:lnTo>
                <a:lnTo>
                  <a:pt x="5244980" y="2835707"/>
                </a:lnTo>
                <a:lnTo>
                  <a:pt x="5210737" y="2835707"/>
                </a:lnTo>
                <a:lnTo>
                  <a:pt x="5210737" y="2801474"/>
                </a:lnTo>
                <a:lnTo>
                  <a:pt x="5058214" y="2801474"/>
                </a:lnTo>
                <a:lnTo>
                  <a:pt x="5058214" y="2770346"/>
                </a:lnTo>
                <a:lnTo>
                  <a:pt x="4949266" y="2770346"/>
                </a:lnTo>
                <a:lnTo>
                  <a:pt x="4949266" y="2736104"/>
                </a:lnTo>
                <a:lnTo>
                  <a:pt x="4874562" y="2736104"/>
                </a:lnTo>
                <a:lnTo>
                  <a:pt x="4874562" y="2695642"/>
                </a:lnTo>
                <a:lnTo>
                  <a:pt x="4815421" y="2695642"/>
                </a:lnTo>
                <a:lnTo>
                  <a:pt x="4815421" y="2670734"/>
                </a:lnTo>
                <a:lnTo>
                  <a:pt x="4728258" y="2670734"/>
                </a:lnTo>
                <a:lnTo>
                  <a:pt x="4728258" y="2645836"/>
                </a:lnTo>
                <a:lnTo>
                  <a:pt x="4669117" y="2645836"/>
                </a:lnTo>
                <a:lnTo>
                  <a:pt x="4669117" y="2599144"/>
                </a:lnTo>
                <a:lnTo>
                  <a:pt x="4613091" y="2599144"/>
                </a:lnTo>
                <a:lnTo>
                  <a:pt x="4613091" y="2571131"/>
                </a:lnTo>
                <a:lnTo>
                  <a:pt x="4488580" y="2571131"/>
                </a:lnTo>
                <a:lnTo>
                  <a:pt x="4488580" y="2536889"/>
                </a:lnTo>
                <a:lnTo>
                  <a:pt x="4410761" y="2536889"/>
                </a:lnTo>
                <a:lnTo>
                  <a:pt x="4410761" y="2511981"/>
                </a:lnTo>
                <a:lnTo>
                  <a:pt x="4345391" y="2511981"/>
                </a:lnTo>
                <a:lnTo>
                  <a:pt x="4345391" y="2477748"/>
                </a:lnTo>
                <a:lnTo>
                  <a:pt x="4273801" y="2477748"/>
                </a:lnTo>
                <a:lnTo>
                  <a:pt x="4273801" y="2443506"/>
                </a:lnTo>
                <a:lnTo>
                  <a:pt x="4230224" y="2443506"/>
                </a:lnTo>
                <a:lnTo>
                  <a:pt x="4230224" y="2393699"/>
                </a:lnTo>
                <a:lnTo>
                  <a:pt x="4102599" y="2393699"/>
                </a:lnTo>
                <a:lnTo>
                  <a:pt x="4102599" y="2359457"/>
                </a:lnTo>
                <a:lnTo>
                  <a:pt x="4062136" y="2359457"/>
                </a:lnTo>
                <a:lnTo>
                  <a:pt x="4062136" y="2331444"/>
                </a:lnTo>
                <a:lnTo>
                  <a:pt x="3978088" y="2331444"/>
                </a:lnTo>
                <a:lnTo>
                  <a:pt x="3978088" y="2312765"/>
                </a:lnTo>
                <a:lnTo>
                  <a:pt x="3940731" y="2312765"/>
                </a:lnTo>
                <a:lnTo>
                  <a:pt x="3940731" y="2287867"/>
                </a:lnTo>
                <a:lnTo>
                  <a:pt x="3856692" y="2287867"/>
                </a:lnTo>
                <a:lnTo>
                  <a:pt x="3856692" y="2231841"/>
                </a:lnTo>
                <a:lnTo>
                  <a:pt x="3788207" y="2231841"/>
                </a:lnTo>
                <a:lnTo>
                  <a:pt x="3788207" y="2200713"/>
                </a:lnTo>
                <a:lnTo>
                  <a:pt x="3716617" y="2200713"/>
                </a:lnTo>
                <a:lnTo>
                  <a:pt x="3716617" y="2119779"/>
                </a:lnTo>
                <a:lnTo>
                  <a:pt x="3638798" y="2119779"/>
                </a:lnTo>
                <a:lnTo>
                  <a:pt x="3638798" y="2079317"/>
                </a:lnTo>
                <a:lnTo>
                  <a:pt x="3539195" y="2079317"/>
                </a:lnTo>
                <a:lnTo>
                  <a:pt x="3539195" y="2038845"/>
                </a:lnTo>
                <a:lnTo>
                  <a:pt x="3489389" y="2038845"/>
                </a:lnTo>
                <a:lnTo>
                  <a:pt x="3489389" y="2017062"/>
                </a:lnTo>
                <a:lnTo>
                  <a:pt x="3389776" y="2017062"/>
                </a:lnTo>
                <a:lnTo>
                  <a:pt x="3389776" y="1982819"/>
                </a:lnTo>
                <a:lnTo>
                  <a:pt x="3380442" y="1982819"/>
                </a:lnTo>
                <a:lnTo>
                  <a:pt x="3380442" y="1948577"/>
                </a:lnTo>
                <a:lnTo>
                  <a:pt x="3315072" y="1948577"/>
                </a:lnTo>
                <a:lnTo>
                  <a:pt x="3315072" y="1926793"/>
                </a:lnTo>
                <a:lnTo>
                  <a:pt x="3265265" y="1926793"/>
                </a:lnTo>
                <a:lnTo>
                  <a:pt x="3265265" y="1905000"/>
                </a:lnTo>
                <a:lnTo>
                  <a:pt x="3171892" y="1905000"/>
                </a:lnTo>
                <a:lnTo>
                  <a:pt x="3171892" y="1864538"/>
                </a:lnTo>
                <a:lnTo>
                  <a:pt x="3150099" y="1864538"/>
                </a:lnTo>
                <a:lnTo>
                  <a:pt x="3150099" y="1811617"/>
                </a:lnTo>
                <a:lnTo>
                  <a:pt x="3031817" y="1811617"/>
                </a:lnTo>
                <a:lnTo>
                  <a:pt x="3031817" y="1755591"/>
                </a:lnTo>
                <a:lnTo>
                  <a:pt x="3000689" y="1755591"/>
                </a:lnTo>
                <a:lnTo>
                  <a:pt x="3000689" y="1727578"/>
                </a:lnTo>
                <a:lnTo>
                  <a:pt x="2966447" y="1727578"/>
                </a:lnTo>
                <a:lnTo>
                  <a:pt x="2966447" y="1690221"/>
                </a:lnTo>
                <a:lnTo>
                  <a:pt x="2932205" y="1690221"/>
                </a:lnTo>
                <a:lnTo>
                  <a:pt x="2932205" y="1680886"/>
                </a:lnTo>
                <a:lnTo>
                  <a:pt x="2894857" y="1680886"/>
                </a:lnTo>
                <a:lnTo>
                  <a:pt x="2894857" y="1643529"/>
                </a:lnTo>
                <a:lnTo>
                  <a:pt x="2866835" y="1643529"/>
                </a:lnTo>
                <a:lnTo>
                  <a:pt x="2866835" y="1615516"/>
                </a:lnTo>
                <a:lnTo>
                  <a:pt x="2813923" y="1615516"/>
                </a:lnTo>
                <a:lnTo>
                  <a:pt x="2813923" y="1575044"/>
                </a:lnTo>
                <a:lnTo>
                  <a:pt x="2779681" y="1575044"/>
                </a:lnTo>
                <a:lnTo>
                  <a:pt x="2779681" y="1519019"/>
                </a:lnTo>
                <a:lnTo>
                  <a:pt x="2739219" y="1519019"/>
                </a:lnTo>
                <a:lnTo>
                  <a:pt x="2739219" y="1481671"/>
                </a:lnTo>
                <a:lnTo>
                  <a:pt x="2689412" y="1481671"/>
                </a:lnTo>
                <a:lnTo>
                  <a:pt x="2689412" y="1444314"/>
                </a:lnTo>
                <a:lnTo>
                  <a:pt x="2648950" y="1444314"/>
                </a:lnTo>
                <a:lnTo>
                  <a:pt x="2648950" y="1410072"/>
                </a:lnTo>
                <a:lnTo>
                  <a:pt x="2574236" y="1410072"/>
                </a:lnTo>
                <a:lnTo>
                  <a:pt x="2574236" y="1347816"/>
                </a:lnTo>
                <a:lnTo>
                  <a:pt x="2536889" y="1347816"/>
                </a:lnTo>
                <a:lnTo>
                  <a:pt x="2536889" y="1294905"/>
                </a:lnTo>
                <a:lnTo>
                  <a:pt x="2474633" y="1294905"/>
                </a:lnTo>
                <a:lnTo>
                  <a:pt x="2474633" y="1260662"/>
                </a:lnTo>
                <a:lnTo>
                  <a:pt x="2434171" y="1260662"/>
                </a:lnTo>
                <a:lnTo>
                  <a:pt x="2434171" y="1213971"/>
                </a:lnTo>
                <a:lnTo>
                  <a:pt x="2365686" y="1213971"/>
                </a:lnTo>
                <a:lnTo>
                  <a:pt x="2365686" y="1151715"/>
                </a:lnTo>
                <a:lnTo>
                  <a:pt x="2306546" y="1151715"/>
                </a:lnTo>
                <a:lnTo>
                  <a:pt x="2306546" y="1123702"/>
                </a:lnTo>
                <a:lnTo>
                  <a:pt x="2200713" y="1123702"/>
                </a:lnTo>
                <a:lnTo>
                  <a:pt x="2200713" y="1080126"/>
                </a:lnTo>
                <a:lnTo>
                  <a:pt x="2178920" y="1080126"/>
                </a:lnTo>
                <a:lnTo>
                  <a:pt x="2178920" y="1027205"/>
                </a:lnTo>
                <a:lnTo>
                  <a:pt x="2073088" y="1027205"/>
                </a:lnTo>
                <a:lnTo>
                  <a:pt x="2073088" y="986742"/>
                </a:lnTo>
                <a:lnTo>
                  <a:pt x="2048189" y="986742"/>
                </a:lnTo>
                <a:lnTo>
                  <a:pt x="2048189" y="952500"/>
                </a:lnTo>
                <a:lnTo>
                  <a:pt x="1979705" y="952500"/>
                </a:lnTo>
                <a:lnTo>
                  <a:pt x="1979705" y="912034"/>
                </a:lnTo>
                <a:lnTo>
                  <a:pt x="1945462" y="912034"/>
                </a:lnTo>
                <a:lnTo>
                  <a:pt x="1945462" y="877794"/>
                </a:lnTo>
                <a:lnTo>
                  <a:pt x="1895666" y="877794"/>
                </a:lnTo>
                <a:lnTo>
                  <a:pt x="1895666" y="840441"/>
                </a:lnTo>
                <a:lnTo>
                  <a:pt x="1876987" y="840441"/>
                </a:lnTo>
                <a:lnTo>
                  <a:pt x="1876987" y="809314"/>
                </a:lnTo>
                <a:lnTo>
                  <a:pt x="1802282" y="809314"/>
                </a:lnTo>
                <a:lnTo>
                  <a:pt x="1802282" y="768848"/>
                </a:lnTo>
                <a:lnTo>
                  <a:pt x="1758706" y="768848"/>
                </a:lnTo>
                <a:lnTo>
                  <a:pt x="1758706" y="734608"/>
                </a:lnTo>
                <a:lnTo>
                  <a:pt x="1705785" y="734608"/>
                </a:lnTo>
                <a:lnTo>
                  <a:pt x="1705785" y="694142"/>
                </a:lnTo>
                <a:lnTo>
                  <a:pt x="1649759" y="694142"/>
                </a:lnTo>
                <a:lnTo>
                  <a:pt x="1649759" y="659902"/>
                </a:lnTo>
                <a:lnTo>
                  <a:pt x="1624851" y="659902"/>
                </a:lnTo>
                <a:lnTo>
                  <a:pt x="1624851" y="647450"/>
                </a:lnTo>
                <a:lnTo>
                  <a:pt x="1596838" y="647450"/>
                </a:lnTo>
                <a:lnTo>
                  <a:pt x="1596838" y="631888"/>
                </a:lnTo>
                <a:lnTo>
                  <a:pt x="1565710" y="631888"/>
                </a:lnTo>
                <a:lnTo>
                  <a:pt x="1565710" y="575858"/>
                </a:lnTo>
                <a:lnTo>
                  <a:pt x="1550146" y="575858"/>
                </a:lnTo>
                <a:lnTo>
                  <a:pt x="1550146" y="560294"/>
                </a:lnTo>
                <a:lnTo>
                  <a:pt x="1481671" y="560294"/>
                </a:lnTo>
                <a:lnTo>
                  <a:pt x="1481671" y="522942"/>
                </a:lnTo>
                <a:lnTo>
                  <a:pt x="1419416" y="522942"/>
                </a:lnTo>
                <a:lnTo>
                  <a:pt x="1419416" y="491814"/>
                </a:lnTo>
                <a:lnTo>
                  <a:pt x="1341596" y="491814"/>
                </a:lnTo>
                <a:lnTo>
                  <a:pt x="1341596" y="435784"/>
                </a:lnTo>
                <a:lnTo>
                  <a:pt x="1260662" y="435784"/>
                </a:lnTo>
                <a:lnTo>
                  <a:pt x="1260662" y="382868"/>
                </a:lnTo>
                <a:lnTo>
                  <a:pt x="1182843" y="382868"/>
                </a:lnTo>
                <a:lnTo>
                  <a:pt x="1182843" y="367304"/>
                </a:lnTo>
                <a:lnTo>
                  <a:pt x="1148601" y="367304"/>
                </a:lnTo>
                <a:lnTo>
                  <a:pt x="1148601" y="345515"/>
                </a:lnTo>
                <a:lnTo>
                  <a:pt x="1083231" y="345515"/>
                </a:lnTo>
                <a:lnTo>
                  <a:pt x="1083231" y="305049"/>
                </a:lnTo>
                <a:lnTo>
                  <a:pt x="1030319" y="305049"/>
                </a:lnTo>
                <a:lnTo>
                  <a:pt x="1030319" y="277035"/>
                </a:lnTo>
                <a:lnTo>
                  <a:pt x="930711" y="277035"/>
                </a:lnTo>
                <a:lnTo>
                  <a:pt x="930711" y="264584"/>
                </a:lnTo>
                <a:lnTo>
                  <a:pt x="852892" y="264584"/>
                </a:lnTo>
                <a:lnTo>
                  <a:pt x="852892" y="239681"/>
                </a:lnTo>
                <a:lnTo>
                  <a:pt x="806201" y="239681"/>
                </a:lnTo>
                <a:lnTo>
                  <a:pt x="806201" y="205441"/>
                </a:lnTo>
                <a:lnTo>
                  <a:pt x="706593" y="205441"/>
                </a:lnTo>
                <a:lnTo>
                  <a:pt x="706593" y="177426"/>
                </a:lnTo>
                <a:lnTo>
                  <a:pt x="619436" y="177426"/>
                </a:lnTo>
                <a:lnTo>
                  <a:pt x="619436" y="152525"/>
                </a:lnTo>
                <a:lnTo>
                  <a:pt x="557181" y="152525"/>
                </a:lnTo>
                <a:lnTo>
                  <a:pt x="557181" y="133848"/>
                </a:lnTo>
                <a:lnTo>
                  <a:pt x="494927" y="133848"/>
                </a:lnTo>
                <a:lnTo>
                  <a:pt x="494927" y="105833"/>
                </a:lnTo>
                <a:lnTo>
                  <a:pt x="311274" y="105833"/>
                </a:lnTo>
                <a:lnTo>
                  <a:pt x="311274" y="80931"/>
                </a:lnTo>
                <a:lnTo>
                  <a:pt x="199215" y="80931"/>
                </a:lnTo>
                <a:lnTo>
                  <a:pt x="199215" y="40466"/>
                </a:lnTo>
                <a:lnTo>
                  <a:pt x="130735" y="40466"/>
                </a:lnTo>
                <a:lnTo>
                  <a:pt x="13073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251" name="Graphic 249">
            <a:extLst>
              <a:ext uri="{FF2B5EF4-FFF2-40B4-BE49-F238E27FC236}">
                <a16:creationId xmlns:a16="http://schemas.microsoft.com/office/drawing/2014/main" xmlns="" id="{6655ABC7-BE5D-4B33-BAD0-14601475AFAC}"/>
              </a:ext>
            </a:extLst>
          </p:cNvPr>
          <p:cNvSpPr/>
          <p:nvPr/>
        </p:nvSpPr>
        <p:spPr>
          <a:xfrm>
            <a:off x="5141063" y="2160027"/>
            <a:ext cx="3657600" cy="1144512"/>
          </a:xfrm>
          <a:custGeom>
            <a:avLst/>
            <a:gdLst>
              <a:gd name="connsiteX0" fmla="*/ 5646515 w 5638800"/>
              <a:gd name="connsiteY0" fmla="*/ 1780489 h 1771650"/>
              <a:gd name="connsiteX1" fmla="*/ 5590489 w 5638800"/>
              <a:gd name="connsiteY1" fmla="*/ 1780489 h 1771650"/>
              <a:gd name="connsiteX2" fmla="*/ 5590489 w 5638800"/>
              <a:gd name="connsiteY2" fmla="*/ 1646644 h 1771650"/>
              <a:gd name="connsiteX3" fmla="*/ 5051984 w 5638800"/>
              <a:gd name="connsiteY3" fmla="*/ 1646644 h 1771650"/>
              <a:gd name="connsiteX4" fmla="*/ 5051984 w 5638800"/>
              <a:gd name="connsiteY4" fmla="*/ 1606172 h 1771650"/>
              <a:gd name="connsiteX5" fmla="*/ 4830985 w 5638800"/>
              <a:gd name="connsiteY5" fmla="*/ 1606172 h 1771650"/>
              <a:gd name="connsiteX6" fmla="*/ 4830985 w 5638800"/>
              <a:gd name="connsiteY6" fmla="*/ 1550146 h 1771650"/>
              <a:gd name="connsiteX7" fmla="*/ 4709579 w 5638800"/>
              <a:gd name="connsiteY7" fmla="*/ 1550146 h 1771650"/>
              <a:gd name="connsiteX8" fmla="*/ 4709579 w 5638800"/>
              <a:gd name="connsiteY8" fmla="*/ 1519019 h 1771650"/>
              <a:gd name="connsiteX9" fmla="*/ 4588183 w 5638800"/>
              <a:gd name="connsiteY9" fmla="*/ 1519019 h 1771650"/>
              <a:gd name="connsiteX10" fmla="*/ 4588183 w 5638800"/>
              <a:gd name="connsiteY10" fmla="*/ 1469212 h 1771650"/>
              <a:gd name="connsiteX11" fmla="*/ 4525928 w 5638800"/>
              <a:gd name="connsiteY11" fmla="*/ 1469212 h 1771650"/>
              <a:gd name="connsiteX12" fmla="*/ 4525928 w 5638800"/>
              <a:gd name="connsiteY12" fmla="*/ 1444314 h 1771650"/>
              <a:gd name="connsiteX13" fmla="*/ 4457453 w 5638800"/>
              <a:gd name="connsiteY13" fmla="*/ 1444314 h 1771650"/>
              <a:gd name="connsiteX14" fmla="*/ 4457453 w 5638800"/>
              <a:gd name="connsiteY14" fmla="*/ 1406957 h 1771650"/>
              <a:gd name="connsiteX15" fmla="*/ 4348506 w 5638800"/>
              <a:gd name="connsiteY15" fmla="*/ 1406957 h 1771650"/>
              <a:gd name="connsiteX16" fmla="*/ 4348506 w 5638800"/>
              <a:gd name="connsiteY16" fmla="*/ 1357160 h 1771650"/>
              <a:gd name="connsiteX17" fmla="*/ 4202202 w 5638800"/>
              <a:gd name="connsiteY17" fmla="*/ 1357160 h 1771650"/>
              <a:gd name="connsiteX18" fmla="*/ 4202202 w 5638800"/>
              <a:gd name="connsiteY18" fmla="*/ 1322918 h 1771650"/>
              <a:gd name="connsiteX19" fmla="*/ 4124392 w 5638800"/>
              <a:gd name="connsiteY19" fmla="*/ 1322918 h 1771650"/>
              <a:gd name="connsiteX20" fmla="*/ 4124392 w 5638800"/>
              <a:gd name="connsiteY20" fmla="*/ 1298019 h 1771650"/>
              <a:gd name="connsiteX21" fmla="*/ 4074586 w 5638800"/>
              <a:gd name="connsiteY21" fmla="*/ 1298019 h 1771650"/>
              <a:gd name="connsiteX22" fmla="*/ 4074586 w 5638800"/>
              <a:gd name="connsiteY22" fmla="*/ 1266892 h 1771650"/>
              <a:gd name="connsiteX23" fmla="*/ 3959409 w 5638800"/>
              <a:gd name="connsiteY23" fmla="*/ 1266892 h 1771650"/>
              <a:gd name="connsiteX24" fmla="*/ 3959409 w 5638800"/>
              <a:gd name="connsiteY24" fmla="*/ 1195292 h 1771650"/>
              <a:gd name="connsiteX25" fmla="*/ 3897154 w 5638800"/>
              <a:gd name="connsiteY25" fmla="*/ 1195292 h 1771650"/>
              <a:gd name="connsiteX26" fmla="*/ 3897154 w 5638800"/>
              <a:gd name="connsiteY26" fmla="*/ 1167279 h 1771650"/>
              <a:gd name="connsiteX27" fmla="*/ 3800666 w 5638800"/>
              <a:gd name="connsiteY27" fmla="*/ 1167279 h 1771650"/>
              <a:gd name="connsiteX28" fmla="*/ 3800666 w 5638800"/>
              <a:gd name="connsiteY28" fmla="*/ 1129922 h 1771650"/>
              <a:gd name="connsiteX29" fmla="*/ 3744630 w 5638800"/>
              <a:gd name="connsiteY29" fmla="*/ 1129922 h 1771650"/>
              <a:gd name="connsiteX30" fmla="*/ 3744630 w 5638800"/>
              <a:gd name="connsiteY30" fmla="*/ 1092575 h 1771650"/>
              <a:gd name="connsiteX31" fmla="*/ 3691719 w 5638800"/>
              <a:gd name="connsiteY31" fmla="*/ 1092575 h 1771650"/>
              <a:gd name="connsiteX32" fmla="*/ 3691719 w 5638800"/>
              <a:gd name="connsiteY32" fmla="*/ 1055218 h 1771650"/>
              <a:gd name="connsiteX33" fmla="*/ 3610785 w 5638800"/>
              <a:gd name="connsiteY33" fmla="*/ 1055218 h 1771650"/>
              <a:gd name="connsiteX34" fmla="*/ 3610785 w 5638800"/>
              <a:gd name="connsiteY34" fmla="*/ 992962 h 1771650"/>
              <a:gd name="connsiteX35" fmla="*/ 3498723 w 5638800"/>
              <a:gd name="connsiteY35" fmla="*/ 992962 h 1771650"/>
              <a:gd name="connsiteX36" fmla="*/ 3498723 w 5638800"/>
              <a:gd name="connsiteY36" fmla="*/ 930711 h 1771650"/>
              <a:gd name="connsiteX37" fmla="*/ 3324416 w 5638800"/>
              <a:gd name="connsiteY37" fmla="*/ 930711 h 1771650"/>
              <a:gd name="connsiteX38" fmla="*/ 3324416 w 5638800"/>
              <a:gd name="connsiteY38" fmla="*/ 880907 h 1771650"/>
              <a:gd name="connsiteX39" fmla="*/ 3227918 w 5638800"/>
              <a:gd name="connsiteY39" fmla="*/ 880907 h 1771650"/>
              <a:gd name="connsiteX40" fmla="*/ 3227918 w 5638800"/>
              <a:gd name="connsiteY40" fmla="*/ 859118 h 1771650"/>
              <a:gd name="connsiteX41" fmla="*/ 3150099 w 5638800"/>
              <a:gd name="connsiteY41" fmla="*/ 859118 h 1771650"/>
              <a:gd name="connsiteX42" fmla="*/ 3150099 w 5638800"/>
              <a:gd name="connsiteY42" fmla="*/ 837329 h 1771650"/>
              <a:gd name="connsiteX43" fmla="*/ 3103407 w 5638800"/>
              <a:gd name="connsiteY43" fmla="*/ 837329 h 1771650"/>
              <a:gd name="connsiteX44" fmla="*/ 3103407 w 5638800"/>
              <a:gd name="connsiteY44" fmla="*/ 796863 h 1771650"/>
              <a:gd name="connsiteX45" fmla="*/ 2960218 w 5638800"/>
              <a:gd name="connsiteY45" fmla="*/ 796863 h 1771650"/>
              <a:gd name="connsiteX46" fmla="*/ 2960218 w 5638800"/>
              <a:gd name="connsiteY46" fmla="*/ 759510 h 1771650"/>
              <a:gd name="connsiteX47" fmla="*/ 2767232 w 5638800"/>
              <a:gd name="connsiteY47" fmla="*/ 759510 h 1771650"/>
              <a:gd name="connsiteX48" fmla="*/ 2767232 w 5638800"/>
              <a:gd name="connsiteY48" fmla="*/ 706593 h 1771650"/>
              <a:gd name="connsiteX49" fmla="*/ 2655170 w 5638800"/>
              <a:gd name="connsiteY49" fmla="*/ 706593 h 1771650"/>
              <a:gd name="connsiteX50" fmla="*/ 2655170 w 5638800"/>
              <a:gd name="connsiteY50" fmla="*/ 675465 h 1771650"/>
              <a:gd name="connsiteX51" fmla="*/ 2558672 w 5638800"/>
              <a:gd name="connsiteY51" fmla="*/ 675465 h 1771650"/>
              <a:gd name="connsiteX52" fmla="*/ 2558672 w 5638800"/>
              <a:gd name="connsiteY52" fmla="*/ 606985 h 1771650"/>
              <a:gd name="connsiteX53" fmla="*/ 2403043 w 5638800"/>
              <a:gd name="connsiteY53" fmla="*/ 606985 h 1771650"/>
              <a:gd name="connsiteX54" fmla="*/ 2403043 w 5638800"/>
              <a:gd name="connsiteY54" fmla="*/ 572745 h 1771650"/>
              <a:gd name="connsiteX55" fmla="*/ 2306546 w 5638800"/>
              <a:gd name="connsiteY55" fmla="*/ 572745 h 1771650"/>
              <a:gd name="connsiteX56" fmla="*/ 2306546 w 5638800"/>
              <a:gd name="connsiteY56" fmla="*/ 544730 h 1771650"/>
              <a:gd name="connsiteX57" fmla="*/ 2147792 w 5638800"/>
              <a:gd name="connsiteY57" fmla="*/ 544730 h 1771650"/>
              <a:gd name="connsiteX58" fmla="*/ 2147792 w 5638800"/>
              <a:gd name="connsiteY58" fmla="*/ 513603 h 1771650"/>
              <a:gd name="connsiteX59" fmla="*/ 1976590 w 5638800"/>
              <a:gd name="connsiteY59" fmla="*/ 513603 h 1771650"/>
              <a:gd name="connsiteX60" fmla="*/ 1976590 w 5638800"/>
              <a:gd name="connsiteY60" fmla="*/ 451348 h 1771650"/>
              <a:gd name="connsiteX61" fmla="*/ 1939242 w 5638800"/>
              <a:gd name="connsiteY61" fmla="*/ 451348 h 1771650"/>
              <a:gd name="connsiteX62" fmla="*/ 1939242 w 5638800"/>
              <a:gd name="connsiteY62" fmla="*/ 404657 h 1771650"/>
              <a:gd name="connsiteX63" fmla="*/ 1905000 w 5638800"/>
              <a:gd name="connsiteY63" fmla="*/ 404657 h 1771650"/>
              <a:gd name="connsiteX64" fmla="*/ 1905000 w 5638800"/>
              <a:gd name="connsiteY64" fmla="*/ 382868 h 1771650"/>
              <a:gd name="connsiteX65" fmla="*/ 1836515 w 5638800"/>
              <a:gd name="connsiteY65" fmla="*/ 382868 h 1771650"/>
              <a:gd name="connsiteX66" fmla="*/ 1836515 w 5638800"/>
              <a:gd name="connsiteY66" fmla="*/ 348627 h 1771650"/>
              <a:gd name="connsiteX67" fmla="*/ 1472327 w 5638800"/>
              <a:gd name="connsiteY67" fmla="*/ 348627 h 1771650"/>
              <a:gd name="connsiteX68" fmla="*/ 1472327 w 5638800"/>
              <a:gd name="connsiteY68" fmla="*/ 314387 h 1771650"/>
              <a:gd name="connsiteX69" fmla="*/ 1095689 w 5638800"/>
              <a:gd name="connsiteY69" fmla="*/ 314387 h 1771650"/>
              <a:gd name="connsiteX70" fmla="*/ 1095689 w 5638800"/>
              <a:gd name="connsiteY70" fmla="*/ 267696 h 1771650"/>
              <a:gd name="connsiteX71" fmla="*/ 1008526 w 5638800"/>
              <a:gd name="connsiteY71" fmla="*/ 267696 h 1771650"/>
              <a:gd name="connsiteX72" fmla="*/ 1008526 w 5638800"/>
              <a:gd name="connsiteY72" fmla="*/ 221005 h 1771650"/>
              <a:gd name="connsiteX73" fmla="*/ 862231 w 5638800"/>
              <a:gd name="connsiteY73" fmla="*/ 221005 h 1771650"/>
              <a:gd name="connsiteX74" fmla="*/ 862231 w 5638800"/>
              <a:gd name="connsiteY74" fmla="*/ 199215 h 1771650"/>
              <a:gd name="connsiteX75" fmla="*/ 557181 w 5638800"/>
              <a:gd name="connsiteY75" fmla="*/ 199215 h 1771650"/>
              <a:gd name="connsiteX76" fmla="*/ 557181 w 5638800"/>
              <a:gd name="connsiteY76" fmla="*/ 161863 h 1771650"/>
              <a:gd name="connsiteX77" fmla="*/ 392206 w 5638800"/>
              <a:gd name="connsiteY77" fmla="*/ 161863 h 1771650"/>
              <a:gd name="connsiteX78" fmla="*/ 392206 w 5638800"/>
              <a:gd name="connsiteY78" fmla="*/ 99608 h 1771650"/>
              <a:gd name="connsiteX79" fmla="*/ 289486 w 5638800"/>
              <a:gd name="connsiteY79" fmla="*/ 99608 h 1771650"/>
              <a:gd name="connsiteX80" fmla="*/ 289486 w 5638800"/>
              <a:gd name="connsiteY80" fmla="*/ 74706 h 1771650"/>
              <a:gd name="connsiteX81" fmla="*/ 221005 w 5638800"/>
              <a:gd name="connsiteY81" fmla="*/ 74706 h 1771650"/>
              <a:gd name="connsiteX82" fmla="*/ 221005 w 5638800"/>
              <a:gd name="connsiteY82" fmla="*/ 37353 h 1771650"/>
              <a:gd name="connsiteX83" fmla="*/ 136961 w 5638800"/>
              <a:gd name="connsiteY83" fmla="*/ 37353 h 1771650"/>
              <a:gd name="connsiteX84" fmla="*/ 136961 w 5638800"/>
              <a:gd name="connsiteY84" fmla="*/ 0 h 1771650"/>
              <a:gd name="connsiteX85" fmla="*/ 0 w 5638800"/>
              <a:gd name="connsiteY85"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638800" h="1771650">
                <a:moveTo>
                  <a:pt x="5646515" y="1780489"/>
                </a:moveTo>
                <a:lnTo>
                  <a:pt x="5590489" y="1780489"/>
                </a:lnTo>
                <a:lnTo>
                  <a:pt x="5590489" y="1646644"/>
                </a:lnTo>
                <a:lnTo>
                  <a:pt x="5051984" y="1646644"/>
                </a:lnTo>
                <a:lnTo>
                  <a:pt x="5051984" y="1606172"/>
                </a:lnTo>
                <a:lnTo>
                  <a:pt x="4830985" y="1606172"/>
                </a:lnTo>
                <a:lnTo>
                  <a:pt x="4830985" y="1550146"/>
                </a:lnTo>
                <a:lnTo>
                  <a:pt x="4709579" y="1550146"/>
                </a:lnTo>
                <a:lnTo>
                  <a:pt x="4709579" y="1519019"/>
                </a:lnTo>
                <a:lnTo>
                  <a:pt x="4588183" y="1519019"/>
                </a:lnTo>
                <a:lnTo>
                  <a:pt x="4588183" y="1469212"/>
                </a:lnTo>
                <a:lnTo>
                  <a:pt x="4525928" y="1469212"/>
                </a:lnTo>
                <a:lnTo>
                  <a:pt x="4525928" y="1444314"/>
                </a:lnTo>
                <a:lnTo>
                  <a:pt x="4457453" y="1444314"/>
                </a:lnTo>
                <a:lnTo>
                  <a:pt x="4457453" y="1406957"/>
                </a:lnTo>
                <a:lnTo>
                  <a:pt x="4348506" y="1406957"/>
                </a:lnTo>
                <a:lnTo>
                  <a:pt x="4348506" y="1357160"/>
                </a:lnTo>
                <a:lnTo>
                  <a:pt x="4202202" y="1357160"/>
                </a:lnTo>
                <a:lnTo>
                  <a:pt x="4202202" y="1322918"/>
                </a:lnTo>
                <a:lnTo>
                  <a:pt x="4124392" y="1322918"/>
                </a:lnTo>
                <a:lnTo>
                  <a:pt x="4124392" y="1298019"/>
                </a:lnTo>
                <a:lnTo>
                  <a:pt x="4074586" y="1298019"/>
                </a:lnTo>
                <a:lnTo>
                  <a:pt x="4074586" y="1266892"/>
                </a:lnTo>
                <a:lnTo>
                  <a:pt x="3959409" y="1266892"/>
                </a:lnTo>
                <a:lnTo>
                  <a:pt x="3959409" y="1195292"/>
                </a:lnTo>
                <a:lnTo>
                  <a:pt x="3897154" y="1195292"/>
                </a:lnTo>
                <a:lnTo>
                  <a:pt x="3897154" y="1167279"/>
                </a:lnTo>
                <a:lnTo>
                  <a:pt x="3800666" y="1167279"/>
                </a:lnTo>
                <a:lnTo>
                  <a:pt x="3800666" y="1129922"/>
                </a:lnTo>
                <a:lnTo>
                  <a:pt x="3744630" y="1129922"/>
                </a:lnTo>
                <a:lnTo>
                  <a:pt x="3744630" y="1092575"/>
                </a:lnTo>
                <a:lnTo>
                  <a:pt x="3691719" y="1092575"/>
                </a:lnTo>
                <a:lnTo>
                  <a:pt x="3691719" y="1055218"/>
                </a:lnTo>
                <a:lnTo>
                  <a:pt x="3610785" y="1055218"/>
                </a:lnTo>
                <a:lnTo>
                  <a:pt x="3610785" y="992962"/>
                </a:lnTo>
                <a:lnTo>
                  <a:pt x="3498723" y="992962"/>
                </a:lnTo>
                <a:lnTo>
                  <a:pt x="3498723" y="930711"/>
                </a:lnTo>
                <a:lnTo>
                  <a:pt x="3324416" y="930711"/>
                </a:lnTo>
                <a:lnTo>
                  <a:pt x="3324416" y="880907"/>
                </a:lnTo>
                <a:lnTo>
                  <a:pt x="3227918" y="880907"/>
                </a:lnTo>
                <a:lnTo>
                  <a:pt x="3227918" y="859118"/>
                </a:lnTo>
                <a:lnTo>
                  <a:pt x="3150099" y="859118"/>
                </a:lnTo>
                <a:lnTo>
                  <a:pt x="3150099" y="837329"/>
                </a:lnTo>
                <a:lnTo>
                  <a:pt x="3103407" y="837329"/>
                </a:lnTo>
                <a:lnTo>
                  <a:pt x="3103407" y="796863"/>
                </a:lnTo>
                <a:lnTo>
                  <a:pt x="2960218" y="796863"/>
                </a:lnTo>
                <a:lnTo>
                  <a:pt x="2960218" y="759510"/>
                </a:lnTo>
                <a:lnTo>
                  <a:pt x="2767232" y="759510"/>
                </a:lnTo>
                <a:lnTo>
                  <a:pt x="2767232" y="706593"/>
                </a:lnTo>
                <a:lnTo>
                  <a:pt x="2655170" y="706593"/>
                </a:lnTo>
                <a:lnTo>
                  <a:pt x="2655170" y="675465"/>
                </a:lnTo>
                <a:lnTo>
                  <a:pt x="2558672" y="675465"/>
                </a:lnTo>
                <a:lnTo>
                  <a:pt x="2558672" y="606985"/>
                </a:lnTo>
                <a:lnTo>
                  <a:pt x="2403043" y="606985"/>
                </a:lnTo>
                <a:lnTo>
                  <a:pt x="2403043" y="572745"/>
                </a:lnTo>
                <a:lnTo>
                  <a:pt x="2306546" y="572745"/>
                </a:lnTo>
                <a:lnTo>
                  <a:pt x="2306546" y="544730"/>
                </a:lnTo>
                <a:lnTo>
                  <a:pt x="2147792" y="544730"/>
                </a:lnTo>
                <a:lnTo>
                  <a:pt x="2147792" y="513603"/>
                </a:lnTo>
                <a:lnTo>
                  <a:pt x="1976590" y="513603"/>
                </a:lnTo>
                <a:lnTo>
                  <a:pt x="1976590" y="451348"/>
                </a:lnTo>
                <a:lnTo>
                  <a:pt x="1939242" y="451348"/>
                </a:lnTo>
                <a:lnTo>
                  <a:pt x="1939242" y="404657"/>
                </a:lnTo>
                <a:lnTo>
                  <a:pt x="1905000" y="404657"/>
                </a:lnTo>
                <a:lnTo>
                  <a:pt x="1905000" y="382868"/>
                </a:lnTo>
                <a:lnTo>
                  <a:pt x="1836515" y="382868"/>
                </a:lnTo>
                <a:lnTo>
                  <a:pt x="1836515" y="348627"/>
                </a:lnTo>
                <a:lnTo>
                  <a:pt x="1472327" y="348627"/>
                </a:lnTo>
                <a:lnTo>
                  <a:pt x="1472327" y="314387"/>
                </a:lnTo>
                <a:lnTo>
                  <a:pt x="1095689" y="314387"/>
                </a:lnTo>
                <a:lnTo>
                  <a:pt x="1095689" y="267696"/>
                </a:lnTo>
                <a:lnTo>
                  <a:pt x="1008526" y="267696"/>
                </a:lnTo>
                <a:lnTo>
                  <a:pt x="1008526" y="221005"/>
                </a:lnTo>
                <a:lnTo>
                  <a:pt x="862231" y="221005"/>
                </a:lnTo>
                <a:lnTo>
                  <a:pt x="862231" y="199215"/>
                </a:lnTo>
                <a:lnTo>
                  <a:pt x="557181" y="199215"/>
                </a:lnTo>
                <a:lnTo>
                  <a:pt x="557181" y="161863"/>
                </a:lnTo>
                <a:lnTo>
                  <a:pt x="392206" y="161863"/>
                </a:lnTo>
                <a:lnTo>
                  <a:pt x="392206" y="99608"/>
                </a:lnTo>
                <a:lnTo>
                  <a:pt x="289486" y="99608"/>
                </a:lnTo>
                <a:lnTo>
                  <a:pt x="289486" y="74706"/>
                </a:lnTo>
                <a:lnTo>
                  <a:pt x="221005" y="74706"/>
                </a:lnTo>
                <a:lnTo>
                  <a:pt x="221005" y="37353"/>
                </a:lnTo>
                <a:lnTo>
                  <a:pt x="136961" y="37353"/>
                </a:lnTo>
                <a:lnTo>
                  <a:pt x="13696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252" name="TextBox 251"/>
          <p:cNvSpPr txBox="1"/>
          <p:nvPr/>
        </p:nvSpPr>
        <p:spPr>
          <a:xfrm>
            <a:off x="2614757" y="2727324"/>
            <a:ext cx="1154483" cy="415498"/>
          </a:xfrm>
          <a:prstGeom prst="rect">
            <a:avLst/>
          </a:prstGeom>
          <a:noFill/>
        </p:spPr>
        <p:txBody>
          <a:bodyPr wrap="none" rtlCol="0">
            <a:spAutoFit/>
          </a:bodyPr>
          <a:lstStyle/>
          <a:p>
            <a:pPr algn="ctr"/>
            <a:r>
              <a:rPr lang="ja-JP" sz="1050" b="0" i="0" strike="noStrike" cap="none" spc="0" baseline="0">
                <a:solidFill>
                  <a:srgbClr val="4D4D4D"/>
                </a:solidFill>
                <a:effectLst/>
                <a:latin typeface="+mj-lt"/>
                <a:ea typeface="ＭＳ Ｐゴシック" panose="020B0600070205080204" pitchFamily="50" charset="-128"/>
                <a:cs typeface="MS UI Gothic"/>
              </a:rPr>
              <a:t>未調整p &lt; 0.001</a:t>
            </a:r>
          </a:p>
          <a:p>
            <a:pPr algn="ctr"/>
            <a:r>
              <a:rPr lang="ja-JP" sz="1050" b="0" i="0" strike="noStrike" cap="none" spc="0" baseline="0">
                <a:solidFill>
                  <a:srgbClr val="4D4D4D"/>
                </a:solidFill>
                <a:effectLst/>
                <a:latin typeface="+mj-lt"/>
                <a:ea typeface="ＭＳ Ｐゴシック" panose="020B0600070205080204" pitchFamily="50" charset="-128"/>
                <a:cs typeface="MS UI Gothic"/>
              </a:rPr>
              <a:t>調整* p = 0.002</a:t>
            </a:r>
            <a:endParaRPr lang="en-GB" sz="1050">
              <a:latin typeface="+mj-lt"/>
              <a:ea typeface="ＭＳ Ｐゴシック" panose="020B0600070205080204" pitchFamily="50" charset="-128"/>
            </a:endParaRPr>
          </a:p>
        </p:txBody>
      </p:sp>
      <p:sp>
        <p:nvSpPr>
          <p:cNvPr id="253" name="TextBox 252"/>
          <p:cNvSpPr txBox="1"/>
          <p:nvPr/>
        </p:nvSpPr>
        <p:spPr>
          <a:xfrm>
            <a:off x="5378487" y="3504692"/>
            <a:ext cx="1154483" cy="415498"/>
          </a:xfrm>
          <a:prstGeom prst="rect">
            <a:avLst/>
          </a:prstGeom>
          <a:noFill/>
        </p:spPr>
        <p:txBody>
          <a:bodyPr wrap="none" rtlCol="0">
            <a:spAutoFit/>
          </a:bodyPr>
          <a:lstStyle/>
          <a:p>
            <a:pPr algn="ctr"/>
            <a:r>
              <a:rPr lang="ja-JP" sz="1050" b="0" i="0" strike="noStrike" cap="none" spc="0" baseline="0">
                <a:solidFill>
                  <a:srgbClr val="4D4D4D"/>
                </a:solidFill>
                <a:effectLst/>
                <a:latin typeface="+mj-lt"/>
                <a:ea typeface="ＭＳ Ｐゴシック" panose="020B0600070205080204" pitchFamily="50" charset="-128"/>
                <a:cs typeface="MS UI Gothic"/>
              </a:rPr>
              <a:t>未調整p &lt; 0.001</a:t>
            </a:r>
          </a:p>
          <a:p>
            <a:pPr algn="ctr"/>
            <a:r>
              <a:rPr lang="ja-JP" sz="1050" b="0" i="0" strike="noStrike" cap="none" spc="0" baseline="0">
                <a:solidFill>
                  <a:srgbClr val="4D4D4D"/>
                </a:solidFill>
                <a:effectLst/>
                <a:latin typeface="+mj-lt"/>
                <a:ea typeface="ＭＳ Ｐゴシック" panose="020B0600070205080204" pitchFamily="50" charset="-128"/>
                <a:cs typeface="MS UI Gothic"/>
              </a:rPr>
              <a:t>調整* p &lt; 0.001</a:t>
            </a:r>
            <a:endParaRPr lang="en-GB" sz="1050">
              <a:latin typeface="+mj-lt"/>
              <a:ea typeface="ＭＳ Ｐゴシック" panose="020B0600070205080204" pitchFamily="50" charset="-128"/>
            </a:endParaRPr>
          </a:p>
        </p:txBody>
      </p:sp>
    </p:spTree>
    <p:extLst>
      <p:ext uri="{BB962C8B-B14F-4D97-AF65-F5344CB8AC3E}">
        <p14:creationId xmlns:p14="http://schemas.microsoft.com/office/powerpoint/2010/main" xmlns="" val="326899842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12：少数転移性結腸直腸癌：全身腫瘍組織量の予後予測、局所領域治療の役割および一次療法の強化－GONOによるTRIBE試験およびTRIBE2試験の統合解析－Zucchelli G, et al.</a:t>
            </a:r>
            <a:endParaRPr lang="en-US"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ea typeface="ＭＳ Ｐゴシック" panose="020B0600070205080204" pitchFamily="50" charset="-128"/>
                <a:cs typeface="MS UI Gothic"/>
              </a:rPr>
              <a:t>主な結果（続き）</a:t>
            </a:r>
          </a:p>
        </p:txBody>
      </p:sp>
      <p:sp>
        <p:nvSpPr>
          <p:cNvPr id="13"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ea typeface="ＭＳ Ｐゴシック" panose="020B0600070205080204" pitchFamily="50" charset="-128"/>
                <a:cs typeface="MS UI Gothic"/>
              </a:rPr>
              <a:t>Zucchelli G, et al. J Clin Oncol 2020; 38(suppl): abstr 12</a:t>
            </a:r>
            <a:endParaRPr lang="en-US">
              <a:ea typeface="ＭＳ Ｐゴシック" panose="020B0600070205080204" pitchFamily="50" charset="-128"/>
            </a:endParaRPr>
          </a:p>
        </p:txBody>
      </p:sp>
      <p:graphicFrame>
        <p:nvGraphicFramePr>
          <p:cNvPr id="14" name="Group 88"/>
          <p:cNvGraphicFramePr>
            <a:graphicFrameLocks noGrp="1"/>
          </p:cNvGraphicFramePr>
          <p:nvPr>
            <p:extLst>
              <p:ext uri="{D42A27DB-BD31-4B8C-83A1-F6EECF244321}">
                <p14:modId xmlns:p14="http://schemas.microsoft.com/office/powerpoint/2010/main" xmlns="" val="4265735365"/>
              </p:ext>
            </p:extLst>
          </p:nvPr>
        </p:nvGraphicFramePr>
        <p:xfrm>
          <a:off x="301212" y="1670464"/>
          <a:ext cx="8541577" cy="3851040"/>
        </p:xfrm>
        <a:graphic>
          <a:graphicData uri="http://schemas.openxmlformats.org/drawingml/2006/table">
            <a:tbl>
              <a:tblPr firstRow="1" bandRow="1">
                <a:tableStyleId>{69012ECD-51FC-41F1-AA8D-1B2483CD663E}</a:tableStyleId>
              </a:tblPr>
              <a:tblGrid>
                <a:gridCol w="2574492">
                  <a:extLst>
                    <a:ext uri="{9D8B030D-6E8A-4147-A177-3AD203B41FA5}">
                      <a16:colId xmlns:a16="http://schemas.microsoft.com/office/drawing/2014/main" xmlns="" val="20000"/>
                    </a:ext>
                  </a:extLst>
                </a:gridCol>
                <a:gridCol w="1426406">
                  <a:extLst>
                    <a:ext uri="{9D8B030D-6E8A-4147-A177-3AD203B41FA5}">
                      <a16:colId xmlns:a16="http://schemas.microsoft.com/office/drawing/2014/main" xmlns="" val="3397994981"/>
                    </a:ext>
                  </a:extLst>
                </a:gridCol>
                <a:gridCol w="1518509">
                  <a:extLst>
                    <a:ext uri="{9D8B030D-6E8A-4147-A177-3AD203B41FA5}">
                      <a16:colId xmlns:a16="http://schemas.microsoft.com/office/drawing/2014/main" xmlns="" val="3450481736"/>
                    </a:ext>
                  </a:extLst>
                </a:gridCol>
                <a:gridCol w="1456841">
                  <a:extLst>
                    <a:ext uri="{9D8B030D-6E8A-4147-A177-3AD203B41FA5}">
                      <a16:colId xmlns:a16="http://schemas.microsoft.com/office/drawing/2014/main" xmlns="" val="2460137384"/>
                    </a:ext>
                  </a:extLst>
                </a:gridCol>
                <a:gridCol w="1565329">
                  <a:extLst>
                    <a:ext uri="{9D8B030D-6E8A-4147-A177-3AD203B41FA5}">
                      <a16:colId xmlns:a16="http://schemas.microsoft.com/office/drawing/2014/main" xmlns="" val="2389182358"/>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化学療法強化の影響</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非OMD低TB（n = 1032）</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j-lt"/>
                          <a:ea typeface="ＭＳ Ｐゴシック" panose="020B0600070205080204" pitchFamily="50" charset="-128"/>
                          <a:cs typeface="MS UI Gothic"/>
                        </a:rPr>
                        <a:t>OMD低TB（n = 126）</a:t>
                      </a: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noProof="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二剤併用／be</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v</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n = 523）</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FOLFOXIRI/bev（n = 509）</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二剤併用／be</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v</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n = 59）</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dirty="0">
                          <a:solidFill>
                            <a:srgbClr val="FFFFFF"/>
                          </a:solidFill>
                          <a:effectLst/>
                          <a:latin typeface="+mj-lt"/>
                          <a:ea typeface="ＭＳ Ｐゴシック" panose="020B0600070205080204" pitchFamily="50" charset="-128"/>
                          <a:cs typeface="MS UI Gothic"/>
                        </a:rPr>
                        <a:t>FOLFOXIRI/bev（n = 67）</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ORR、％</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52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61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51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75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O</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95％CI）；p値</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1.4</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1.14、1.87）</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0</a:t>
                      </a:r>
                      <a:r>
                        <a:rPr lang="ja-JP" sz="1400" b="0" i="0" strike="noStrike" cap="none" spc="0" baseline="0" dirty="0">
                          <a:solidFill>
                            <a:srgbClr val="4D4D4D"/>
                          </a:solidFill>
                          <a:effectLst/>
                          <a:latin typeface="+mj-lt"/>
                          <a:ea typeface="ＭＳ Ｐゴシック" panose="020B0600070205080204" pitchFamily="50" charset="-128"/>
                          <a:cs typeface="MS UI Gothic"/>
                        </a:rPr>
                        <a:t>.003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1.43、6.02）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&lt;</a:t>
                      </a:r>
                      <a:r>
                        <a:rPr lang="ja-JP" sz="1400" b="0" i="0" strike="noStrike" cap="none" spc="0" baseline="0" dirty="0">
                          <a:solidFill>
                            <a:srgbClr val="4D4D4D"/>
                          </a:solidFill>
                          <a:effectLst/>
                          <a:latin typeface="+mj-lt"/>
                          <a:ea typeface="ＭＳ Ｐゴシック" panose="020B0600070205080204" pitchFamily="50" charset="-128"/>
                          <a:cs typeface="MS UI Gothic"/>
                        </a:rPr>
                        <a:t>0.001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PFS事象、</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j-lt"/>
                          <a:ea typeface="ＭＳ Ｐゴシック" panose="020B0600070205080204" pitchFamily="50" charset="-128"/>
                          <a:cs typeface="MS UI Gothic"/>
                        </a:rPr>
                        <a:t>48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92）</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j-lt"/>
                          <a:ea typeface="ＭＳ Ｐゴシック" panose="020B0600070205080204" pitchFamily="50" charset="-128"/>
                          <a:cs typeface="MS UI Gothic"/>
                        </a:rPr>
                        <a:t>46</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91）</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j-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1</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86）</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strike="noStrike" cap="none" spc="0" baseline="0" dirty="0">
                          <a:solidFill>
                            <a:srgbClr val="4D4D4D"/>
                          </a:solidFill>
                          <a:effectLst/>
                          <a:latin typeface="+mj-lt"/>
                          <a:ea typeface="ＭＳ Ｐゴシック" panose="020B0600070205080204" pitchFamily="50" charset="-128"/>
                          <a:cs typeface="MS UI Gothic"/>
                        </a:rPr>
                        <a:t>5</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78）</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mPFS、月数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13.9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HR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0.7</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0.67、0.87）</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0.8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0.57、1.25）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endParaRPr lang="en-GB"/>
                    </a:p>
                  </a:txBody>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OS事象、</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40</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77）</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35</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70）</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28（86）</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31（78）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mOS、月数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22.5</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26.3</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48.4</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43.7</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H</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R</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95％CI）</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0.8</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0.71、0.95）</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0</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0.71、2.01）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1L局所領域療法、</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16</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16）</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3</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28）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extLst>
                  <a:ext uri="{0D108BD9-81ED-4DB2-BD59-A6C34878D82A}">
                    <a16:rowId xmlns:a16="http://schemas.microsoft.com/office/drawing/2014/main" xmlns="" val="386570399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PD後の局所領域治療の再投与、n/</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24/12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8</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19）</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US" sz="1400" b="0" i="0" u="none" strike="noStrike" cap="none" normalizeH="0" baseline="0" noProof="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13/2</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52）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620175162"/>
                  </a:ext>
                </a:extLst>
              </a:tr>
            </a:tbl>
          </a:graphicData>
        </a:graphic>
      </p:graphicFrame>
    </p:spTree>
    <p:extLst>
      <p:ext uri="{BB962C8B-B14F-4D97-AF65-F5344CB8AC3E}">
        <p14:creationId xmlns:p14="http://schemas.microsoft.com/office/powerpoint/2010/main" xmlns="" val="352957707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12：少数転移性結腸直腸癌：全身腫瘍組織量の予後予測、局所領域治療の役割および一次療法の強化－GONOによるTRIBE試験およびTRIBE2試験の統合解析－Zucchelli G, et al.</a:t>
            </a:r>
            <a:endParaRPr lang="en-US" dirty="0"/>
          </a:p>
        </p:txBody>
      </p:sp>
      <p:sp>
        <p:nvSpPr>
          <p:cNvPr id="71"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主な結果（続き）</a:t>
            </a:r>
          </a:p>
        </p:txBody>
      </p:sp>
      <p:sp>
        <p:nvSpPr>
          <p:cNvPr id="72"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Zucchelli G, et al. J Clin Oncol 2020; 38(suppl): abstr 12</a:t>
            </a:r>
            <a:endParaRPr lang="en-US">
              <a:latin typeface="+mj-lt"/>
              <a:ea typeface="ＭＳ Ｐゴシック" panose="020B0600070205080204" pitchFamily="50" charset="-128"/>
            </a:endParaRPr>
          </a:p>
        </p:txBody>
      </p:sp>
      <p:sp>
        <p:nvSpPr>
          <p:cNvPr id="73" name="TextBox 72"/>
          <p:cNvSpPr txBox="1"/>
          <p:nvPr/>
        </p:nvSpPr>
        <p:spPr>
          <a:xfrm>
            <a:off x="2624192" y="1537860"/>
            <a:ext cx="3895618" cy="338554"/>
          </a:xfrm>
          <a:prstGeom prst="rect">
            <a:avLst/>
          </a:prstGeom>
          <a:noFill/>
        </p:spPr>
        <p:txBody>
          <a:bodyPr wrap="none" rtlCol="0">
            <a:spAutoFit/>
          </a:bodyPr>
          <a:lstStyle/>
          <a:p>
            <a:pPr algn="ctr"/>
            <a:r>
              <a:rPr lang="ja-JP" sz="1600" b="1" i="0" strike="noStrike" cap="none" spc="0" baseline="0" dirty="0">
                <a:solidFill>
                  <a:srgbClr val="4D4D4D"/>
                </a:solidFill>
                <a:effectLst/>
                <a:latin typeface="+mj-lt"/>
                <a:ea typeface="ＭＳ Ｐゴシック" panose="020B0600070205080204" pitchFamily="50" charset="-128"/>
                <a:cs typeface="MS UI Gothic"/>
              </a:rPr>
              <a:t>局所領域治療の有効性に及ぼす影響: OS</a:t>
            </a:r>
            <a:endParaRPr lang="en-GB" sz="1600" b="1" dirty="0">
              <a:latin typeface="+mj-lt"/>
              <a:ea typeface="ＭＳ Ｐゴシック" panose="020B0600070205080204" pitchFamily="50" charset="-128"/>
            </a:endParaRPr>
          </a:p>
        </p:txBody>
      </p:sp>
      <p:sp>
        <p:nvSpPr>
          <p:cNvPr id="74" name="Freeform 21">
            <a:extLst>
              <a:ext uri="{FF2B5EF4-FFF2-40B4-BE49-F238E27FC236}">
                <a16:creationId xmlns:a16="http://schemas.microsoft.com/office/drawing/2014/main" xmlns="" id="{1E3E69FD-D3AE-4FAE-B0E5-70CF54FF3529}"/>
              </a:ext>
            </a:extLst>
          </p:cNvPr>
          <p:cNvSpPr/>
          <p:nvPr/>
        </p:nvSpPr>
        <p:spPr bwMode="auto">
          <a:xfrm>
            <a:off x="2133940" y="2028161"/>
            <a:ext cx="5147437" cy="32365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75" name="Line 6">
            <a:extLst>
              <a:ext uri="{FF2B5EF4-FFF2-40B4-BE49-F238E27FC236}">
                <a16:creationId xmlns:a16="http://schemas.microsoft.com/office/drawing/2014/main" xmlns="" id="{E39C28A4-9490-4018-A09E-84DB1008EE99}"/>
              </a:ext>
            </a:extLst>
          </p:cNvPr>
          <p:cNvSpPr>
            <a:spLocks noChangeShapeType="1"/>
          </p:cNvSpPr>
          <p:nvPr/>
        </p:nvSpPr>
        <p:spPr bwMode="auto">
          <a:xfrm>
            <a:off x="2033324" y="2028161"/>
            <a:ext cx="9408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76" name="Line 7">
            <a:extLst>
              <a:ext uri="{FF2B5EF4-FFF2-40B4-BE49-F238E27FC236}">
                <a16:creationId xmlns:a16="http://schemas.microsoft.com/office/drawing/2014/main" xmlns="" id="{3F7AB73B-B8B2-4FEF-B38B-6E2202AFB78B}"/>
              </a:ext>
            </a:extLst>
          </p:cNvPr>
          <p:cNvSpPr>
            <a:spLocks noChangeShapeType="1"/>
          </p:cNvSpPr>
          <p:nvPr/>
        </p:nvSpPr>
        <p:spPr bwMode="auto">
          <a:xfrm>
            <a:off x="2033324" y="2681680"/>
            <a:ext cx="9408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77" name="Line 8">
            <a:extLst>
              <a:ext uri="{FF2B5EF4-FFF2-40B4-BE49-F238E27FC236}">
                <a16:creationId xmlns:a16="http://schemas.microsoft.com/office/drawing/2014/main" xmlns="" id="{B250A475-7B77-4C0E-8BF6-3E10815932D7}"/>
              </a:ext>
            </a:extLst>
          </p:cNvPr>
          <p:cNvSpPr>
            <a:spLocks noChangeShapeType="1"/>
          </p:cNvSpPr>
          <p:nvPr/>
        </p:nvSpPr>
        <p:spPr bwMode="auto">
          <a:xfrm>
            <a:off x="2033324" y="3305857"/>
            <a:ext cx="9408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78" name="Line 9">
            <a:extLst>
              <a:ext uri="{FF2B5EF4-FFF2-40B4-BE49-F238E27FC236}">
                <a16:creationId xmlns:a16="http://schemas.microsoft.com/office/drawing/2014/main" xmlns="" id="{56297AD4-BDD1-4AEB-8B1A-E9453230CA2F}"/>
              </a:ext>
            </a:extLst>
          </p:cNvPr>
          <p:cNvSpPr>
            <a:spLocks noChangeShapeType="1"/>
          </p:cNvSpPr>
          <p:nvPr/>
        </p:nvSpPr>
        <p:spPr bwMode="auto">
          <a:xfrm>
            <a:off x="2033324" y="3950205"/>
            <a:ext cx="9408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79" name="Line 10">
            <a:extLst>
              <a:ext uri="{FF2B5EF4-FFF2-40B4-BE49-F238E27FC236}">
                <a16:creationId xmlns:a16="http://schemas.microsoft.com/office/drawing/2014/main" xmlns="" id="{CC9232F9-EDD1-4010-955C-F7F3ED36E6F3}"/>
              </a:ext>
            </a:extLst>
          </p:cNvPr>
          <p:cNvSpPr>
            <a:spLocks noChangeShapeType="1"/>
          </p:cNvSpPr>
          <p:nvPr/>
        </p:nvSpPr>
        <p:spPr bwMode="auto">
          <a:xfrm>
            <a:off x="2033324" y="4581109"/>
            <a:ext cx="9408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80" name="Line 11">
            <a:extLst>
              <a:ext uri="{FF2B5EF4-FFF2-40B4-BE49-F238E27FC236}">
                <a16:creationId xmlns:a16="http://schemas.microsoft.com/office/drawing/2014/main" xmlns="" id="{1AF78F3F-C65A-4489-9371-9C36878E1A41}"/>
              </a:ext>
            </a:extLst>
          </p:cNvPr>
          <p:cNvSpPr>
            <a:spLocks noChangeShapeType="1"/>
          </p:cNvSpPr>
          <p:nvPr/>
        </p:nvSpPr>
        <p:spPr bwMode="auto">
          <a:xfrm>
            <a:off x="2033324" y="5260570"/>
            <a:ext cx="94081"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81" name="TextBox 19">
            <a:extLst>
              <a:ext uri="{FF2B5EF4-FFF2-40B4-BE49-F238E27FC236}">
                <a16:creationId xmlns:a16="http://schemas.microsoft.com/office/drawing/2014/main" xmlns="" id="{B312D22E-889E-45A6-A49E-078FFF219FF0}"/>
              </a:ext>
            </a:extLst>
          </p:cNvPr>
          <p:cNvSpPr txBox="1"/>
          <p:nvPr/>
        </p:nvSpPr>
        <p:spPr>
          <a:xfrm>
            <a:off x="1692092" y="1888316"/>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100</a:t>
            </a:r>
          </a:p>
        </p:txBody>
      </p:sp>
      <p:sp>
        <p:nvSpPr>
          <p:cNvPr id="82" name="TextBox 20">
            <a:extLst>
              <a:ext uri="{FF2B5EF4-FFF2-40B4-BE49-F238E27FC236}">
                <a16:creationId xmlns:a16="http://schemas.microsoft.com/office/drawing/2014/main" xmlns="" id="{96C06970-A3B1-4BEE-A3EE-B84F515C0CB8}"/>
              </a:ext>
            </a:extLst>
          </p:cNvPr>
          <p:cNvSpPr txBox="1"/>
          <p:nvPr/>
        </p:nvSpPr>
        <p:spPr>
          <a:xfrm>
            <a:off x="1785075" y="2544253"/>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80</a:t>
            </a:r>
          </a:p>
        </p:txBody>
      </p:sp>
      <p:sp>
        <p:nvSpPr>
          <p:cNvPr id="83" name="TextBox 21">
            <a:extLst>
              <a:ext uri="{FF2B5EF4-FFF2-40B4-BE49-F238E27FC236}">
                <a16:creationId xmlns:a16="http://schemas.microsoft.com/office/drawing/2014/main" xmlns="" id="{2F8FD029-5ED4-446C-A197-88377841672F}"/>
              </a:ext>
            </a:extLst>
          </p:cNvPr>
          <p:cNvSpPr txBox="1"/>
          <p:nvPr/>
        </p:nvSpPr>
        <p:spPr>
          <a:xfrm>
            <a:off x="1785075" y="314750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60</a:t>
            </a:r>
          </a:p>
        </p:txBody>
      </p:sp>
      <p:sp>
        <p:nvSpPr>
          <p:cNvPr id="84" name="TextBox 22">
            <a:extLst>
              <a:ext uri="{FF2B5EF4-FFF2-40B4-BE49-F238E27FC236}">
                <a16:creationId xmlns:a16="http://schemas.microsoft.com/office/drawing/2014/main" xmlns="" id="{32086B58-7F0A-4CDC-8C76-AFC9091A9E81}"/>
              </a:ext>
            </a:extLst>
          </p:cNvPr>
          <p:cNvSpPr txBox="1"/>
          <p:nvPr/>
        </p:nvSpPr>
        <p:spPr>
          <a:xfrm>
            <a:off x="1785075" y="3812208"/>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sp>
        <p:nvSpPr>
          <p:cNvPr id="85" name="TextBox 23">
            <a:extLst>
              <a:ext uri="{FF2B5EF4-FFF2-40B4-BE49-F238E27FC236}">
                <a16:creationId xmlns:a16="http://schemas.microsoft.com/office/drawing/2014/main" xmlns="" id="{E27ECAF0-ECE1-4FF6-817A-504C7200A3D8}"/>
              </a:ext>
            </a:extLst>
          </p:cNvPr>
          <p:cNvSpPr txBox="1"/>
          <p:nvPr/>
        </p:nvSpPr>
        <p:spPr>
          <a:xfrm>
            <a:off x="1785075" y="444282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86" name="TextBox 24">
            <a:extLst>
              <a:ext uri="{FF2B5EF4-FFF2-40B4-BE49-F238E27FC236}">
                <a16:creationId xmlns:a16="http://schemas.microsoft.com/office/drawing/2014/main" xmlns="" id="{C4781E75-BCD0-4172-95CF-E7FD77135C73}"/>
              </a:ext>
            </a:extLst>
          </p:cNvPr>
          <p:cNvSpPr txBox="1"/>
          <p:nvPr/>
        </p:nvSpPr>
        <p:spPr>
          <a:xfrm>
            <a:off x="1878109" y="5122790"/>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87" name="Line 21">
            <a:extLst>
              <a:ext uri="{FF2B5EF4-FFF2-40B4-BE49-F238E27FC236}">
                <a16:creationId xmlns:a16="http://schemas.microsoft.com/office/drawing/2014/main" xmlns="" id="{F21D854C-D5CB-4529-B28D-B8831201CCA6}"/>
              </a:ext>
            </a:extLst>
          </p:cNvPr>
          <p:cNvSpPr>
            <a:spLocks noChangeShapeType="1"/>
          </p:cNvSpPr>
          <p:nvPr/>
        </p:nvSpPr>
        <p:spPr bwMode="auto">
          <a:xfrm flipH="1">
            <a:off x="2233403"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88" name="Line 19">
            <a:extLst>
              <a:ext uri="{FF2B5EF4-FFF2-40B4-BE49-F238E27FC236}">
                <a16:creationId xmlns:a16="http://schemas.microsoft.com/office/drawing/2014/main" xmlns="" id="{63FA8E91-4506-4C85-9984-7E53DD498924}"/>
              </a:ext>
            </a:extLst>
          </p:cNvPr>
          <p:cNvSpPr>
            <a:spLocks noChangeShapeType="1"/>
          </p:cNvSpPr>
          <p:nvPr/>
        </p:nvSpPr>
        <p:spPr bwMode="auto">
          <a:xfrm flipH="1">
            <a:off x="2842585"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89" name="Line 21">
            <a:extLst>
              <a:ext uri="{FF2B5EF4-FFF2-40B4-BE49-F238E27FC236}">
                <a16:creationId xmlns:a16="http://schemas.microsoft.com/office/drawing/2014/main" xmlns="" id="{31AEB4FA-0680-4B16-BCBF-5256B2CB564E}"/>
              </a:ext>
            </a:extLst>
          </p:cNvPr>
          <p:cNvSpPr>
            <a:spLocks noChangeShapeType="1"/>
          </p:cNvSpPr>
          <p:nvPr/>
        </p:nvSpPr>
        <p:spPr bwMode="auto">
          <a:xfrm flipH="1">
            <a:off x="3433576"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90" name="TextBox 26">
            <a:extLst>
              <a:ext uri="{FF2B5EF4-FFF2-40B4-BE49-F238E27FC236}">
                <a16:creationId xmlns:a16="http://schemas.microsoft.com/office/drawing/2014/main" xmlns="" id="{D6F3A8A7-55BB-4D60-8DB8-DE8B262CA3F0}"/>
              </a:ext>
            </a:extLst>
          </p:cNvPr>
          <p:cNvSpPr txBox="1"/>
          <p:nvPr/>
        </p:nvSpPr>
        <p:spPr>
          <a:xfrm>
            <a:off x="2150565" y="5327861"/>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91" name="TextBox 28">
            <a:extLst>
              <a:ext uri="{FF2B5EF4-FFF2-40B4-BE49-F238E27FC236}">
                <a16:creationId xmlns:a16="http://schemas.microsoft.com/office/drawing/2014/main" xmlns="" id="{6919CF2C-D72E-4CE0-9F95-063A81B072DC}"/>
              </a:ext>
            </a:extLst>
          </p:cNvPr>
          <p:cNvSpPr txBox="1"/>
          <p:nvPr/>
        </p:nvSpPr>
        <p:spPr>
          <a:xfrm>
            <a:off x="2759747" y="5327861"/>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5</a:t>
            </a:r>
          </a:p>
        </p:txBody>
      </p:sp>
      <p:sp>
        <p:nvSpPr>
          <p:cNvPr id="92" name="TextBox 30">
            <a:extLst>
              <a:ext uri="{FF2B5EF4-FFF2-40B4-BE49-F238E27FC236}">
                <a16:creationId xmlns:a16="http://schemas.microsoft.com/office/drawing/2014/main" xmlns="" id="{66F03F5B-1101-4C7D-82AA-2CF5B42AE26E}"/>
              </a:ext>
            </a:extLst>
          </p:cNvPr>
          <p:cNvSpPr txBox="1"/>
          <p:nvPr/>
        </p:nvSpPr>
        <p:spPr>
          <a:xfrm>
            <a:off x="3296178"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93" name="Line 21">
            <a:extLst>
              <a:ext uri="{FF2B5EF4-FFF2-40B4-BE49-F238E27FC236}">
                <a16:creationId xmlns:a16="http://schemas.microsoft.com/office/drawing/2014/main" xmlns="" id="{F1CBAC55-943C-4D0C-89A5-47A250745109}"/>
              </a:ext>
            </a:extLst>
          </p:cNvPr>
          <p:cNvSpPr>
            <a:spLocks noChangeShapeType="1"/>
          </p:cNvSpPr>
          <p:nvPr/>
        </p:nvSpPr>
        <p:spPr bwMode="auto">
          <a:xfrm flipH="1">
            <a:off x="4011744"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94" name="TextBox 30">
            <a:extLst>
              <a:ext uri="{FF2B5EF4-FFF2-40B4-BE49-F238E27FC236}">
                <a16:creationId xmlns:a16="http://schemas.microsoft.com/office/drawing/2014/main" xmlns="" id="{1FFB1470-839F-4BE1-93B8-423DC942C0A6}"/>
              </a:ext>
            </a:extLst>
          </p:cNvPr>
          <p:cNvSpPr txBox="1"/>
          <p:nvPr/>
        </p:nvSpPr>
        <p:spPr>
          <a:xfrm>
            <a:off x="3881702"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95" name="Line 21">
            <a:extLst>
              <a:ext uri="{FF2B5EF4-FFF2-40B4-BE49-F238E27FC236}">
                <a16:creationId xmlns:a16="http://schemas.microsoft.com/office/drawing/2014/main" xmlns="" id="{FE5D2251-8F85-4E78-8A35-3CA847268DFF}"/>
              </a:ext>
            </a:extLst>
          </p:cNvPr>
          <p:cNvSpPr>
            <a:spLocks noChangeShapeType="1"/>
          </p:cNvSpPr>
          <p:nvPr/>
        </p:nvSpPr>
        <p:spPr bwMode="auto">
          <a:xfrm flipH="1">
            <a:off x="4602758"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96" name="TextBox 95">
            <a:extLst>
              <a:ext uri="{FF2B5EF4-FFF2-40B4-BE49-F238E27FC236}">
                <a16:creationId xmlns:a16="http://schemas.microsoft.com/office/drawing/2014/main" xmlns="" id="{DB60584D-5FB1-45C8-BC6C-8982D1B9ACC3}"/>
              </a:ext>
            </a:extLst>
          </p:cNvPr>
          <p:cNvSpPr txBox="1"/>
          <p:nvPr/>
        </p:nvSpPr>
        <p:spPr>
          <a:xfrm>
            <a:off x="4466388"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97" name="Line 21">
            <a:extLst>
              <a:ext uri="{FF2B5EF4-FFF2-40B4-BE49-F238E27FC236}">
                <a16:creationId xmlns:a16="http://schemas.microsoft.com/office/drawing/2014/main" xmlns="" id="{68A342C3-7048-494E-8FDB-ED09DD2A718E}"/>
              </a:ext>
            </a:extLst>
          </p:cNvPr>
          <p:cNvSpPr>
            <a:spLocks noChangeShapeType="1"/>
          </p:cNvSpPr>
          <p:nvPr/>
        </p:nvSpPr>
        <p:spPr bwMode="auto">
          <a:xfrm flipH="1">
            <a:off x="5230301"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98" name="Line 19">
            <a:extLst>
              <a:ext uri="{FF2B5EF4-FFF2-40B4-BE49-F238E27FC236}">
                <a16:creationId xmlns:a16="http://schemas.microsoft.com/office/drawing/2014/main" xmlns="" id="{09EEB373-EC67-4681-973B-157AD35236C2}"/>
              </a:ext>
            </a:extLst>
          </p:cNvPr>
          <p:cNvSpPr>
            <a:spLocks noChangeShapeType="1"/>
          </p:cNvSpPr>
          <p:nvPr/>
        </p:nvSpPr>
        <p:spPr bwMode="auto">
          <a:xfrm flipH="1">
            <a:off x="5855881"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endParaRPr>
          </a:p>
        </p:txBody>
      </p:sp>
      <p:sp>
        <p:nvSpPr>
          <p:cNvPr id="99" name="Line 21">
            <a:extLst>
              <a:ext uri="{FF2B5EF4-FFF2-40B4-BE49-F238E27FC236}">
                <a16:creationId xmlns:a16="http://schemas.microsoft.com/office/drawing/2014/main" xmlns="" id="{0BF704BB-8AB8-4469-8762-E0E9638E0D03}"/>
              </a:ext>
            </a:extLst>
          </p:cNvPr>
          <p:cNvSpPr>
            <a:spLocks noChangeShapeType="1"/>
          </p:cNvSpPr>
          <p:nvPr/>
        </p:nvSpPr>
        <p:spPr bwMode="auto">
          <a:xfrm flipH="1">
            <a:off x="6433739"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00" name="TextBox 26">
            <a:extLst>
              <a:ext uri="{FF2B5EF4-FFF2-40B4-BE49-F238E27FC236}">
                <a16:creationId xmlns:a16="http://schemas.microsoft.com/office/drawing/2014/main" xmlns="" id="{7E86B1B0-9232-4F67-B967-285C0BD5616A}"/>
              </a:ext>
            </a:extLst>
          </p:cNvPr>
          <p:cNvSpPr txBox="1"/>
          <p:nvPr/>
        </p:nvSpPr>
        <p:spPr>
          <a:xfrm>
            <a:off x="5099261"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25</a:t>
            </a:r>
          </a:p>
        </p:txBody>
      </p:sp>
      <p:sp>
        <p:nvSpPr>
          <p:cNvPr id="101" name="TextBox 28">
            <a:extLst>
              <a:ext uri="{FF2B5EF4-FFF2-40B4-BE49-F238E27FC236}">
                <a16:creationId xmlns:a16="http://schemas.microsoft.com/office/drawing/2014/main" xmlns="" id="{32221773-3346-44C4-B1C3-E9D5FD4E5015}"/>
              </a:ext>
            </a:extLst>
          </p:cNvPr>
          <p:cNvSpPr txBox="1"/>
          <p:nvPr/>
        </p:nvSpPr>
        <p:spPr>
          <a:xfrm>
            <a:off x="5724234"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30</a:t>
            </a:r>
          </a:p>
        </p:txBody>
      </p:sp>
      <p:sp>
        <p:nvSpPr>
          <p:cNvPr id="102" name="TextBox 30">
            <a:extLst>
              <a:ext uri="{FF2B5EF4-FFF2-40B4-BE49-F238E27FC236}">
                <a16:creationId xmlns:a16="http://schemas.microsoft.com/office/drawing/2014/main" xmlns="" id="{75CD921D-B7A1-4240-A3FA-A59B4BE09818}"/>
              </a:ext>
            </a:extLst>
          </p:cNvPr>
          <p:cNvSpPr txBox="1"/>
          <p:nvPr/>
        </p:nvSpPr>
        <p:spPr>
          <a:xfrm>
            <a:off x="6312361"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35</a:t>
            </a:r>
          </a:p>
        </p:txBody>
      </p:sp>
      <p:sp>
        <p:nvSpPr>
          <p:cNvPr id="103" name="Line 21">
            <a:extLst>
              <a:ext uri="{FF2B5EF4-FFF2-40B4-BE49-F238E27FC236}">
                <a16:creationId xmlns:a16="http://schemas.microsoft.com/office/drawing/2014/main" xmlns="" id="{C98EE5CA-3852-444D-AD81-0806C35F2D0F}"/>
              </a:ext>
            </a:extLst>
          </p:cNvPr>
          <p:cNvSpPr>
            <a:spLocks noChangeShapeType="1"/>
          </p:cNvSpPr>
          <p:nvPr/>
        </p:nvSpPr>
        <p:spPr bwMode="auto">
          <a:xfrm flipH="1">
            <a:off x="7011906" y="5260570"/>
            <a:ext cx="0" cy="79654"/>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lt"/>
              <a:ea typeface="ＭＳ Ｐゴシック" panose="020B0600070205080204" pitchFamily="50" charset="-128"/>
              <a:cs typeface="Arial" panose="020B0604020202020204" pitchFamily="34" charset="0"/>
            </a:endParaRPr>
          </a:p>
        </p:txBody>
      </p:sp>
      <p:sp>
        <p:nvSpPr>
          <p:cNvPr id="104" name="TextBox 30">
            <a:extLst>
              <a:ext uri="{FF2B5EF4-FFF2-40B4-BE49-F238E27FC236}">
                <a16:creationId xmlns:a16="http://schemas.microsoft.com/office/drawing/2014/main" xmlns="" id="{8224922F-5105-4975-933E-48718EC9C43C}"/>
              </a:ext>
            </a:extLst>
          </p:cNvPr>
          <p:cNvSpPr txBox="1"/>
          <p:nvPr/>
        </p:nvSpPr>
        <p:spPr>
          <a:xfrm>
            <a:off x="6884097"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40</a:t>
            </a:r>
          </a:p>
        </p:txBody>
      </p:sp>
      <p:grpSp>
        <p:nvGrpSpPr>
          <p:cNvPr id="105" name="Group 104">
            <a:extLst>
              <a:ext uri="{FF2B5EF4-FFF2-40B4-BE49-F238E27FC236}">
                <a16:creationId xmlns:a16="http://schemas.microsoft.com/office/drawing/2014/main" xmlns="" id="{223A0084-2E86-419A-9028-CCEE4D237029}"/>
              </a:ext>
            </a:extLst>
          </p:cNvPr>
          <p:cNvGrpSpPr/>
          <p:nvPr/>
        </p:nvGrpSpPr>
        <p:grpSpPr>
          <a:xfrm>
            <a:off x="2051134" y="5769429"/>
            <a:ext cx="5091617" cy="272758"/>
            <a:chOff x="2051134" y="5644734"/>
            <a:chExt cx="5091617" cy="272758"/>
          </a:xfrm>
        </p:grpSpPr>
        <p:sp>
          <p:nvSpPr>
            <p:cNvPr id="106" name="TextBox 46">
              <a:extLst>
                <a:ext uri="{FF2B5EF4-FFF2-40B4-BE49-F238E27FC236}">
                  <a16:creationId xmlns:a16="http://schemas.microsoft.com/office/drawing/2014/main" xmlns="" id="{14DC274A-2B70-4A46-AE79-82F242AFF774}"/>
                </a:ext>
              </a:extLst>
            </p:cNvPr>
            <p:cNvSpPr txBox="1"/>
            <p:nvPr/>
          </p:nvSpPr>
          <p:spPr>
            <a:xfrm>
              <a:off x="2051134" y="5644734"/>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167</a:t>
              </a:r>
            </a:p>
          </p:txBody>
        </p:sp>
        <p:sp>
          <p:nvSpPr>
            <p:cNvPr id="107" name="TextBox 47">
              <a:extLst>
                <a:ext uri="{FF2B5EF4-FFF2-40B4-BE49-F238E27FC236}">
                  <a16:creationId xmlns:a16="http://schemas.microsoft.com/office/drawing/2014/main" xmlns="" id="{DB6F617B-2ECE-4654-86D6-9E84535741B3}"/>
                </a:ext>
              </a:extLst>
            </p:cNvPr>
            <p:cNvSpPr txBox="1"/>
            <p:nvPr/>
          </p:nvSpPr>
          <p:spPr>
            <a:xfrm>
              <a:off x="2660420" y="5644734"/>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167</a:t>
              </a:r>
            </a:p>
          </p:txBody>
        </p:sp>
        <p:sp>
          <p:nvSpPr>
            <p:cNvPr id="108" name="TextBox 48">
              <a:extLst>
                <a:ext uri="{FF2B5EF4-FFF2-40B4-BE49-F238E27FC236}">
                  <a16:creationId xmlns:a16="http://schemas.microsoft.com/office/drawing/2014/main" xmlns="" id="{899D47DC-A4D7-4377-AFE0-4A2D73321744}"/>
                </a:ext>
              </a:extLst>
            </p:cNvPr>
            <p:cNvSpPr txBox="1"/>
            <p:nvPr/>
          </p:nvSpPr>
          <p:spPr>
            <a:xfrm>
              <a:off x="3258811"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167</a:t>
              </a:r>
            </a:p>
          </p:txBody>
        </p:sp>
        <p:sp>
          <p:nvSpPr>
            <p:cNvPr id="109" name="TextBox 48">
              <a:extLst>
                <a:ext uri="{FF2B5EF4-FFF2-40B4-BE49-F238E27FC236}">
                  <a16:creationId xmlns:a16="http://schemas.microsoft.com/office/drawing/2014/main" xmlns="" id="{FF81C78C-528B-40FA-8631-158E17296C7A}"/>
                </a:ext>
              </a:extLst>
            </p:cNvPr>
            <p:cNvSpPr txBox="1"/>
            <p:nvPr/>
          </p:nvSpPr>
          <p:spPr>
            <a:xfrm>
              <a:off x="3834448" y="5644734"/>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164</a:t>
              </a:r>
            </a:p>
          </p:txBody>
        </p:sp>
        <p:sp>
          <p:nvSpPr>
            <p:cNvPr id="110" name="TextBox 48">
              <a:extLst>
                <a:ext uri="{FF2B5EF4-FFF2-40B4-BE49-F238E27FC236}">
                  <a16:creationId xmlns:a16="http://schemas.microsoft.com/office/drawing/2014/main" xmlns="" id="{B4608556-F392-4EAA-91D8-63BA40E1135F}"/>
                </a:ext>
              </a:extLst>
            </p:cNvPr>
            <p:cNvSpPr txBox="1"/>
            <p:nvPr/>
          </p:nvSpPr>
          <p:spPr>
            <a:xfrm>
              <a:off x="4440300" y="5644734"/>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158</a:t>
              </a:r>
            </a:p>
          </p:txBody>
        </p:sp>
        <p:sp>
          <p:nvSpPr>
            <p:cNvPr id="111" name="TextBox 46">
              <a:extLst>
                <a:ext uri="{FF2B5EF4-FFF2-40B4-BE49-F238E27FC236}">
                  <a16:creationId xmlns:a16="http://schemas.microsoft.com/office/drawing/2014/main" xmlns="" id="{B08760E9-728A-4585-8851-9E7B36BCD48B}"/>
                </a:ext>
              </a:extLst>
            </p:cNvPr>
            <p:cNvSpPr txBox="1"/>
            <p:nvPr/>
          </p:nvSpPr>
          <p:spPr>
            <a:xfrm>
              <a:off x="5060486" y="5644734"/>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lt"/>
                  <a:ea typeface="ＭＳ Ｐゴシック" panose="020B0600070205080204" pitchFamily="50" charset="-128"/>
                  <a:cs typeface="MS UI Gothic"/>
                </a:rPr>
                <a:t>140</a:t>
              </a:r>
            </a:p>
          </p:txBody>
        </p:sp>
        <p:sp>
          <p:nvSpPr>
            <p:cNvPr id="112" name="TextBox 47">
              <a:extLst>
                <a:ext uri="{FF2B5EF4-FFF2-40B4-BE49-F238E27FC236}">
                  <a16:creationId xmlns:a16="http://schemas.microsoft.com/office/drawing/2014/main" xmlns="" id="{D02B99CC-166B-45D6-8C28-7D8BB2710B90}"/>
                </a:ext>
              </a:extLst>
            </p:cNvPr>
            <p:cNvSpPr txBox="1"/>
            <p:nvPr/>
          </p:nvSpPr>
          <p:spPr>
            <a:xfrm>
              <a:off x="5677749"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121</a:t>
              </a:r>
            </a:p>
          </p:txBody>
        </p:sp>
        <p:sp>
          <p:nvSpPr>
            <p:cNvPr id="113" name="TextBox 48">
              <a:extLst>
                <a:ext uri="{FF2B5EF4-FFF2-40B4-BE49-F238E27FC236}">
                  <a16:creationId xmlns:a16="http://schemas.microsoft.com/office/drawing/2014/main" xmlns="" id="{FB916297-1BDB-4CB5-9744-2C3816FD3B7A}"/>
                </a:ext>
              </a:extLst>
            </p:cNvPr>
            <p:cNvSpPr txBox="1"/>
            <p:nvPr/>
          </p:nvSpPr>
          <p:spPr>
            <a:xfrm>
              <a:off x="6312361" y="564473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92</a:t>
              </a:r>
            </a:p>
          </p:txBody>
        </p:sp>
        <p:sp>
          <p:nvSpPr>
            <p:cNvPr id="114" name="TextBox 48">
              <a:extLst>
                <a:ext uri="{FF2B5EF4-FFF2-40B4-BE49-F238E27FC236}">
                  <a16:creationId xmlns:a16="http://schemas.microsoft.com/office/drawing/2014/main" xmlns="" id="{547F3686-2932-44A2-ABF3-0E714560880C}"/>
                </a:ext>
              </a:extLst>
            </p:cNvPr>
            <p:cNvSpPr txBox="1"/>
            <p:nvPr/>
          </p:nvSpPr>
          <p:spPr>
            <a:xfrm>
              <a:off x="6884100" y="564473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lt"/>
                  <a:ea typeface="ＭＳ Ｐゴシック" panose="020B0600070205080204" pitchFamily="50" charset="-128"/>
                  <a:cs typeface="MS UI Gothic"/>
                </a:rPr>
                <a:t>60</a:t>
              </a:r>
            </a:p>
          </p:txBody>
        </p:sp>
      </p:grpSp>
      <p:sp>
        <p:nvSpPr>
          <p:cNvPr id="115" name="TextBox 114">
            <a:extLst>
              <a:ext uri="{FF2B5EF4-FFF2-40B4-BE49-F238E27FC236}">
                <a16:creationId xmlns:a16="http://schemas.microsoft.com/office/drawing/2014/main" xmlns="" id="{47D6F082-F097-43EF-9673-A086395A2B8F}"/>
              </a:ext>
            </a:extLst>
          </p:cNvPr>
          <p:cNvSpPr txBox="1"/>
          <p:nvPr/>
        </p:nvSpPr>
        <p:spPr>
          <a:xfrm rot="16200000">
            <a:off x="1239747" y="3457637"/>
            <a:ext cx="702436" cy="292388"/>
          </a:xfrm>
          <a:prstGeom prst="rect">
            <a:avLst/>
          </a:prstGeom>
          <a:noFill/>
        </p:spPr>
        <p:txBody>
          <a:bodyPr wrap="none" rtlCol="0">
            <a:spAutoFit/>
          </a:bodyPr>
          <a:lstStyle/>
          <a:p>
            <a:r>
              <a:rPr lang="ja-JP" sz="1300" b="0" i="0" strike="noStrike" cap="none" spc="0" baseline="0">
                <a:solidFill>
                  <a:srgbClr val="4D4D4D"/>
                </a:solidFill>
                <a:effectLst/>
                <a:latin typeface="+mj-lt"/>
                <a:ea typeface="ＭＳ Ｐゴシック" panose="020B0600070205080204" pitchFamily="50" charset="-128"/>
                <a:cs typeface="MS UI Gothic"/>
              </a:rPr>
              <a:t>OS、％</a:t>
            </a:r>
            <a:endParaRPr lang="en-GB" sz="1300">
              <a:latin typeface="+mj-lt"/>
              <a:ea typeface="ＭＳ Ｐゴシック" panose="020B0600070205080204" pitchFamily="50" charset="-128"/>
            </a:endParaRPr>
          </a:p>
        </p:txBody>
      </p:sp>
      <p:grpSp>
        <p:nvGrpSpPr>
          <p:cNvPr id="116" name="Group 115">
            <a:extLst>
              <a:ext uri="{FF2B5EF4-FFF2-40B4-BE49-F238E27FC236}">
                <a16:creationId xmlns:a16="http://schemas.microsoft.com/office/drawing/2014/main" xmlns="" id="{0AD0753B-66DD-42EE-BA3F-58523F02F12D}"/>
              </a:ext>
            </a:extLst>
          </p:cNvPr>
          <p:cNvGrpSpPr/>
          <p:nvPr/>
        </p:nvGrpSpPr>
        <p:grpSpPr>
          <a:xfrm>
            <a:off x="2097624" y="6049801"/>
            <a:ext cx="5045127" cy="272758"/>
            <a:chOff x="2097624" y="5925106"/>
            <a:chExt cx="5045127" cy="272758"/>
          </a:xfrm>
        </p:grpSpPr>
        <p:sp>
          <p:nvSpPr>
            <p:cNvPr id="117" name="TextBox 46">
              <a:extLst>
                <a:ext uri="{FF2B5EF4-FFF2-40B4-BE49-F238E27FC236}">
                  <a16:creationId xmlns:a16="http://schemas.microsoft.com/office/drawing/2014/main" xmlns="" id="{10DB60C1-E688-4F4C-A4E3-38F61BCFE4EC}"/>
                </a:ext>
              </a:extLst>
            </p:cNvPr>
            <p:cNvSpPr txBox="1"/>
            <p:nvPr/>
          </p:nvSpPr>
          <p:spPr>
            <a:xfrm>
              <a:off x="2097624"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35</a:t>
              </a:r>
            </a:p>
          </p:txBody>
        </p:sp>
        <p:sp>
          <p:nvSpPr>
            <p:cNvPr id="118" name="TextBox 47">
              <a:extLst>
                <a:ext uri="{FF2B5EF4-FFF2-40B4-BE49-F238E27FC236}">
                  <a16:creationId xmlns:a16="http://schemas.microsoft.com/office/drawing/2014/main" xmlns="" id="{F11471B8-80C4-4495-A182-A38860B49E4E}"/>
                </a:ext>
              </a:extLst>
            </p:cNvPr>
            <p:cNvSpPr txBox="1"/>
            <p:nvPr/>
          </p:nvSpPr>
          <p:spPr>
            <a:xfrm>
              <a:off x="2692681"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35</a:t>
              </a:r>
            </a:p>
          </p:txBody>
        </p:sp>
        <p:sp>
          <p:nvSpPr>
            <p:cNvPr id="119" name="TextBox 48">
              <a:extLst>
                <a:ext uri="{FF2B5EF4-FFF2-40B4-BE49-F238E27FC236}">
                  <a16:creationId xmlns:a16="http://schemas.microsoft.com/office/drawing/2014/main" xmlns="" id="{3514EBD4-721A-49AD-9CC7-BA8782DA9C2C}"/>
                </a:ext>
              </a:extLst>
            </p:cNvPr>
            <p:cNvSpPr txBox="1"/>
            <p:nvPr/>
          </p:nvSpPr>
          <p:spPr>
            <a:xfrm>
              <a:off x="3305298"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 35</a:t>
              </a:r>
            </a:p>
          </p:txBody>
        </p:sp>
        <p:sp>
          <p:nvSpPr>
            <p:cNvPr id="120" name="TextBox 48">
              <a:extLst>
                <a:ext uri="{FF2B5EF4-FFF2-40B4-BE49-F238E27FC236}">
                  <a16:creationId xmlns:a16="http://schemas.microsoft.com/office/drawing/2014/main" xmlns="" id="{C98627C6-1914-46F3-BE34-88328727A14B}"/>
                </a:ext>
              </a:extLst>
            </p:cNvPr>
            <p:cNvSpPr txBox="1"/>
            <p:nvPr/>
          </p:nvSpPr>
          <p:spPr>
            <a:xfrm>
              <a:off x="3873826"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35</a:t>
              </a:r>
            </a:p>
          </p:txBody>
        </p:sp>
        <p:sp>
          <p:nvSpPr>
            <p:cNvPr id="121" name="TextBox 48">
              <a:extLst>
                <a:ext uri="{FF2B5EF4-FFF2-40B4-BE49-F238E27FC236}">
                  <a16:creationId xmlns:a16="http://schemas.microsoft.com/office/drawing/2014/main" xmlns="" id="{0DB75C83-CF8E-4655-A358-FF90F3B1DC79}"/>
                </a:ext>
              </a:extLst>
            </p:cNvPr>
            <p:cNvSpPr txBox="1"/>
            <p:nvPr/>
          </p:nvSpPr>
          <p:spPr>
            <a:xfrm>
              <a:off x="4479676"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35</a:t>
              </a:r>
            </a:p>
          </p:txBody>
        </p:sp>
        <p:sp>
          <p:nvSpPr>
            <p:cNvPr id="122" name="TextBox 46">
              <a:extLst>
                <a:ext uri="{FF2B5EF4-FFF2-40B4-BE49-F238E27FC236}">
                  <a16:creationId xmlns:a16="http://schemas.microsoft.com/office/drawing/2014/main" xmlns="" id="{4D0D8DD1-4DF8-44B1-A57F-61D940F8330E}"/>
                </a:ext>
              </a:extLst>
            </p:cNvPr>
            <p:cNvSpPr txBox="1"/>
            <p:nvPr/>
          </p:nvSpPr>
          <p:spPr>
            <a:xfrm>
              <a:off x="5114087"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lt"/>
                  <a:ea typeface="ＭＳ Ｐゴシック" panose="020B0600070205080204" pitchFamily="50" charset="-128"/>
                  <a:cs typeface="MS UI Gothic"/>
                </a:rPr>
                <a:t> 32</a:t>
              </a:r>
            </a:p>
          </p:txBody>
        </p:sp>
        <p:sp>
          <p:nvSpPr>
            <p:cNvPr id="123" name="TextBox 47">
              <a:extLst>
                <a:ext uri="{FF2B5EF4-FFF2-40B4-BE49-F238E27FC236}">
                  <a16:creationId xmlns:a16="http://schemas.microsoft.com/office/drawing/2014/main" xmlns="" id="{E4ABB625-0972-4ED4-98C3-A627B680E9E9}"/>
                </a:ext>
              </a:extLst>
            </p:cNvPr>
            <p:cNvSpPr txBox="1"/>
            <p:nvPr/>
          </p:nvSpPr>
          <p:spPr>
            <a:xfrm>
              <a:off x="5724231"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28</a:t>
              </a:r>
              <a:endParaRPr lang="en-GB" sz="1300">
                <a:solidFill>
                  <a:schemeClr val="accent3"/>
                </a:solidFill>
                <a:latin typeface="+mj-lt"/>
                <a:ea typeface="ＭＳ Ｐゴシック" panose="020B0600070205080204" pitchFamily="50" charset="-128"/>
                <a:cs typeface="Arial" panose="020B0604020202020204" pitchFamily="34" charset="0"/>
              </a:endParaRPr>
            </a:p>
          </p:txBody>
        </p:sp>
        <p:sp>
          <p:nvSpPr>
            <p:cNvPr id="124" name="TextBox 48">
              <a:extLst>
                <a:ext uri="{FF2B5EF4-FFF2-40B4-BE49-F238E27FC236}">
                  <a16:creationId xmlns:a16="http://schemas.microsoft.com/office/drawing/2014/main" xmlns="" id="{258859F2-07DB-488D-A022-E561A5E59748}"/>
                </a:ext>
              </a:extLst>
            </p:cNvPr>
            <p:cNvSpPr txBox="1"/>
            <p:nvPr/>
          </p:nvSpPr>
          <p:spPr>
            <a:xfrm>
              <a:off x="6312360"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22</a:t>
              </a:r>
            </a:p>
          </p:txBody>
        </p:sp>
        <p:sp>
          <p:nvSpPr>
            <p:cNvPr id="125" name="TextBox 48">
              <a:extLst>
                <a:ext uri="{FF2B5EF4-FFF2-40B4-BE49-F238E27FC236}">
                  <a16:creationId xmlns:a16="http://schemas.microsoft.com/office/drawing/2014/main" xmlns="" id="{5A2CAD95-A179-40F3-B32F-7632AF520C82}"/>
                </a:ext>
              </a:extLst>
            </p:cNvPr>
            <p:cNvSpPr txBox="1"/>
            <p:nvPr/>
          </p:nvSpPr>
          <p:spPr>
            <a:xfrm>
              <a:off x="6884100"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lt"/>
                  <a:ea typeface="ＭＳ Ｐゴシック" panose="020B0600070205080204" pitchFamily="50" charset="-128"/>
                  <a:cs typeface="MS UI Gothic"/>
                </a:rPr>
                <a:t>16</a:t>
              </a:r>
            </a:p>
          </p:txBody>
        </p:sp>
      </p:grpSp>
      <p:sp>
        <p:nvSpPr>
          <p:cNvPr id="126" name="TextBox 125">
            <a:extLst>
              <a:ext uri="{FF2B5EF4-FFF2-40B4-BE49-F238E27FC236}">
                <a16:creationId xmlns:a16="http://schemas.microsoft.com/office/drawing/2014/main" xmlns="" id="{39F23343-3670-4953-92EE-739284DF2238}"/>
              </a:ext>
            </a:extLst>
          </p:cNvPr>
          <p:cNvSpPr txBox="1"/>
          <p:nvPr/>
        </p:nvSpPr>
        <p:spPr>
          <a:xfrm>
            <a:off x="4191689" y="5515432"/>
            <a:ext cx="788505" cy="289850"/>
          </a:xfrm>
          <a:prstGeom prst="rect">
            <a:avLst/>
          </a:prstGeom>
          <a:noFill/>
        </p:spPr>
        <p:txBody>
          <a:bodyPr wrap="none" rtlCol="0">
            <a:spAutoFit/>
          </a:bodyPr>
          <a:lstStyle/>
          <a:p>
            <a:pPr algn="ctr"/>
            <a:r>
              <a:rPr lang="ja-JP" sz="1300" b="0" i="0" strike="noStrike" cap="none" spc="0" baseline="0">
                <a:solidFill>
                  <a:srgbClr val="4D4D4D"/>
                </a:solidFill>
                <a:effectLst/>
                <a:latin typeface="+mj-lt"/>
                <a:ea typeface="ＭＳ Ｐゴシック" panose="020B0600070205080204" pitchFamily="50" charset="-128"/>
                <a:cs typeface="MS UI Gothic"/>
              </a:rPr>
              <a:t>期間、月</a:t>
            </a:r>
            <a:endParaRPr lang="en-GB" sz="1300">
              <a:latin typeface="+mj-lt"/>
              <a:ea typeface="ＭＳ Ｐゴシック" panose="020B0600070205080204" pitchFamily="50" charset="-128"/>
            </a:endParaRPr>
          </a:p>
        </p:txBody>
      </p:sp>
      <p:graphicFrame>
        <p:nvGraphicFramePr>
          <p:cNvPr id="127" name="Table 122">
            <a:extLst>
              <a:ext uri="{FF2B5EF4-FFF2-40B4-BE49-F238E27FC236}">
                <a16:creationId xmlns:a16="http://schemas.microsoft.com/office/drawing/2014/main" xmlns="" id="{82549F51-49E6-493F-B587-AE25A0E96F94}"/>
              </a:ext>
            </a:extLst>
          </p:cNvPr>
          <p:cNvGraphicFramePr>
            <a:graphicFrameLocks noGrp="1"/>
          </p:cNvGraphicFramePr>
          <p:nvPr>
            <p:extLst>
              <p:ext uri="{D42A27DB-BD31-4B8C-83A1-F6EECF244321}">
                <p14:modId xmlns:p14="http://schemas.microsoft.com/office/powerpoint/2010/main" xmlns="" val="10410517"/>
              </p:ext>
            </p:extLst>
          </p:nvPr>
        </p:nvGraphicFramePr>
        <p:xfrm>
          <a:off x="2262034" y="3764441"/>
          <a:ext cx="4029584" cy="1203960"/>
        </p:xfrm>
        <a:graphic>
          <a:graphicData uri="http://schemas.openxmlformats.org/drawingml/2006/table">
            <a:tbl>
              <a:tblPr firstRow="1" bandRow="1">
                <a:tableStyleId>{5C22544A-7EE6-4342-B048-85BDC9FD1C3A}</a:tableStyleId>
              </a:tblPr>
              <a:tblGrid>
                <a:gridCol w="1218145">
                  <a:extLst>
                    <a:ext uri="{9D8B030D-6E8A-4147-A177-3AD203B41FA5}">
                      <a16:colId xmlns:a16="http://schemas.microsoft.com/office/drawing/2014/main" xmlns="" val="3360205780"/>
                    </a:ext>
                  </a:extLst>
                </a:gridCol>
                <a:gridCol w="1419367">
                  <a:extLst>
                    <a:ext uri="{9D8B030D-6E8A-4147-A177-3AD203B41FA5}">
                      <a16:colId xmlns:a16="http://schemas.microsoft.com/office/drawing/2014/main" xmlns="" val="3760700648"/>
                    </a:ext>
                  </a:extLst>
                </a:gridCol>
                <a:gridCol w="1392072">
                  <a:extLst>
                    <a:ext uri="{9D8B030D-6E8A-4147-A177-3AD203B41FA5}">
                      <a16:colId xmlns:a16="http://schemas.microsoft.com/office/drawing/2014/main" xmlns="" val="2306205654"/>
                    </a:ext>
                  </a:extLst>
                </a:gridCol>
              </a:tblGrid>
              <a:tr h="370840">
                <a:tc>
                  <a:txBody>
                    <a:bodyPr/>
                    <a:lstStyle/>
                    <a:p>
                      <a:pPr algn="ctr"/>
                      <a:endParaRPr lang="en-GB" sz="1100" dirty="0">
                        <a:solidFill>
                          <a:srgbClr val="4D4D4D"/>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B2C0D8"/>
                          </a:solidFill>
                          <a:effectLst/>
                          <a:latin typeface="+mn-lt"/>
                          <a:ea typeface="ＭＳ Ｐゴシック" panose="020B0600070205080204" pitchFamily="50" charset="-128"/>
                          <a:cs typeface="MS UI Gothic"/>
                        </a:rPr>
                        <a:t>非OMD低TB</a:t>
                      </a:r>
                      <a:r>
                        <a:rPr sz="1100">
                          <a:latin typeface="+mn-lt"/>
                          <a:ea typeface="ＭＳ Ｐゴシック" panose="020B0600070205080204" pitchFamily="50" charset="-128"/>
                        </a:rPr>
                        <a:t/>
                      </a:r>
                      <a:br>
                        <a:rPr sz="1100">
                          <a:latin typeface="+mn-lt"/>
                          <a:ea typeface="ＭＳ Ｐゴシック" panose="020B0600070205080204" pitchFamily="50" charset="-128"/>
                        </a:rPr>
                      </a:br>
                      <a:r>
                        <a:rPr lang="ja-JP" sz="1100" b="1" i="0" strike="noStrike" cap="none" spc="0" baseline="0">
                          <a:solidFill>
                            <a:srgbClr val="B2C0D8"/>
                          </a:solidFill>
                          <a:effectLst/>
                          <a:latin typeface="+mn-lt"/>
                          <a:ea typeface="ＭＳ Ｐゴシック" panose="020B0600070205080204" pitchFamily="50" charset="-128"/>
                          <a:cs typeface="MS UI Gothic"/>
                        </a:rPr>
                        <a:t>（n = 167）</a:t>
                      </a:r>
                      <a:endParaRPr lang="en-GB" sz="1100">
                        <a:solidFill>
                          <a:schemeClr val="accent2"/>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1" i="0" strike="noStrike" cap="none" spc="0" baseline="0" dirty="0">
                          <a:solidFill>
                            <a:srgbClr val="B60D27"/>
                          </a:solidFill>
                          <a:effectLst/>
                          <a:latin typeface="+mn-lt"/>
                          <a:ea typeface="ＭＳ Ｐゴシック" panose="020B0600070205080204" pitchFamily="50" charset="-128"/>
                          <a:cs typeface="MS UI Gothic"/>
                        </a:rPr>
                        <a:t>OMD低TB</a:t>
                      </a:r>
                      <a:r>
                        <a:rPr sz="1100" dirty="0">
                          <a:latin typeface="+mn-lt"/>
                          <a:ea typeface="ＭＳ Ｐゴシック" panose="020B0600070205080204" pitchFamily="50" charset="-128"/>
                        </a:rPr>
                        <a:t/>
                      </a:r>
                      <a:br>
                        <a:rPr sz="1100" dirty="0">
                          <a:latin typeface="+mn-lt"/>
                          <a:ea typeface="ＭＳ Ｐゴシック" panose="020B0600070205080204" pitchFamily="50" charset="-128"/>
                        </a:rPr>
                      </a:br>
                      <a:r>
                        <a:rPr lang="ja-JP" sz="1100" b="1" i="0" strike="noStrike" cap="none" spc="0" baseline="0" dirty="0">
                          <a:solidFill>
                            <a:srgbClr val="B60D27"/>
                          </a:solidFill>
                          <a:effectLst/>
                          <a:latin typeface="+mn-lt"/>
                          <a:ea typeface="ＭＳ Ｐゴシック" panose="020B0600070205080204" pitchFamily="50" charset="-128"/>
                          <a:cs typeface="MS UI Gothic"/>
                        </a:rPr>
                        <a:t>（n = 35）</a:t>
                      </a:r>
                      <a:endParaRPr lang="en-GB" sz="1100" dirty="0">
                        <a:solidFill>
                          <a:schemeClr val="accent3"/>
                        </a:solidFill>
                        <a:latin typeface="+mn-lt"/>
                        <a:ea typeface="ＭＳ Ｐゴシック" panose="020B0600070205080204" pitchFamily="50" charset="-128"/>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249103">
                <a:tc>
                  <a:txBody>
                    <a:bodyPr/>
                    <a:lstStyle/>
                    <a:p>
                      <a:r>
                        <a:rPr lang="ja-JP" sz="1100" b="0" i="0" strike="noStrike" cap="none" spc="0" baseline="0" dirty="0">
                          <a:solidFill>
                            <a:srgbClr val="4D4D4D"/>
                          </a:solidFill>
                          <a:effectLst/>
                          <a:latin typeface="+mn-lt"/>
                          <a:ea typeface="ＭＳ Ｐゴシック" panose="020B0600070205080204" pitchFamily="50" charset="-128"/>
                          <a:cs typeface="MS UI Gothic"/>
                        </a:rPr>
                        <a:t>事象、</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6</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40）</a:t>
                      </a:r>
                      <a:endParaRPr lang="en-GB" sz="1100" dirty="0">
                        <a:solidFill>
                          <a:srgbClr val="4D4D4D"/>
                        </a:solidFill>
                        <a:latin typeface="+mn-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dirty="0" smtClean="0">
                          <a:solidFill>
                            <a:srgbClr val="4D4D4D"/>
                          </a:solidFill>
                          <a:effectLst/>
                          <a:latin typeface="+mn-lt"/>
                          <a:ea typeface="ＭＳ Ｐゴシック" panose="020B0600070205080204" pitchFamily="50" charset="-128"/>
                          <a:cs typeface="MS UI Gothic"/>
                        </a:rPr>
                        <a:t>8</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23）</a:t>
                      </a:r>
                      <a:endParaRPr lang="en-GB" sz="1100" dirty="0">
                        <a:solidFill>
                          <a:srgbClr val="4D4D4D"/>
                        </a:solidFill>
                        <a:latin typeface="+mn-lt"/>
                        <a:ea typeface="ＭＳ Ｐゴシック" panose="020B060007020508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ja-JP" sz="1100" b="0" i="0" strike="noStrike" cap="none" spc="0" baseline="0">
                          <a:solidFill>
                            <a:srgbClr val="4D4D4D"/>
                          </a:solidFill>
                          <a:effectLst/>
                          <a:latin typeface="+mn-lt"/>
                          <a:ea typeface="ＭＳ Ｐゴシック" panose="020B0600070205080204" pitchFamily="50" charset="-128"/>
                          <a:cs typeface="MS UI Gothic"/>
                        </a:rPr>
                        <a:t>mOS、月数</a:t>
                      </a:r>
                      <a:endParaRPr lang="en-GB" sz="1100">
                        <a:solidFill>
                          <a:srgbClr val="4D4D4D"/>
                        </a:solidFill>
                        <a:latin typeface="+mn-lt"/>
                        <a:ea typeface="ＭＳ Ｐゴシック" panose="020B0600070205080204"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4D4D4D"/>
                          </a:solidFill>
                          <a:effectLst/>
                          <a:latin typeface="+mn-lt"/>
                          <a:ea typeface="ＭＳ Ｐゴシック" panose="020B0600070205080204" pitchFamily="50" charset="-128"/>
                          <a:cs typeface="MS UI Gothic"/>
                        </a:rPr>
                        <a:t>50.6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4D4D4D"/>
                          </a:solidFill>
                          <a:effectLst/>
                          <a:latin typeface="+mn-lt"/>
                          <a:ea typeface="ＭＳ Ｐゴシック" panose="020B0600070205080204" pitchFamily="50" charset="-128"/>
                          <a:cs typeface="MS UI Gothic"/>
                        </a:rPr>
                        <a:t>59.6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ja-JP" sz="1100" b="0" i="0" strike="noStrike" cap="none" spc="0" baseline="0" dirty="0">
                          <a:solidFill>
                            <a:srgbClr val="4D4D4D"/>
                          </a:solidFill>
                          <a:effectLst/>
                          <a:latin typeface="+mn-lt"/>
                          <a:ea typeface="ＭＳ Ｐゴシック" panose="020B0600070205080204" pitchFamily="50" charset="-128"/>
                          <a:cs typeface="MS UI Gothic"/>
                        </a:rPr>
                        <a:t>HR：0.4</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1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1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100" b="0" i="0" strike="noStrike" cap="none" spc="0" baseline="0" dirty="0">
                          <a:solidFill>
                            <a:srgbClr val="4D4D4D"/>
                          </a:solidFill>
                          <a:effectLst/>
                          <a:latin typeface="+mn-lt"/>
                          <a:ea typeface="ＭＳ Ｐゴシック" panose="020B0600070205080204" pitchFamily="50" charset="-128"/>
                          <a:cs typeface="MS UI Gothic"/>
                        </a:rPr>
                        <a:t>95％CI：0.23、0.99）、p = 0.041</a:t>
                      </a:r>
                      <a:endParaRPr lang="en-GB" sz="1100" dirty="0">
                        <a:solidFill>
                          <a:srgbClr val="4D4D4D"/>
                        </a:solidFill>
                        <a:latin typeface="+mn-lt"/>
                        <a:ea typeface="ＭＳ Ｐゴシック" panose="020B060007020508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513926930"/>
                  </a:ext>
                </a:extLst>
              </a:tr>
            </a:tbl>
          </a:graphicData>
        </a:graphic>
      </p:graphicFrame>
      <p:sp>
        <p:nvSpPr>
          <p:cNvPr id="128" name="Graphic 66">
            <a:extLst>
              <a:ext uri="{FF2B5EF4-FFF2-40B4-BE49-F238E27FC236}">
                <a16:creationId xmlns:a16="http://schemas.microsoft.com/office/drawing/2014/main" xmlns="" id="{51BA8667-4A07-4C06-AFE7-D7C1529E9868}"/>
              </a:ext>
            </a:extLst>
          </p:cNvPr>
          <p:cNvSpPr/>
          <p:nvPr/>
        </p:nvSpPr>
        <p:spPr>
          <a:xfrm>
            <a:off x="2265783" y="2024542"/>
            <a:ext cx="4750806" cy="1243760"/>
          </a:xfrm>
          <a:custGeom>
            <a:avLst/>
            <a:gdLst>
              <a:gd name="connsiteX0" fmla="*/ 7398992 w 7391400"/>
              <a:gd name="connsiteY0" fmla="*/ 1939242 h 1933575"/>
              <a:gd name="connsiteX1" fmla="*/ 7367864 w 7391400"/>
              <a:gd name="connsiteY1" fmla="*/ 1939242 h 1933575"/>
              <a:gd name="connsiteX2" fmla="*/ 7367864 w 7391400"/>
              <a:gd name="connsiteY2" fmla="*/ 1892551 h 1933575"/>
              <a:gd name="connsiteX3" fmla="*/ 7299389 w 7391400"/>
              <a:gd name="connsiteY3" fmla="*/ 1892551 h 1933575"/>
              <a:gd name="connsiteX4" fmla="*/ 7299389 w 7391400"/>
              <a:gd name="connsiteY4" fmla="*/ 1836515 h 1933575"/>
              <a:gd name="connsiteX5" fmla="*/ 7212235 w 7391400"/>
              <a:gd name="connsiteY5" fmla="*/ 1836515 h 1933575"/>
              <a:gd name="connsiteX6" fmla="*/ 7212235 w 7391400"/>
              <a:gd name="connsiteY6" fmla="*/ 1780489 h 1933575"/>
              <a:gd name="connsiteX7" fmla="*/ 7103288 w 7391400"/>
              <a:gd name="connsiteY7" fmla="*/ 1780489 h 1933575"/>
              <a:gd name="connsiteX8" fmla="*/ 7103288 w 7391400"/>
              <a:gd name="connsiteY8" fmla="*/ 1736912 h 1933575"/>
              <a:gd name="connsiteX9" fmla="*/ 7065931 w 7391400"/>
              <a:gd name="connsiteY9" fmla="*/ 1736912 h 1933575"/>
              <a:gd name="connsiteX10" fmla="*/ 7065931 w 7391400"/>
              <a:gd name="connsiteY10" fmla="*/ 1693336 h 1933575"/>
              <a:gd name="connsiteX11" fmla="*/ 7041033 w 7391400"/>
              <a:gd name="connsiteY11" fmla="*/ 1693336 h 1933575"/>
              <a:gd name="connsiteX12" fmla="*/ 7041033 w 7391400"/>
              <a:gd name="connsiteY12" fmla="*/ 1646644 h 1933575"/>
              <a:gd name="connsiteX13" fmla="*/ 7006790 w 7391400"/>
              <a:gd name="connsiteY13" fmla="*/ 1646644 h 1933575"/>
              <a:gd name="connsiteX14" fmla="*/ 7006790 w 7391400"/>
              <a:gd name="connsiteY14" fmla="*/ 1593723 h 1933575"/>
              <a:gd name="connsiteX15" fmla="*/ 6897843 w 7391400"/>
              <a:gd name="connsiteY15" fmla="*/ 1593723 h 1933575"/>
              <a:gd name="connsiteX16" fmla="*/ 6897843 w 7391400"/>
              <a:gd name="connsiteY16" fmla="*/ 1550146 h 1933575"/>
              <a:gd name="connsiteX17" fmla="*/ 6642602 w 7391400"/>
              <a:gd name="connsiteY17" fmla="*/ 1550146 h 1933575"/>
              <a:gd name="connsiteX18" fmla="*/ 6642602 w 7391400"/>
              <a:gd name="connsiteY18" fmla="*/ 1525248 h 1933575"/>
              <a:gd name="connsiteX19" fmla="*/ 6490078 w 7391400"/>
              <a:gd name="connsiteY19" fmla="*/ 1525248 h 1933575"/>
              <a:gd name="connsiteX20" fmla="*/ 6490078 w 7391400"/>
              <a:gd name="connsiteY20" fmla="*/ 1481671 h 1933575"/>
              <a:gd name="connsiteX21" fmla="*/ 6468285 w 7391400"/>
              <a:gd name="connsiteY21" fmla="*/ 1481671 h 1933575"/>
              <a:gd name="connsiteX22" fmla="*/ 6468285 w 7391400"/>
              <a:gd name="connsiteY22" fmla="*/ 1447429 h 1933575"/>
              <a:gd name="connsiteX23" fmla="*/ 6343774 w 7391400"/>
              <a:gd name="connsiteY23" fmla="*/ 1447429 h 1933575"/>
              <a:gd name="connsiteX24" fmla="*/ 6343774 w 7391400"/>
              <a:gd name="connsiteY24" fmla="*/ 1403852 h 1933575"/>
              <a:gd name="connsiteX25" fmla="*/ 6331325 w 7391400"/>
              <a:gd name="connsiteY25" fmla="*/ 1403852 h 1933575"/>
              <a:gd name="connsiteX26" fmla="*/ 6331325 w 7391400"/>
              <a:gd name="connsiteY26" fmla="*/ 1360265 h 1933575"/>
              <a:gd name="connsiteX27" fmla="*/ 6272184 w 7391400"/>
              <a:gd name="connsiteY27" fmla="*/ 1360265 h 1933575"/>
              <a:gd name="connsiteX28" fmla="*/ 6272184 w 7391400"/>
              <a:gd name="connsiteY28" fmla="*/ 1329138 h 1933575"/>
              <a:gd name="connsiteX29" fmla="*/ 6197480 w 7391400"/>
              <a:gd name="connsiteY29" fmla="*/ 1329138 h 1933575"/>
              <a:gd name="connsiteX30" fmla="*/ 6197480 w 7391400"/>
              <a:gd name="connsiteY30" fmla="*/ 1257548 h 1933575"/>
              <a:gd name="connsiteX31" fmla="*/ 6122765 w 7391400"/>
              <a:gd name="connsiteY31" fmla="*/ 1257548 h 1933575"/>
              <a:gd name="connsiteX32" fmla="*/ 6122765 w 7391400"/>
              <a:gd name="connsiteY32" fmla="*/ 1223305 h 1933575"/>
              <a:gd name="connsiteX33" fmla="*/ 6088533 w 7391400"/>
              <a:gd name="connsiteY33" fmla="*/ 1223305 h 1933575"/>
              <a:gd name="connsiteX34" fmla="*/ 6088533 w 7391400"/>
              <a:gd name="connsiteY34" fmla="*/ 1176614 h 1933575"/>
              <a:gd name="connsiteX35" fmla="*/ 6035611 w 7391400"/>
              <a:gd name="connsiteY35" fmla="*/ 1176614 h 1933575"/>
              <a:gd name="connsiteX36" fmla="*/ 6035611 w 7391400"/>
              <a:gd name="connsiteY36" fmla="*/ 1154830 h 1933575"/>
              <a:gd name="connsiteX37" fmla="*/ 5992035 w 7391400"/>
              <a:gd name="connsiteY37" fmla="*/ 1154830 h 1933575"/>
              <a:gd name="connsiteX38" fmla="*/ 5992035 w 7391400"/>
              <a:gd name="connsiteY38" fmla="*/ 1108139 h 1933575"/>
              <a:gd name="connsiteX39" fmla="*/ 5795934 w 7391400"/>
              <a:gd name="connsiteY39" fmla="*/ 1108139 h 1933575"/>
              <a:gd name="connsiteX40" fmla="*/ 5795934 w 7391400"/>
              <a:gd name="connsiteY40" fmla="*/ 1039654 h 1933575"/>
              <a:gd name="connsiteX41" fmla="*/ 5724335 w 7391400"/>
              <a:gd name="connsiteY41" fmla="*/ 1039654 h 1933575"/>
              <a:gd name="connsiteX42" fmla="*/ 5724335 w 7391400"/>
              <a:gd name="connsiteY42" fmla="*/ 1014755 h 1933575"/>
              <a:gd name="connsiteX43" fmla="*/ 5615388 w 7391400"/>
              <a:gd name="connsiteY43" fmla="*/ 1014755 h 1933575"/>
              <a:gd name="connsiteX44" fmla="*/ 5615388 w 7391400"/>
              <a:gd name="connsiteY44" fmla="*/ 983628 h 1933575"/>
              <a:gd name="connsiteX45" fmla="*/ 5556247 w 7391400"/>
              <a:gd name="connsiteY45" fmla="*/ 983628 h 1933575"/>
              <a:gd name="connsiteX46" fmla="*/ 5556247 w 7391400"/>
              <a:gd name="connsiteY46" fmla="*/ 943162 h 1933575"/>
              <a:gd name="connsiteX47" fmla="*/ 5378825 w 7391400"/>
              <a:gd name="connsiteY47" fmla="*/ 943162 h 1933575"/>
              <a:gd name="connsiteX48" fmla="*/ 5378825 w 7391400"/>
              <a:gd name="connsiteY48" fmla="*/ 921372 h 1933575"/>
              <a:gd name="connsiteX49" fmla="*/ 5039535 w 7391400"/>
              <a:gd name="connsiteY49" fmla="*/ 921372 h 1933575"/>
              <a:gd name="connsiteX50" fmla="*/ 5039535 w 7391400"/>
              <a:gd name="connsiteY50" fmla="*/ 884020 h 1933575"/>
              <a:gd name="connsiteX51" fmla="*/ 4967945 w 7391400"/>
              <a:gd name="connsiteY51" fmla="*/ 884020 h 1933575"/>
              <a:gd name="connsiteX52" fmla="*/ 4967945 w 7391400"/>
              <a:gd name="connsiteY52" fmla="*/ 849780 h 1933575"/>
              <a:gd name="connsiteX53" fmla="*/ 4849654 w 7391400"/>
              <a:gd name="connsiteY53" fmla="*/ 849780 h 1933575"/>
              <a:gd name="connsiteX54" fmla="*/ 4849654 w 7391400"/>
              <a:gd name="connsiteY54" fmla="*/ 799975 h 1933575"/>
              <a:gd name="connsiteX55" fmla="*/ 4793628 w 7391400"/>
              <a:gd name="connsiteY55" fmla="*/ 799975 h 1933575"/>
              <a:gd name="connsiteX56" fmla="*/ 4793628 w 7391400"/>
              <a:gd name="connsiteY56" fmla="*/ 756397 h 1933575"/>
              <a:gd name="connsiteX57" fmla="*/ 4578849 w 7391400"/>
              <a:gd name="connsiteY57" fmla="*/ 756397 h 1933575"/>
              <a:gd name="connsiteX58" fmla="*/ 4578849 w 7391400"/>
              <a:gd name="connsiteY58" fmla="*/ 728382 h 1933575"/>
              <a:gd name="connsiteX59" fmla="*/ 4553950 w 7391400"/>
              <a:gd name="connsiteY59" fmla="*/ 728382 h 1933575"/>
              <a:gd name="connsiteX60" fmla="*/ 4553950 w 7391400"/>
              <a:gd name="connsiteY60" fmla="*/ 691029 h 1933575"/>
              <a:gd name="connsiteX61" fmla="*/ 4457453 w 7391400"/>
              <a:gd name="connsiteY61" fmla="*/ 691029 h 1933575"/>
              <a:gd name="connsiteX62" fmla="*/ 4457453 w 7391400"/>
              <a:gd name="connsiteY62" fmla="*/ 644339 h 1933575"/>
              <a:gd name="connsiteX63" fmla="*/ 4441889 w 7391400"/>
              <a:gd name="connsiteY63" fmla="*/ 644339 h 1933575"/>
              <a:gd name="connsiteX64" fmla="*/ 4441889 w 7391400"/>
              <a:gd name="connsiteY64" fmla="*/ 603873 h 1933575"/>
              <a:gd name="connsiteX65" fmla="*/ 4416981 w 7391400"/>
              <a:gd name="connsiteY65" fmla="*/ 603873 h 1933575"/>
              <a:gd name="connsiteX66" fmla="*/ 4416981 w 7391400"/>
              <a:gd name="connsiteY66" fmla="*/ 572745 h 1933575"/>
              <a:gd name="connsiteX67" fmla="*/ 4283136 w 7391400"/>
              <a:gd name="connsiteY67" fmla="*/ 572745 h 1933575"/>
              <a:gd name="connsiteX68" fmla="*/ 4283136 w 7391400"/>
              <a:gd name="connsiteY68" fmla="*/ 541617 h 1933575"/>
              <a:gd name="connsiteX69" fmla="*/ 4233329 w 7391400"/>
              <a:gd name="connsiteY69" fmla="*/ 541617 h 1933575"/>
              <a:gd name="connsiteX70" fmla="*/ 4233329 w 7391400"/>
              <a:gd name="connsiteY70" fmla="*/ 504265 h 1933575"/>
              <a:gd name="connsiteX71" fmla="*/ 4180418 w 7391400"/>
              <a:gd name="connsiteY71" fmla="*/ 504265 h 1933575"/>
              <a:gd name="connsiteX72" fmla="*/ 4180418 w 7391400"/>
              <a:gd name="connsiteY72" fmla="*/ 445122 h 1933575"/>
              <a:gd name="connsiteX73" fmla="*/ 4152405 w 7391400"/>
              <a:gd name="connsiteY73" fmla="*/ 445122 h 1933575"/>
              <a:gd name="connsiteX74" fmla="*/ 4152405 w 7391400"/>
              <a:gd name="connsiteY74" fmla="*/ 423333 h 1933575"/>
              <a:gd name="connsiteX75" fmla="*/ 4102599 w 7391400"/>
              <a:gd name="connsiteY75" fmla="*/ 423333 h 1933575"/>
              <a:gd name="connsiteX76" fmla="*/ 4102599 w 7391400"/>
              <a:gd name="connsiteY76" fmla="*/ 395319 h 1933575"/>
              <a:gd name="connsiteX77" fmla="*/ 3962524 w 7391400"/>
              <a:gd name="connsiteY77" fmla="*/ 395319 h 1933575"/>
              <a:gd name="connsiteX78" fmla="*/ 3962524 w 7391400"/>
              <a:gd name="connsiteY78" fmla="*/ 354853 h 1933575"/>
              <a:gd name="connsiteX79" fmla="*/ 3791322 w 7391400"/>
              <a:gd name="connsiteY79" fmla="*/ 354853 h 1933575"/>
              <a:gd name="connsiteX80" fmla="*/ 3791322 w 7391400"/>
              <a:gd name="connsiteY80" fmla="*/ 336176 h 1933575"/>
              <a:gd name="connsiteX81" fmla="*/ 3750859 w 7391400"/>
              <a:gd name="connsiteY81" fmla="*/ 336176 h 1933575"/>
              <a:gd name="connsiteX82" fmla="*/ 3750859 w 7391400"/>
              <a:gd name="connsiteY82" fmla="*/ 298824 h 1933575"/>
              <a:gd name="connsiteX83" fmla="*/ 3722846 w 7391400"/>
              <a:gd name="connsiteY83" fmla="*/ 298824 h 1933575"/>
              <a:gd name="connsiteX84" fmla="*/ 3722846 w 7391400"/>
              <a:gd name="connsiteY84" fmla="*/ 273922 h 1933575"/>
              <a:gd name="connsiteX85" fmla="*/ 3508067 w 7391400"/>
              <a:gd name="connsiteY85" fmla="*/ 273922 h 1933575"/>
              <a:gd name="connsiteX86" fmla="*/ 3508067 w 7391400"/>
              <a:gd name="connsiteY86" fmla="*/ 252132 h 1933575"/>
              <a:gd name="connsiteX87" fmla="*/ 3417799 w 7391400"/>
              <a:gd name="connsiteY87" fmla="*/ 252132 h 1933575"/>
              <a:gd name="connsiteX88" fmla="*/ 3417799 w 7391400"/>
              <a:gd name="connsiteY88" fmla="*/ 217892 h 1933575"/>
              <a:gd name="connsiteX89" fmla="*/ 3305737 w 7391400"/>
              <a:gd name="connsiteY89" fmla="*/ 217892 h 1933575"/>
              <a:gd name="connsiteX90" fmla="*/ 3305737 w 7391400"/>
              <a:gd name="connsiteY90" fmla="*/ 186764 h 1933575"/>
              <a:gd name="connsiteX91" fmla="*/ 3237252 w 7391400"/>
              <a:gd name="connsiteY91" fmla="*/ 186764 h 1933575"/>
              <a:gd name="connsiteX92" fmla="*/ 3237252 w 7391400"/>
              <a:gd name="connsiteY92" fmla="*/ 152525 h 1933575"/>
              <a:gd name="connsiteX93" fmla="*/ 3056716 w 7391400"/>
              <a:gd name="connsiteY93" fmla="*/ 152525 h 1933575"/>
              <a:gd name="connsiteX94" fmla="*/ 3056716 w 7391400"/>
              <a:gd name="connsiteY94" fmla="*/ 121397 h 1933575"/>
              <a:gd name="connsiteX95" fmla="*/ 2820143 w 7391400"/>
              <a:gd name="connsiteY95" fmla="*/ 121397 h 1933575"/>
              <a:gd name="connsiteX96" fmla="*/ 2820143 w 7391400"/>
              <a:gd name="connsiteY96" fmla="*/ 87157 h 1933575"/>
              <a:gd name="connsiteX97" fmla="*/ 2041960 w 7391400"/>
              <a:gd name="connsiteY97" fmla="*/ 87157 h 1933575"/>
              <a:gd name="connsiteX98" fmla="*/ 2041960 w 7391400"/>
              <a:gd name="connsiteY98" fmla="*/ 62255 h 1933575"/>
              <a:gd name="connsiteX99" fmla="*/ 2013947 w 7391400"/>
              <a:gd name="connsiteY99" fmla="*/ 62255 h 1933575"/>
              <a:gd name="connsiteX100" fmla="*/ 2013947 w 7391400"/>
              <a:gd name="connsiteY100" fmla="*/ 40466 h 1933575"/>
              <a:gd name="connsiteX101" fmla="*/ 1883207 w 7391400"/>
              <a:gd name="connsiteY101" fmla="*/ 40466 h 1933575"/>
              <a:gd name="connsiteX102" fmla="*/ 1883207 w 7391400"/>
              <a:gd name="connsiteY102" fmla="*/ 0 h 1933575"/>
              <a:gd name="connsiteX103" fmla="*/ 0 w 7391400"/>
              <a:gd name="connsiteY103" fmla="*/ 0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391400" h="1933575">
                <a:moveTo>
                  <a:pt x="7398992" y="1939242"/>
                </a:moveTo>
                <a:lnTo>
                  <a:pt x="7367864" y="1939242"/>
                </a:lnTo>
                <a:lnTo>
                  <a:pt x="7367864" y="1892551"/>
                </a:lnTo>
                <a:lnTo>
                  <a:pt x="7299389" y="1892551"/>
                </a:lnTo>
                <a:lnTo>
                  <a:pt x="7299389" y="1836515"/>
                </a:lnTo>
                <a:lnTo>
                  <a:pt x="7212235" y="1836515"/>
                </a:lnTo>
                <a:lnTo>
                  <a:pt x="7212235" y="1780489"/>
                </a:lnTo>
                <a:lnTo>
                  <a:pt x="7103288" y="1780489"/>
                </a:lnTo>
                <a:lnTo>
                  <a:pt x="7103288" y="1736912"/>
                </a:lnTo>
                <a:lnTo>
                  <a:pt x="7065931" y="1736912"/>
                </a:lnTo>
                <a:lnTo>
                  <a:pt x="7065931" y="1693336"/>
                </a:lnTo>
                <a:lnTo>
                  <a:pt x="7041033" y="1693336"/>
                </a:lnTo>
                <a:lnTo>
                  <a:pt x="7041033" y="1646644"/>
                </a:lnTo>
                <a:lnTo>
                  <a:pt x="7006790" y="1646644"/>
                </a:lnTo>
                <a:lnTo>
                  <a:pt x="7006790" y="1593723"/>
                </a:lnTo>
                <a:lnTo>
                  <a:pt x="6897843" y="1593723"/>
                </a:lnTo>
                <a:lnTo>
                  <a:pt x="6897843" y="1550146"/>
                </a:lnTo>
                <a:lnTo>
                  <a:pt x="6642602" y="1550146"/>
                </a:lnTo>
                <a:lnTo>
                  <a:pt x="6642602" y="1525248"/>
                </a:lnTo>
                <a:lnTo>
                  <a:pt x="6490078" y="1525248"/>
                </a:lnTo>
                <a:lnTo>
                  <a:pt x="6490078" y="1481671"/>
                </a:lnTo>
                <a:lnTo>
                  <a:pt x="6468285" y="1481671"/>
                </a:lnTo>
                <a:lnTo>
                  <a:pt x="6468285" y="1447429"/>
                </a:lnTo>
                <a:lnTo>
                  <a:pt x="6343774" y="1447429"/>
                </a:lnTo>
                <a:lnTo>
                  <a:pt x="6343774" y="1403852"/>
                </a:lnTo>
                <a:lnTo>
                  <a:pt x="6331325" y="1403852"/>
                </a:lnTo>
                <a:lnTo>
                  <a:pt x="6331325" y="1360265"/>
                </a:lnTo>
                <a:lnTo>
                  <a:pt x="6272184" y="1360265"/>
                </a:lnTo>
                <a:lnTo>
                  <a:pt x="6272184" y="1329138"/>
                </a:lnTo>
                <a:lnTo>
                  <a:pt x="6197480" y="1329138"/>
                </a:lnTo>
                <a:lnTo>
                  <a:pt x="6197480" y="1257548"/>
                </a:lnTo>
                <a:lnTo>
                  <a:pt x="6122765" y="1257548"/>
                </a:lnTo>
                <a:lnTo>
                  <a:pt x="6122765" y="1223305"/>
                </a:lnTo>
                <a:lnTo>
                  <a:pt x="6088533" y="1223305"/>
                </a:lnTo>
                <a:lnTo>
                  <a:pt x="6088533" y="1176614"/>
                </a:lnTo>
                <a:lnTo>
                  <a:pt x="6035611" y="1176614"/>
                </a:lnTo>
                <a:lnTo>
                  <a:pt x="6035611" y="1154830"/>
                </a:lnTo>
                <a:lnTo>
                  <a:pt x="5992035" y="1154830"/>
                </a:lnTo>
                <a:lnTo>
                  <a:pt x="5992035" y="1108139"/>
                </a:lnTo>
                <a:lnTo>
                  <a:pt x="5795934" y="1108139"/>
                </a:lnTo>
                <a:lnTo>
                  <a:pt x="5795934" y="1039654"/>
                </a:lnTo>
                <a:lnTo>
                  <a:pt x="5724335" y="1039654"/>
                </a:lnTo>
                <a:lnTo>
                  <a:pt x="5724335" y="1014755"/>
                </a:lnTo>
                <a:lnTo>
                  <a:pt x="5615388" y="1014755"/>
                </a:lnTo>
                <a:lnTo>
                  <a:pt x="5615388" y="983628"/>
                </a:lnTo>
                <a:lnTo>
                  <a:pt x="5556247" y="983628"/>
                </a:lnTo>
                <a:lnTo>
                  <a:pt x="5556247" y="943162"/>
                </a:lnTo>
                <a:lnTo>
                  <a:pt x="5378825" y="943162"/>
                </a:lnTo>
                <a:lnTo>
                  <a:pt x="5378825" y="921372"/>
                </a:lnTo>
                <a:lnTo>
                  <a:pt x="5039535" y="921372"/>
                </a:lnTo>
                <a:lnTo>
                  <a:pt x="5039535" y="884020"/>
                </a:lnTo>
                <a:lnTo>
                  <a:pt x="4967945" y="884020"/>
                </a:lnTo>
                <a:lnTo>
                  <a:pt x="4967945" y="849780"/>
                </a:lnTo>
                <a:lnTo>
                  <a:pt x="4849654" y="849780"/>
                </a:lnTo>
                <a:lnTo>
                  <a:pt x="4849654" y="799975"/>
                </a:lnTo>
                <a:lnTo>
                  <a:pt x="4793628" y="799975"/>
                </a:lnTo>
                <a:lnTo>
                  <a:pt x="4793628" y="756397"/>
                </a:lnTo>
                <a:lnTo>
                  <a:pt x="4578849" y="756397"/>
                </a:lnTo>
                <a:lnTo>
                  <a:pt x="4578849" y="728382"/>
                </a:lnTo>
                <a:lnTo>
                  <a:pt x="4553950" y="728382"/>
                </a:lnTo>
                <a:lnTo>
                  <a:pt x="4553950" y="691029"/>
                </a:lnTo>
                <a:lnTo>
                  <a:pt x="4457453" y="691029"/>
                </a:lnTo>
                <a:lnTo>
                  <a:pt x="4457453" y="644339"/>
                </a:lnTo>
                <a:lnTo>
                  <a:pt x="4441889" y="644339"/>
                </a:lnTo>
                <a:lnTo>
                  <a:pt x="4441889" y="603873"/>
                </a:lnTo>
                <a:lnTo>
                  <a:pt x="4416981" y="603873"/>
                </a:lnTo>
                <a:lnTo>
                  <a:pt x="4416981" y="572745"/>
                </a:lnTo>
                <a:lnTo>
                  <a:pt x="4283136" y="572745"/>
                </a:lnTo>
                <a:lnTo>
                  <a:pt x="4283136" y="541617"/>
                </a:lnTo>
                <a:lnTo>
                  <a:pt x="4233329" y="541617"/>
                </a:lnTo>
                <a:lnTo>
                  <a:pt x="4233329" y="504265"/>
                </a:lnTo>
                <a:lnTo>
                  <a:pt x="4180418" y="504265"/>
                </a:lnTo>
                <a:lnTo>
                  <a:pt x="4180418" y="445122"/>
                </a:lnTo>
                <a:lnTo>
                  <a:pt x="4152405" y="445122"/>
                </a:lnTo>
                <a:lnTo>
                  <a:pt x="4152405" y="423333"/>
                </a:lnTo>
                <a:lnTo>
                  <a:pt x="4102599" y="423333"/>
                </a:lnTo>
                <a:lnTo>
                  <a:pt x="4102599" y="395319"/>
                </a:lnTo>
                <a:lnTo>
                  <a:pt x="3962524" y="395319"/>
                </a:lnTo>
                <a:lnTo>
                  <a:pt x="3962524" y="354853"/>
                </a:lnTo>
                <a:lnTo>
                  <a:pt x="3791322" y="354853"/>
                </a:lnTo>
                <a:lnTo>
                  <a:pt x="3791322" y="336176"/>
                </a:lnTo>
                <a:lnTo>
                  <a:pt x="3750859" y="336176"/>
                </a:lnTo>
                <a:lnTo>
                  <a:pt x="3750859" y="298824"/>
                </a:lnTo>
                <a:lnTo>
                  <a:pt x="3722846" y="298824"/>
                </a:lnTo>
                <a:lnTo>
                  <a:pt x="3722846" y="273922"/>
                </a:lnTo>
                <a:lnTo>
                  <a:pt x="3508067" y="273922"/>
                </a:lnTo>
                <a:lnTo>
                  <a:pt x="3508067" y="252132"/>
                </a:lnTo>
                <a:lnTo>
                  <a:pt x="3417799" y="252132"/>
                </a:lnTo>
                <a:lnTo>
                  <a:pt x="3417799" y="217892"/>
                </a:lnTo>
                <a:lnTo>
                  <a:pt x="3305737" y="217892"/>
                </a:lnTo>
                <a:lnTo>
                  <a:pt x="3305737" y="186764"/>
                </a:lnTo>
                <a:lnTo>
                  <a:pt x="3237252" y="186764"/>
                </a:lnTo>
                <a:lnTo>
                  <a:pt x="3237252" y="152525"/>
                </a:lnTo>
                <a:lnTo>
                  <a:pt x="3056716" y="152525"/>
                </a:lnTo>
                <a:lnTo>
                  <a:pt x="3056716" y="121397"/>
                </a:lnTo>
                <a:lnTo>
                  <a:pt x="2820143" y="121397"/>
                </a:lnTo>
                <a:lnTo>
                  <a:pt x="2820143" y="87157"/>
                </a:lnTo>
                <a:lnTo>
                  <a:pt x="2041960" y="87157"/>
                </a:lnTo>
                <a:lnTo>
                  <a:pt x="2041960" y="62255"/>
                </a:lnTo>
                <a:lnTo>
                  <a:pt x="2013947" y="62255"/>
                </a:lnTo>
                <a:lnTo>
                  <a:pt x="2013947" y="40466"/>
                </a:lnTo>
                <a:lnTo>
                  <a:pt x="1883207" y="40466"/>
                </a:lnTo>
                <a:lnTo>
                  <a:pt x="188320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29" name="Graphic 68">
            <a:extLst>
              <a:ext uri="{FF2B5EF4-FFF2-40B4-BE49-F238E27FC236}">
                <a16:creationId xmlns:a16="http://schemas.microsoft.com/office/drawing/2014/main" xmlns="" id="{75E94950-94AE-40B8-BD84-E55743DBEA9D}"/>
              </a:ext>
            </a:extLst>
          </p:cNvPr>
          <p:cNvSpPr/>
          <p:nvPr/>
        </p:nvSpPr>
        <p:spPr>
          <a:xfrm>
            <a:off x="2265783" y="2024541"/>
            <a:ext cx="4744277" cy="396000"/>
          </a:xfrm>
          <a:custGeom>
            <a:avLst/>
            <a:gdLst>
              <a:gd name="connsiteX0" fmla="*/ 7389657 w 7381875"/>
              <a:gd name="connsiteY0" fmla="*/ 656789 h 647700"/>
              <a:gd name="connsiteX1" fmla="*/ 6328210 w 7381875"/>
              <a:gd name="connsiteY1" fmla="*/ 656789 h 647700"/>
              <a:gd name="connsiteX2" fmla="*/ 6328210 w 7381875"/>
              <a:gd name="connsiteY2" fmla="*/ 463799 h 647700"/>
              <a:gd name="connsiteX3" fmla="*/ 5845741 w 7381875"/>
              <a:gd name="connsiteY3" fmla="*/ 463799 h 647700"/>
              <a:gd name="connsiteX4" fmla="*/ 5845741 w 7381875"/>
              <a:gd name="connsiteY4" fmla="*/ 305049 h 647700"/>
              <a:gd name="connsiteX5" fmla="*/ 4348506 w 7381875"/>
              <a:gd name="connsiteY5" fmla="*/ 305049 h 647700"/>
              <a:gd name="connsiteX6" fmla="*/ 4348506 w 7381875"/>
              <a:gd name="connsiteY6" fmla="*/ 136961 h 647700"/>
              <a:gd name="connsiteX7" fmla="*/ 4059022 w 7381875"/>
              <a:gd name="connsiteY7" fmla="*/ 136961 h 647700"/>
              <a:gd name="connsiteX8" fmla="*/ 4059022 w 7381875"/>
              <a:gd name="connsiteY8" fmla="*/ 0 h 647700"/>
              <a:gd name="connsiteX9" fmla="*/ 0 w 7381875"/>
              <a:gd name="connsiteY9"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1875" h="647700">
                <a:moveTo>
                  <a:pt x="7389657" y="656789"/>
                </a:moveTo>
                <a:lnTo>
                  <a:pt x="6328210" y="656789"/>
                </a:lnTo>
                <a:lnTo>
                  <a:pt x="6328210" y="463799"/>
                </a:lnTo>
                <a:lnTo>
                  <a:pt x="5845741" y="463799"/>
                </a:lnTo>
                <a:lnTo>
                  <a:pt x="5845741" y="305049"/>
                </a:lnTo>
                <a:lnTo>
                  <a:pt x="4348506" y="305049"/>
                </a:lnTo>
                <a:lnTo>
                  <a:pt x="4348506" y="136961"/>
                </a:lnTo>
                <a:lnTo>
                  <a:pt x="4059022" y="136961"/>
                </a:lnTo>
                <a:lnTo>
                  <a:pt x="405902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j-lt"/>
              <a:ea typeface="ＭＳ Ｐゴシック" panose="020B0600070205080204" pitchFamily="50" charset="-128"/>
            </a:endParaRPr>
          </a:p>
        </p:txBody>
      </p:sp>
      <p:sp>
        <p:nvSpPr>
          <p:cNvPr id="130" name="TextBox 42">
            <a:extLst>
              <a:ext uri="{FF2B5EF4-FFF2-40B4-BE49-F238E27FC236}">
                <a16:creationId xmlns:a16="http://schemas.microsoft.com/office/drawing/2014/main" xmlns="" id="{F8A40A25-C327-4CBB-B964-C510F834321B}"/>
              </a:ext>
            </a:extLst>
          </p:cNvPr>
          <p:cNvSpPr txBox="1"/>
          <p:nvPr/>
        </p:nvSpPr>
        <p:spPr>
          <a:xfrm>
            <a:off x="643053" y="5548832"/>
            <a:ext cx="1547659"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latin typeface="+mj-lt"/>
                <a:ea typeface="ＭＳ Ｐゴシック" panose="020B0600070205080204" pitchFamily="50" charset="-128"/>
                <a:cs typeface="MS UI Gothic"/>
              </a:rPr>
              <a:t>リスク例数</a:t>
            </a:r>
          </a:p>
        </p:txBody>
      </p:sp>
      <p:sp>
        <p:nvSpPr>
          <p:cNvPr id="131" name="TextBox 117">
            <a:extLst>
              <a:ext uri="{FF2B5EF4-FFF2-40B4-BE49-F238E27FC236}">
                <a16:creationId xmlns:a16="http://schemas.microsoft.com/office/drawing/2014/main" xmlns="" id="{AF179182-E12A-4DA3-9A0E-8B651EFE1993}"/>
              </a:ext>
            </a:extLst>
          </p:cNvPr>
          <p:cNvSpPr txBox="1"/>
          <p:nvPr/>
        </p:nvSpPr>
        <p:spPr>
          <a:xfrm>
            <a:off x="7066949" y="2283810"/>
            <a:ext cx="954107" cy="2923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300" b="0" i="0" strike="noStrike" cap="none" spc="0" baseline="0">
                <a:solidFill>
                  <a:srgbClr val="B60D27"/>
                </a:solidFill>
                <a:effectLst/>
                <a:latin typeface="+mj-lt"/>
                <a:ea typeface="ＭＳ Ｐゴシック" panose="020B0600070205080204" pitchFamily="50" charset="-128"/>
                <a:cs typeface="MS UI Gothic"/>
              </a:rPr>
              <a:t>OMD低TB</a:t>
            </a:r>
            <a:endParaRPr lang="en-GB" sz="1300">
              <a:solidFill>
                <a:schemeClr val="accent3"/>
              </a:solidFill>
              <a:latin typeface="+mj-lt"/>
              <a:ea typeface="ＭＳ Ｐゴシック" panose="020B0600070205080204" pitchFamily="50" charset="-128"/>
            </a:endParaRPr>
          </a:p>
        </p:txBody>
      </p:sp>
      <p:sp>
        <p:nvSpPr>
          <p:cNvPr id="132" name="TextBox 117">
            <a:extLst>
              <a:ext uri="{FF2B5EF4-FFF2-40B4-BE49-F238E27FC236}">
                <a16:creationId xmlns:a16="http://schemas.microsoft.com/office/drawing/2014/main" xmlns="" id="{AF179182-E12A-4DA3-9A0E-8B651EFE1993}"/>
              </a:ext>
            </a:extLst>
          </p:cNvPr>
          <p:cNvSpPr txBox="1"/>
          <p:nvPr/>
        </p:nvSpPr>
        <p:spPr>
          <a:xfrm>
            <a:off x="7066952" y="3150537"/>
            <a:ext cx="1120820" cy="2923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300" b="0" i="0" strike="noStrike" cap="none" spc="0" baseline="0">
                <a:solidFill>
                  <a:srgbClr val="B2C0D8"/>
                </a:solidFill>
                <a:effectLst/>
                <a:latin typeface="+mj-lt"/>
                <a:ea typeface="ＭＳ Ｐゴシック" panose="020B0600070205080204" pitchFamily="50" charset="-128"/>
                <a:cs typeface="MS UI Gothic"/>
              </a:rPr>
              <a:t>非OMD低TB</a:t>
            </a:r>
            <a:endParaRPr lang="en-GB" sz="1300">
              <a:solidFill>
                <a:schemeClr val="accent2"/>
              </a:solidFill>
              <a:latin typeface="+mj-lt"/>
              <a:ea typeface="ＭＳ Ｐゴシック" panose="020B0600070205080204" pitchFamily="50" charset="-128"/>
            </a:endParaRPr>
          </a:p>
        </p:txBody>
      </p:sp>
    </p:spTree>
    <p:extLst>
      <p:ext uri="{BB962C8B-B14F-4D97-AF65-F5344CB8AC3E}">
        <p14:creationId xmlns:p14="http://schemas.microsoft.com/office/powerpoint/2010/main" xmlns="" val="153814913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12：少数転移性結腸直腸癌：全身腫瘍組織量の予後予測、局所領域治療の役割および一次療法の強化－GONOによるTRIBE試験およびTRIBE2試験の統合解析－Zucchelli G, et al.</a:t>
            </a:r>
            <a:endParaRPr lang="en-US"/>
          </a:p>
        </p:txBody>
      </p:sp>
      <p:sp>
        <p:nvSpPr>
          <p:cNvPr id="11" name="Content Placeholder 2"/>
          <p:cNvSpPr>
            <a:spLocks noGrp="1"/>
          </p:cNvSpPr>
          <p:nvPr>
            <p:ph idx="1"/>
          </p:nvPr>
        </p:nvSpPr>
        <p:spPr>
          <a:xfrm>
            <a:off x="365124" y="1254035"/>
            <a:ext cx="8331007" cy="4746172"/>
          </a:xfrm>
        </p:spPr>
        <p:txBody>
          <a:bodyPr/>
          <a:lstStyle/>
          <a:p>
            <a:pPr marL="0" indent="0">
              <a:buNone/>
            </a:pPr>
            <a:r>
              <a:rPr lang="ja-JP" sz="1600" b="1" i="0" strike="noStrike" cap="none" spc="0" baseline="0" dirty="0">
                <a:solidFill>
                  <a:srgbClr val="4D4D4D"/>
                </a:solidFill>
                <a:effectLst/>
                <a:latin typeface="+mn-ea"/>
                <a:cs typeface="MS UI Gothic"/>
              </a:rPr>
              <a:t>結論</a:t>
            </a:r>
          </a:p>
          <a:p>
            <a:r>
              <a:rPr lang="ja-JP" sz="1600" b="1" i="0" strike="noStrike" cap="none" spc="0" baseline="0" dirty="0">
                <a:solidFill>
                  <a:srgbClr val="4D4D4D"/>
                </a:solidFill>
                <a:effectLst/>
                <a:latin typeface="+mn-ea"/>
                <a:cs typeface="MS UI Gothic"/>
              </a:rPr>
              <a:t>mCRC患者では、OMD低TB群および非OMD低TB群の両方でFOLFOXIRI/ベバシズマブが二剤併用／ベバシズマブよりも効果的であった</a:t>
            </a:r>
          </a:p>
          <a:p>
            <a:r>
              <a:rPr lang="ja-JP" sz="1600" b="1" i="0" strike="noStrike" cap="none" spc="0" baseline="0" dirty="0">
                <a:solidFill>
                  <a:srgbClr val="4D4D4D"/>
                </a:solidFill>
                <a:effectLst/>
                <a:latin typeface="+mn-ea"/>
                <a:cs typeface="MS UI Gothic"/>
              </a:rPr>
              <a:t>OMD低TB患者は強化した術前化学療法から除外しないこと。また、生存局所領域療法を延長する場合は、全ての治療の選択肢に渡って検討する</a:t>
            </a:r>
            <a:endParaRPr lang="en-US" b="1" dirty="0">
              <a:latin typeface="+mn-ea"/>
            </a:endParaRPr>
          </a:p>
        </p:txBody>
      </p:sp>
      <p:sp>
        <p:nvSpPr>
          <p:cNvPr id="12"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n-ea"/>
                <a:cs typeface="MS UI Gothic"/>
              </a:rPr>
              <a:t>Zucchelli G, et al. J Clin Oncol 2020; 38(suppl): abstr 12</a:t>
            </a:r>
            <a:endParaRPr lang="en-US">
              <a:latin typeface="+mn-ea"/>
            </a:endParaRPr>
          </a:p>
        </p:txBody>
      </p:sp>
    </p:spTree>
    <p:extLst>
      <p:ext uri="{BB962C8B-B14F-4D97-AF65-F5344CB8AC3E}">
        <p14:creationId xmlns:p14="http://schemas.microsoft.com/office/powerpoint/2010/main" xmlns="" val="365200739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ea"/>
                <a:ea typeface="+mn-ea"/>
                <a:cs typeface="MS UI Gothic"/>
              </a:rPr>
              <a:t>96：未治療の転移性結腸直腸癌（mCRC）患者を対象としたアベルマブおよびセツキシマブのFOLFOXとの併用: 第2相AVETUX試験（AIO-KRK-0216試験）の最終結果－Stein A, et al.</a:t>
            </a:r>
            <a:endParaRPr lang="en-GB" dirty="0">
              <a:latin typeface="+mn-ea"/>
              <a:ea typeface="+mn-ea"/>
            </a:endParaRPr>
          </a:p>
        </p:txBody>
      </p:sp>
      <p:sp>
        <p:nvSpPr>
          <p:cNvPr id="3" name="Content Placeholder 2"/>
          <p:cNvSpPr>
            <a:spLocks noGrp="1"/>
          </p:cNvSpPr>
          <p:nvPr>
            <p:ph idx="1"/>
          </p:nvPr>
        </p:nvSpPr>
        <p:spPr>
          <a:xfrm>
            <a:off x="365125" y="1254035"/>
            <a:ext cx="8369964" cy="4746172"/>
          </a:xfrm>
        </p:spPr>
        <p:txBody>
          <a:bodyPr/>
          <a:lstStyle/>
          <a:p>
            <a:pPr marL="0" indent="0">
              <a:buNone/>
            </a:pPr>
            <a:r>
              <a:rPr lang="ja-JP" sz="1600" b="1" i="0" strike="noStrike" cap="none" spc="0" baseline="0" dirty="0">
                <a:solidFill>
                  <a:srgbClr val="4D4D4D"/>
                </a:solidFill>
                <a:effectLst/>
                <a:latin typeface="+mn-ea"/>
                <a:cs typeface="MS UI Gothic"/>
              </a:rPr>
              <a:t>治験の目的</a:t>
            </a:r>
          </a:p>
          <a:p>
            <a:r>
              <a:rPr lang="ja-JP" sz="1600" b="0" i="0" strike="noStrike" cap="none" spc="0" baseline="0" dirty="0">
                <a:solidFill>
                  <a:srgbClr val="4D4D4D"/>
                </a:solidFill>
                <a:effectLst/>
                <a:latin typeface="+mn-ea"/>
                <a:cs typeface="MS UI Gothic"/>
              </a:rPr>
              <a:t>未治療のmCRC患者を対象としてアベルマブ＋セツキシマブ＋FOLFOXの有効性および安全性を評価</a:t>
            </a:r>
            <a:endParaRPr lang="en-GB" dirty="0">
              <a:latin typeface="+mn-ea"/>
            </a:endParaRPr>
          </a:p>
        </p:txBody>
      </p:sp>
      <p:sp>
        <p:nvSpPr>
          <p:cNvPr id="9" name="Text Placeholder 8"/>
          <p:cNvSpPr>
            <a:spLocks noGrp="1"/>
          </p:cNvSpPr>
          <p:nvPr>
            <p:ph type="body" sz="quarter" idx="10"/>
          </p:nvPr>
        </p:nvSpPr>
        <p:spPr>
          <a:xfrm>
            <a:off x="365126" y="6096000"/>
            <a:ext cx="4283074" cy="487363"/>
          </a:xfrm>
        </p:spPr>
        <p:txBody>
          <a:bodyPr/>
          <a:lstStyle/>
          <a:p>
            <a:r>
              <a:rPr lang="ja-JP" sz="1200" b="0" i="0" strike="noStrike" cap="none" spc="0" baseline="0" dirty="0">
                <a:solidFill>
                  <a:srgbClr val="4D4D4D"/>
                </a:solidFill>
                <a:effectLst/>
                <a:latin typeface="+mn-ea"/>
                <a:cs typeface="MS UI Gothic"/>
              </a:rPr>
              <a:t>*セツキシマブ初回用量は400 mg/m</a:t>
            </a:r>
            <a:r>
              <a:rPr lang="ja-JP" sz="1200" b="0" i="0" strike="noStrike" cap="none" spc="0" baseline="30000" dirty="0">
                <a:solidFill>
                  <a:srgbClr val="4D4D4D"/>
                </a:solidFill>
                <a:effectLst/>
                <a:latin typeface="+mn-ea"/>
                <a:cs typeface="MS UI Gothic"/>
              </a:rPr>
              <a:t>2</a:t>
            </a:r>
            <a:r>
              <a:rPr lang="ja-JP" sz="1200" b="0" i="0" strike="noStrike" cap="none" spc="0" baseline="0" dirty="0">
                <a:solidFill>
                  <a:srgbClr val="4D4D4D"/>
                </a:solidFill>
                <a:effectLst/>
                <a:latin typeface="+mn-ea"/>
                <a:cs typeface="MS UI Gothic"/>
              </a:rPr>
              <a:t>.</a:t>
            </a:r>
            <a:r>
              <a:rPr lang="ja-JP" sz="1200" b="0" i="0" strike="noStrike" cap="none" spc="0" baseline="30000" dirty="0">
                <a:solidFill>
                  <a:srgbClr val="4D4D4D"/>
                </a:solidFill>
                <a:effectLst/>
                <a:latin typeface="+mn-ea"/>
                <a:cs typeface="MS UI Gothic"/>
              </a:rPr>
              <a:t>†</a:t>
            </a:r>
            <a:r>
              <a:rPr lang="ja-JP" sz="1200" b="0" i="0" strike="noStrike" cap="none" spc="0" baseline="0" dirty="0">
                <a:solidFill>
                  <a:srgbClr val="4D4D4D"/>
                </a:solidFill>
                <a:effectLst/>
                <a:latin typeface="+mn-ea"/>
                <a:cs typeface="MS UI Gothic"/>
              </a:rPr>
              <a:t>オキサリプラチン85 mg/m</a:t>
            </a:r>
            <a:r>
              <a:rPr lang="ja-JP" sz="1200" b="0" i="0" strike="noStrike" cap="none" spc="0" baseline="30000" dirty="0">
                <a:solidFill>
                  <a:srgbClr val="4D4D4D"/>
                </a:solidFill>
                <a:effectLst/>
                <a:latin typeface="+mn-ea"/>
                <a:cs typeface="MS UI Gothic"/>
              </a:rPr>
              <a:t>2</a:t>
            </a:r>
            <a:r>
              <a:rPr lang="ja-JP" sz="1200" b="0" i="0" strike="noStrike" cap="none" spc="0" baseline="0" dirty="0">
                <a:solidFill>
                  <a:srgbClr val="4D4D4D"/>
                </a:solidFill>
                <a:effectLst/>
                <a:latin typeface="+mn-ea"/>
                <a:cs typeface="MS UI Gothic"/>
              </a:rPr>
              <a:t> D1、5FU 400 mg/m</a:t>
            </a:r>
            <a:r>
              <a:rPr lang="ja-JP" sz="1200" b="0" i="0" strike="noStrike" cap="none" spc="0" baseline="30000" dirty="0">
                <a:solidFill>
                  <a:srgbClr val="4D4D4D"/>
                </a:solidFill>
                <a:effectLst/>
                <a:latin typeface="+mn-ea"/>
                <a:cs typeface="MS UI Gothic"/>
              </a:rPr>
              <a:t>2</a:t>
            </a:r>
            <a:r>
              <a:rPr lang="ja-JP" sz="1200" b="0" i="0" strike="noStrike" cap="none" spc="0" baseline="0" dirty="0">
                <a:solidFill>
                  <a:srgbClr val="4D4D4D"/>
                </a:solidFill>
                <a:effectLst/>
                <a:latin typeface="+mn-ea"/>
                <a:cs typeface="MS UI Gothic"/>
              </a:rPr>
              <a:t>をD1にボーラス投与、その後2400 mg/m</a:t>
            </a:r>
            <a:r>
              <a:rPr lang="ja-JP" sz="1200" b="0" i="0" strike="noStrike" cap="none" spc="0" baseline="30000" dirty="0">
                <a:solidFill>
                  <a:srgbClr val="4D4D4D"/>
                </a:solidFill>
                <a:effectLst/>
                <a:latin typeface="+mn-ea"/>
                <a:cs typeface="MS UI Gothic"/>
              </a:rPr>
              <a:t>2</a:t>
            </a:r>
            <a:r>
              <a:rPr lang="ja-JP" sz="1200" b="0" i="0" strike="noStrike" cap="none" spc="0" baseline="0" dirty="0">
                <a:solidFill>
                  <a:srgbClr val="4D4D4D"/>
                </a:solidFill>
                <a:effectLst/>
                <a:latin typeface="+mn-ea"/>
                <a:cs typeface="MS UI Gothic"/>
              </a:rPr>
              <a:t> D1～3、ロイコボリン400 mg/m</a:t>
            </a:r>
            <a:r>
              <a:rPr lang="ja-JP" sz="1200" b="0" i="0" strike="noStrike" cap="none" spc="0" baseline="30000" dirty="0">
                <a:solidFill>
                  <a:srgbClr val="4D4D4D"/>
                </a:solidFill>
                <a:effectLst/>
                <a:latin typeface="+mn-ea"/>
                <a:cs typeface="MS UI Gothic"/>
              </a:rPr>
              <a:t>2</a:t>
            </a:r>
            <a:r>
              <a:rPr lang="ja-JP" sz="1200" b="0" i="0" strike="noStrike" cap="none" spc="0" baseline="0" dirty="0">
                <a:solidFill>
                  <a:srgbClr val="4D4D4D"/>
                </a:solidFill>
                <a:effectLst/>
                <a:latin typeface="+mn-ea"/>
                <a:cs typeface="MS UI Gothic"/>
              </a:rPr>
              <a:t> D1</a:t>
            </a:r>
            <a:endParaRPr lang="en-GB" dirty="0">
              <a:latin typeface="+mn-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n-ea"/>
                <a:cs typeface="MS UI Gothic"/>
              </a:rPr>
              <a:t>Stein A, et al. J Clin Oncol 2020; 38(suppl): abstr 96</a:t>
            </a:r>
            <a:endParaRPr lang="en-GB">
              <a:latin typeface="+mn-ea"/>
            </a:endParaRPr>
          </a:p>
        </p:txBody>
      </p:sp>
      <p:sp>
        <p:nvSpPr>
          <p:cNvPr id="6" name="Rectangle 9"/>
          <p:cNvSpPr txBox="1">
            <a:spLocks noChangeArrowheads="1"/>
          </p:cNvSpPr>
          <p:nvPr/>
        </p:nvSpPr>
        <p:spPr bwMode="auto">
          <a:xfrm>
            <a:off x="260194" y="4953345"/>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n-ea"/>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n-ea"/>
                <a:cs typeface="MS UI Gothic"/>
              </a:rPr>
              <a:t>12ヵ月時点のPFS </a:t>
            </a:r>
            <a:endParaRPr kumimoji="0" lang="en-US" sz="1600" b="0" i="0" u="none" strike="noStrike" kern="1200" cap="none" spc="0" normalizeH="0" baseline="0" noProof="0" dirty="0">
              <a:ln>
                <a:noFill/>
              </a:ln>
              <a:solidFill>
                <a:srgbClr val="4D4D4D"/>
              </a:solidFill>
              <a:effectLst/>
              <a:uLnTx/>
              <a:uFillTx/>
              <a:latin typeface="+mn-ea"/>
              <a:cs typeface="Arial"/>
            </a:endParaRP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mn-ea"/>
              <a:cs typeface="Arial"/>
            </a:endParaRPr>
          </a:p>
        </p:txBody>
      </p:sp>
      <p:sp>
        <p:nvSpPr>
          <p:cNvPr id="10" name="AutoShape 12"/>
          <p:cNvSpPr>
            <a:spLocks noChangeArrowheads="1"/>
          </p:cNvSpPr>
          <p:nvPr/>
        </p:nvSpPr>
        <p:spPr bwMode="auto">
          <a:xfrm>
            <a:off x="7776510" y="3279098"/>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ea"/>
                <a:cs typeface="MS UI Gothic"/>
              </a:rPr>
              <a:t>PD／</a:t>
            </a:r>
            <a:r>
              <a:rPr sz="1800">
                <a:latin typeface="+mn-ea"/>
              </a:rPr>
              <a:t/>
            </a:r>
            <a:br>
              <a:rPr sz="1800">
                <a:latin typeface="+mn-ea"/>
              </a:rPr>
            </a:br>
            <a:r>
              <a:rPr lang="ja-JP" sz="1800" b="1" i="0" strike="noStrike" cap="none" spc="0" baseline="0">
                <a:solidFill>
                  <a:srgbClr val="FFFFFF"/>
                </a:solidFill>
                <a:effectLst/>
                <a:latin typeface="+mn-ea"/>
                <a:cs typeface="MS UI Gothic"/>
              </a:rPr>
              <a:t>毒性</a:t>
            </a:r>
            <a:endParaRPr kumimoji="0" lang="en-US" altLang="zh-CN" sz="1800" b="1" i="0" u="none" strike="noStrike" kern="1200" cap="none" spc="0" normalizeH="0" baseline="0" noProof="0">
              <a:ln>
                <a:noFill/>
              </a:ln>
              <a:solidFill>
                <a:srgbClr val="FFFFFF"/>
              </a:solidFill>
              <a:effectLst/>
              <a:uLnTx/>
              <a:uFillTx/>
              <a:latin typeface="+mn-ea"/>
            </a:endParaRPr>
          </a:p>
        </p:txBody>
      </p:sp>
      <p:cxnSp>
        <p:nvCxnSpPr>
          <p:cNvPr id="12" name="AutoShape 19"/>
          <p:cNvCxnSpPr>
            <a:cxnSpLocks noChangeShapeType="1"/>
            <a:stCxn id="15" idx="3"/>
            <a:endCxn id="14" idx="1"/>
          </p:cNvCxnSpPr>
          <p:nvPr/>
        </p:nvCxnSpPr>
        <p:spPr bwMode="auto">
          <a:xfrm>
            <a:off x="3379242" y="3603142"/>
            <a:ext cx="265526"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10985" y="3603142"/>
            <a:ext cx="26552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644768" y="2870861"/>
            <a:ext cx="3866217" cy="146456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strike="noStrike" cap="none" spc="0" baseline="0" dirty="0">
                <a:solidFill>
                  <a:srgbClr val="FFFFFF"/>
                </a:solidFill>
                <a:effectLst/>
                <a:latin typeface="+mn-ea"/>
                <a:cs typeface="MS UI Gothic"/>
              </a:rPr>
              <a:t>アベルマブ10 mg/kg D1 </a:t>
            </a:r>
            <a:r>
              <a:rPr sz="1600" dirty="0">
                <a:latin typeface="+mn-ea"/>
              </a:rPr>
              <a:t/>
            </a:r>
            <a:br>
              <a:rPr sz="1600" dirty="0">
                <a:latin typeface="+mn-ea"/>
              </a:rPr>
            </a:br>
            <a:r>
              <a:rPr lang="ja-JP" sz="1600" b="0" i="0" strike="noStrike" cap="none" spc="0" baseline="0" dirty="0">
                <a:solidFill>
                  <a:srgbClr val="FFFFFF"/>
                </a:solidFill>
                <a:effectLst/>
                <a:latin typeface="+mn-ea"/>
                <a:cs typeface="MS UI Gothic"/>
              </a:rPr>
              <a:t>サイクル2以降（最長18ヵ月）＋</a:t>
            </a:r>
            <a:r>
              <a:rPr sz="1600" dirty="0">
                <a:latin typeface="+mn-ea"/>
              </a:rPr>
              <a:t/>
            </a:r>
            <a:br>
              <a:rPr sz="1600" dirty="0">
                <a:latin typeface="+mn-ea"/>
              </a:rPr>
            </a:br>
            <a:r>
              <a:rPr lang="ja-JP" sz="1600" b="0" i="0" strike="noStrike" cap="none" spc="0" baseline="0" dirty="0">
                <a:solidFill>
                  <a:srgbClr val="FFFFFF"/>
                </a:solidFill>
                <a:effectLst/>
                <a:latin typeface="+mn-ea"/>
                <a:cs typeface="MS UI Gothic"/>
              </a:rPr>
              <a:t>セツキシマブ* 250 mg/m</a:t>
            </a:r>
            <a:r>
              <a:rPr lang="ja-JP" sz="1600" b="0" i="0" strike="noStrike" cap="none" spc="0" baseline="30000" dirty="0">
                <a:solidFill>
                  <a:srgbClr val="FFFFFF"/>
                </a:solidFill>
                <a:effectLst/>
                <a:latin typeface="+mn-ea"/>
                <a:cs typeface="MS UI Gothic"/>
              </a:rPr>
              <a:t>2</a:t>
            </a:r>
            <a:r>
              <a:rPr lang="ja-JP" sz="1600" b="0" i="0" strike="noStrike" cap="none" spc="0" baseline="0" dirty="0">
                <a:solidFill>
                  <a:srgbClr val="FFFFFF"/>
                </a:solidFill>
                <a:effectLst/>
                <a:latin typeface="+mn-ea"/>
                <a:cs typeface="MS UI Gothic"/>
              </a:rPr>
              <a:t> D1お</a:t>
            </a:r>
            <a:r>
              <a:rPr lang="ja-JP" sz="1600" b="0" i="0" strike="noStrike" cap="none" spc="0" baseline="0" dirty="0" smtClean="0">
                <a:solidFill>
                  <a:srgbClr val="FFFFFF"/>
                </a:solidFill>
                <a:effectLst/>
                <a:latin typeface="+mn-ea"/>
                <a:cs typeface="MS UI Gothic"/>
              </a:rPr>
              <a:t>よび</a:t>
            </a:r>
            <a:r>
              <a:rPr lang="en-GB" altLang="ja-JP" sz="1600" b="0" i="0" strike="noStrike" cap="none" spc="0" baseline="0" dirty="0" smtClean="0">
                <a:solidFill>
                  <a:srgbClr val="FFFFFF"/>
                </a:solidFill>
                <a:effectLst/>
                <a:latin typeface="+mn-ea"/>
                <a:cs typeface="MS UI Gothic"/>
              </a:rPr>
              <a:t> </a:t>
            </a:r>
            <a:r>
              <a:rPr lang="ja-JP" sz="1600" b="0" i="0" strike="noStrike" cap="none" spc="0" baseline="0" dirty="0" smtClean="0">
                <a:solidFill>
                  <a:srgbClr val="FFFFFF"/>
                </a:solidFill>
                <a:effectLst/>
                <a:latin typeface="+mn-ea"/>
                <a:cs typeface="MS UI Gothic"/>
              </a:rPr>
              <a:t>8</a:t>
            </a:r>
            <a:r>
              <a:rPr lang="ja-JP" sz="1600" b="0" i="0" strike="noStrike" cap="none" spc="0" baseline="0" dirty="0">
                <a:solidFill>
                  <a:srgbClr val="FFFFFF"/>
                </a:solidFill>
                <a:effectLst/>
                <a:latin typeface="+mn-ea"/>
                <a:cs typeface="MS UI Gothic"/>
              </a:rPr>
              <a:t> </a:t>
            </a:r>
            <a:r>
              <a:rPr lang="en-GB" altLang="ja-JP" sz="1600" b="0" i="0" strike="noStrike" cap="none" spc="0" baseline="0" dirty="0" smtClean="0">
                <a:solidFill>
                  <a:srgbClr val="FFFFFF"/>
                </a:solidFill>
                <a:effectLst/>
                <a:latin typeface="+mn-ea"/>
                <a:cs typeface="MS UI Gothic"/>
              </a:rPr>
              <a:t> </a:t>
            </a:r>
            <a:r>
              <a:rPr lang="ja-JP" sz="1600" b="0" i="0" strike="noStrike" cap="none" spc="0" baseline="0" dirty="0" smtClean="0">
                <a:solidFill>
                  <a:srgbClr val="FFFFFF"/>
                </a:solidFill>
                <a:effectLst/>
                <a:latin typeface="+mn-ea"/>
                <a:cs typeface="MS UI Gothic"/>
              </a:rPr>
              <a:t>＋</a:t>
            </a:r>
            <a:r>
              <a:rPr lang="ja-JP" sz="1600" b="0" i="0" strike="noStrike" cap="none" spc="0" baseline="0" dirty="0">
                <a:solidFill>
                  <a:srgbClr val="FFFFFF"/>
                </a:solidFill>
                <a:effectLst/>
                <a:latin typeface="+mn-ea"/>
                <a:cs typeface="MS UI Gothic"/>
              </a:rPr>
              <a:t> </a:t>
            </a:r>
            <a:r>
              <a:rPr lang="en-GB" altLang="ja-JP" sz="1600" b="0" i="0" strike="noStrike" cap="none" spc="0" baseline="0" dirty="0" smtClean="0">
                <a:solidFill>
                  <a:srgbClr val="FFFFFF"/>
                </a:solidFill>
                <a:effectLst/>
                <a:latin typeface="+mn-ea"/>
                <a:cs typeface="MS UI Gothic"/>
              </a:rPr>
              <a:t> </a:t>
            </a:r>
            <a:r>
              <a:rPr lang="ja-JP" sz="1600" b="0" i="0" strike="noStrike" cap="none" spc="0" baseline="0" dirty="0" smtClean="0">
                <a:solidFill>
                  <a:srgbClr val="FFFFFF"/>
                </a:solidFill>
                <a:effectLst/>
                <a:latin typeface="+mn-ea"/>
                <a:cs typeface="MS UI Gothic"/>
              </a:rPr>
              <a:t>m</a:t>
            </a:r>
            <a:r>
              <a:rPr lang="ja-JP" sz="1600" b="0" i="0" strike="noStrike" cap="none" spc="0" baseline="0" dirty="0">
                <a:solidFill>
                  <a:srgbClr val="FFFFFF"/>
                </a:solidFill>
                <a:effectLst/>
                <a:latin typeface="+mn-ea"/>
                <a:cs typeface="MS UI Gothic"/>
              </a:rPr>
              <a:t>FOLFOX6</a:t>
            </a:r>
            <a:r>
              <a:rPr lang="ja-JP" sz="1600" b="0" i="0" strike="noStrike" cap="none" spc="0" baseline="30000" dirty="0">
                <a:solidFill>
                  <a:srgbClr val="FFFFFF"/>
                </a:solidFill>
                <a:effectLst/>
                <a:latin typeface="+mn-ea"/>
                <a:cs typeface="MS UI Gothic"/>
              </a:rPr>
              <a:t>†</a:t>
            </a:r>
            <a:r>
              <a:rPr sz="1600" dirty="0">
                <a:latin typeface="+mn-ea"/>
              </a:rPr>
              <a:t/>
            </a:r>
            <a:br>
              <a:rPr sz="1600" dirty="0">
                <a:latin typeface="+mn-ea"/>
              </a:rPr>
            </a:br>
            <a:r>
              <a:rPr lang="ja-JP" sz="1600" b="0" i="0" strike="noStrike" cap="none" spc="0" baseline="0" dirty="0">
                <a:solidFill>
                  <a:srgbClr val="FFFFFF"/>
                </a:solidFill>
                <a:effectLst/>
                <a:latin typeface="+mn-ea"/>
                <a:cs typeface="MS UI Gothic"/>
              </a:rPr>
              <a:t>（n = 39）</a:t>
            </a:r>
            <a:endParaRPr kumimoji="0" lang="en-US" altLang="zh-CN" sz="1400" b="0" i="0" u="none" strike="noStrike" kern="1200" cap="none" spc="0" normalizeH="0" baseline="0" noProof="0" dirty="0">
              <a:ln>
                <a:noFill/>
              </a:ln>
              <a:solidFill>
                <a:srgbClr val="FFFFFF"/>
              </a:solidFill>
              <a:effectLst/>
              <a:uLnTx/>
              <a:uFillTx/>
              <a:latin typeface="+mn-ea"/>
            </a:endParaRPr>
          </a:p>
        </p:txBody>
      </p:sp>
      <p:sp>
        <p:nvSpPr>
          <p:cNvPr id="15" name="AutoShape 9"/>
          <p:cNvSpPr>
            <a:spLocks noChangeArrowheads="1"/>
          </p:cNvSpPr>
          <p:nvPr/>
        </p:nvSpPr>
        <p:spPr bwMode="auto">
          <a:xfrm>
            <a:off x="408912" y="2511817"/>
            <a:ext cx="2970330" cy="218264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ea"/>
                <a:cs typeface="MS UI Gothic"/>
              </a:rPr>
              <a:t>主な患者選択基準</a:t>
            </a:r>
          </a:p>
          <a:p>
            <a:pPr marL="22860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ea"/>
                <a:cs typeface="MS UI Gothic"/>
              </a:rPr>
              <a:t>RASまたはBRAF野生型mCRC </a:t>
            </a:r>
          </a:p>
          <a:p>
            <a:pPr marL="22860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ea"/>
                <a:cs typeface="MS UI Gothic"/>
              </a:rPr>
              <a:t>MSIの状態とは無関係</a:t>
            </a:r>
            <a:endParaRPr kumimoji="0" lang="en-GB" altLang="zh-CN" sz="1600" b="0" i="0" u="none" strike="noStrike" kern="1200" cap="none" spc="0" normalizeH="0" baseline="0" noProof="0" dirty="0">
              <a:ln>
                <a:noFill/>
              </a:ln>
              <a:solidFill>
                <a:srgbClr val="FFFFFF"/>
              </a:solidFill>
              <a:effectLst/>
              <a:uLnTx/>
              <a:uFillTx/>
              <a:latin typeface="+mn-ea"/>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ea"/>
                <a:cs typeface="MS UI Gothic"/>
              </a:rPr>
              <a:t>未治療 </a:t>
            </a:r>
            <a:endParaRPr kumimoji="0" lang="en-US" altLang="zh-CN" sz="1600" b="0" i="0" u="none" strike="noStrike" kern="1200" cap="none" spc="0" normalizeH="0" baseline="0" noProof="0" dirty="0">
              <a:ln>
                <a:noFill/>
              </a:ln>
              <a:solidFill>
                <a:srgbClr val="FFFFFF"/>
              </a:solidFill>
              <a:effectLst/>
              <a:uLnTx/>
              <a:uFillTx/>
              <a:latin typeface="+mn-ea"/>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ea"/>
                <a:cs typeface="MS UI Gothic"/>
              </a:rPr>
              <a:t>ECOG PSが0～1</a:t>
            </a:r>
            <a:endParaRPr kumimoji="0" lang="en-US" altLang="zh-CN" sz="1600" b="0" i="0" u="none" strike="noStrike" kern="1200" cap="none" spc="0" normalizeH="0" baseline="0" noProof="0" dirty="0">
              <a:ln>
                <a:noFill/>
              </a:ln>
              <a:solidFill>
                <a:srgbClr val="FFFFFF"/>
              </a:solidFill>
              <a:effectLst/>
              <a:uLnTx/>
              <a:uFillTx/>
              <a:latin typeface="+mn-ea"/>
            </a:endParaRPr>
          </a:p>
          <a:p>
            <a:pPr lvl="0" defTabSz="892175" eaLnBrk="0" hangingPunct="0">
              <a:spcAft>
                <a:spcPct val="30000"/>
              </a:spcAft>
              <a:defRPr/>
            </a:pPr>
            <a:r>
              <a:rPr lang="ja-JP" altLang="en-US" sz="1600" dirty="0" smtClean="0">
                <a:solidFill>
                  <a:srgbClr val="FFFFFF"/>
                </a:solidFill>
                <a:ea typeface="ＭＳ Ｐゴシック" panose="020B0600070205080204" pitchFamily="50" charset="-128"/>
                <a:cs typeface="MS UI Gothic"/>
              </a:rPr>
              <a:t>（</a:t>
            </a:r>
            <a:r>
              <a:rPr lang="ja-JP" sz="1600" b="0" i="0" strike="noStrike" cap="none" spc="0" baseline="0" dirty="0" smtClean="0">
                <a:solidFill>
                  <a:srgbClr val="FFFFFF"/>
                </a:solidFill>
                <a:effectLst/>
                <a:latin typeface="+mn-ea"/>
                <a:cs typeface="MS UI Gothic"/>
              </a:rPr>
              <a:t>n</a:t>
            </a:r>
            <a:r>
              <a:rPr lang="ja-JP" sz="1600" b="0" i="0" strike="noStrike" cap="none" spc="0" baseline="0" dirty="0">
                <a:solidFill>
                  <a:srgbClr val="FFFFFF"/>
                </a:solidFill>
                <a:effectLst/>
                <a:latin typeface="+mn-ea"/>
                <a:cs typeface="MS UI Gothic"/>
              </a:rPr>
              <a:t> = 43）</a:t>
            </a:r>
            <a:endParaRPr kumimoji="0" lang="en-US" altLang="zh-CN" sz="1600" b="0" i="0" u="none" strike="noStrike" kern="1200" cap="none" spc="0" normalizeH="0" baseline="0" noProof="0" dirty="0">
              <a:ln>
                <a:noFill/>
              </a:ln>
              <a:solidFill>
                <a:srgbClr val="FFFFFF"/>
              </a:solidFill>
              <a:effectLst/>
              <a:uLnTx/>
              <a:uFillTx/>
              <a:latin typeface="+mn-ea"/>
            </a:endParaRPr>
          </a:p>
        </p:txBody>
      </p:sp>
      <p:sp>
        <p:nvSpPr>
          <p:cNvPr id="20" name="Content Placeholder 26"/>
          <p:cNvSpPr txBox="1"/>
          <p:nvPr/>
        </p:nvSpPr>
        <p:spPr>
          <a:xfrm>
            <a:off x="4173383" y="4953345"/>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n-ea"/>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n-ea"/>
                <a:cs typeface="MS UI Gothic"/>
              </a:rPr>
              <a:t>RR、PFS（RECIST第1.1版）、OS、安全性</a:t>
            </a:r>
            <a:endParaRPr kumimoji="0" lang="en-US" sz="1600" b="0" i="0" u="none" strike="noStrike" kern="1200" cap="none" spc="0" normalizeH="0" baseline="0" noProof="0" dirty="0">
              <a:ln>
                <a:noFill/>
              </a:ln>
              <a:solidFill>
                <a:srgbClr val="4D4D4D"/>
              </a:solidFill>
              <a:effectLst/>
              <a:uLnTx/>
              <a:uFillTx/>
              <a:latin typeface="+mn-ea"/>
              <a:cs typeface="Arial"/>
            </a:endParaRPr>
          </a:p>
        </p:txBody>
      </p:sp>
    </p:spTree>
    <p:extLst>
      <p:ext uri="{BB962C8B-B14F-4D97-AF65-F5344CB8AC3E}">
        <p14:creationId xmlns:p14="http://schemas.microsoft.com/office/powerpoint/2010/main" xmlns="" val="7857192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j-ea"/>
                <a:cs typeface="MS UI Gothic"/>
              </a:rPr>
              <a:t>278</a:t>
            </a:r>
            <a:r>
              <a:rPr lang="ja-JP" altLang="en-US" sz="1800" b="1" i="0" strike="noStrike" cap="none" spc="0" baseline="0" dirty="0">
                <a:solidFill>
                  <a:srgbClr val="043882"/>
                </a:solidFill>
                <a:effectLst/>
                <a:latin typeface="+mj-ea"/>
                <a:cs typeface="MS UI Gothic"/>
              </a:rPr>
              <a:t>：</a:t>
            </a:r>
            <a:r>
              <a:rPr lang="ja-JP" sz="1800" b="1" i="0" strike="noStrike" cap="none" spc="0" baseline="0" dirty="0">
                <a:solidFill>
                  <a:srgbClr val="043882"/>
                </a:solidFill>
                <a:effectLst/>
                <a:latin typeface="+mj-ea"/>
                <a:cs typeface="MS UI Gothic"/>
              </a:rPr>
              <a:t>JAVELIN Gastric 100第3相試験の結果：一次（1L）化学療法（CTx）後のアベルマブ維持療法に対するHER2陰性の進行胃癌または進行胃食道接合部癌（GC/GEJC）を対象としたCTxの継続－Moehler MH</a:t>
            </a:r>
            <a:r>
              <a:rPr lang="en-US" altLang="ja-JP" sz="1800" b="1" i="0" strike="noStrike" cap="none" spc="0" baseline="0" dirty="0">
                <a:solidFill>
                  <a:srgbClr val="043882"/>
                </a:solidFill>
                <a:effectLst/>
                <a:latin typeface="+mj-ea"/>
                <a:cs typeface="MS UI Gothic"/>
              </a:rPr>
              <a:t>, et al.</a:t>
            </a:r>
            <a:endParaRPr lang="en-GB" dirty="0">
              <a:latin typeface="+mj-ea"/>
            </a:endParaRP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latin typeface="+mj-ea"/>
                <a:ea typeface="+mj-ea"/>
                <a:cs typeface="MS UI Gothic"/>
              </a:rPr>
              <a:t>主な結果（続き）</a:t>
            </a:r>
          </a:p>
        </p:txBody>
      </p:sp>
      <p:sp>
        <p:nvSpPr>
          <p:cNvPr id="9" name="Text Placeholder 8"/>
          <p:cNvSpPr>
            <a:spLocks noGrp="1"/>
          </p:cNvSpPr>
          <p:nvPr>
            <p:ph type="body" sz="quarter" idx="10"/>
          </p:nvPr>
        </p:nvSpPr>
        <p:spPr>
          <a:xfrm>
            <a:off x="365126" y="6096000"/>
            <a:ext cx="3928178" cy="487363"/>
          </a:xfrm>
        </p:spPr>
        <p:txBody>
          <a:bodyPr/>
          <a:lstStyle/>
          <a:p>
            <a:r>
              <a:rPr lang="ja-JP" sz="1200" b="0" i="0" strike="noStrike" cap="none" spc="0" baseline="0" dirty="0">
                <a:solidFill>
                  <a:srgbClr val="4D4D4D"/>
                </a:solidFill>
                <a:effectLst/>
                <a:latin typeface="+mj-ea"/>
                <a:ea typeface="+mj-ea"/>
                <a:cs typeface="MS UI Gothic"/>
              </a:rPr>
              <a:t>*導入化学療法後12週間</a:t>
            </a:r>
            <a:endParaRPr lang="en-GB" dirty="0">
              <a:latin typeface="+mj-ea"/>
              <a:ea typeface="+mj-ea"/>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latin typeface="+mj-ea"/>
                <a:ea typeface="+mj-ea"/>
                <a:cs typeface="MS UI Gothic"/>
              </a:rPr>
              <a:t>Moehler MH, et al. J Clin Oncol 2020; 38(suppl): abstr 278</a:t>
            </a:r>
            <a:endParaRPr lang="en-GB">
              <a:latin typeface="+mj-ea"/>
              <a:ea typeface="+mj-ea"/>
            </a:endParaRPr>
          </a:p>
        </p:txBody>
      </p:sp>
      <p:sp>
        <p:nvSpPr>
          <p:cNvPr id="8" name="TextBox 7"/>
          <p:cNvSpPr txBox="1"/>
          <p:nvPr/>
        </p:nvSpPr>
        <p:spPr>
          <a:xfrm>
            <a:off x="3206882" y="1468579"/>
            <a:ext cx="273023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ea"/>
                <a:ea typeface="+mj-ea"/>
                <a:cs typeface="MS UI Gothic"/>
              </a:rPr>
              <a:t>無作為化以降のOS*（ITT）</a:t>
            </a:r>
            <a:endParaRPr kumimoji="0" lang="en-GB" sz="1600" b="1" i="0" u="none" strike="noStrike" kern="1200" cap="none" spc="0" normalizeH="0" baseline="0" noProof="0">
              <a:ln>
                <a:noFill/>
              </a:ln>
              <a:solidFill>
                <a:srgbClr val="4D4D4D"/>
              </a:solidFill>
              <a:effectLst/>
              <a:uLnTx/>
              <a:uFillTx/>
              <a:latin typeface="+mj-ea"/>
              <a:ea typeface="+mj-ea"/>
            </a:endParaRPr>
          </a:p>
        </p:txBody>
      </p:sp>
      <p:graphicFrame>
        <p:nvGraphicFramePr>
          <p:cNvPr id="10" name="Table 9">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519656478"/>
              </p:ext>
            </p:extLst>
          </p:nvPr>
        </p:nvGraphicFramePr>
        <p:xfrm>
          <a:off x="3944391" y="1783249"/>
          <a:ext cx="4836907" cy="1548720"/>
        </p:xfrm>
        <a:graphic>
          <a:graphicData uri="http://schemas.openxmlformats.org/drawingml/2006/table">
            <a:tbl>
              <a:tblPr firstRow="1" bandRow="1">
                <a:tableStyleId>{5C22544A-7EE6-4342-B048-85BDC9FD1C3A}</a:tableStyleId>
              </a:tblPr>
              <a:tblGrid>
                <a:gridCol w="2084934">
                  <a:extLst>
                    <a:ext uri="{9D8B030D-6E8A-4147-A177-3AD203B41FA5}">
                      <a16:colId xmlns:a16="http://schemas.microsoft.com/office/drawing/2014/main" xmlns="" val="1355162333"/>
                    </a:ext>
                  </a:extLst>
                </a:gridCol>
                <a:gridCol w="1409700">
                  <a:extLst>
                    <a:ext uri="{9D8B030D-6E8A-4147-A177-3AD203B41FA5}">
                      <a16:colId xmlns:a16="http://schemas.microsoft.com/office/drawing/2014/main" xmlns="" val="3541236192"/>
                    </a:ext>
                  </a:extLst>
                </a:gridCol>
                <a:gridCol w="1342273">
                  <a:extLst>
                    <a:ext uri="{9D8B030D-6E8A-4147-A177-3AD203B41FA5}">
                      <a16:colId xmlns:a16="http://schemas.microsoft.com/office/drawing/2014/main" xmlns="" val="765329259"/>
                    </a:ext>
                  </a:extLst>
                </a:gridCol>
              </a:tblGrid>
              <a:tr h="0">
                <a:tc>
                  <a:txBody>
                    <a:bodyPr/>
                    <a:lstStyle/>
                    <a:p>
                      <a:endParaRPr lang="en-GB" sz="1300" dirty="0">
                        <a:latin typeface="+mn-lt"/>
                        <a:ea typeface="ＭＳ Ｐゴシック" panose="020B060007020508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1" i="0" strike="noStrike" cap="none" spc="0" baseline="0">
                          <a:solidFill>
                            <a:srgbClr val="B60D27"/>
                          </a:solidFill>
                          <a:effectLst/>
                          <a:latin typeface="+mn-lt"/>
                          <a:ea typeface="ＭＳ Ｐゴシック" panose="020B0600070205080204" pitchFamily="50" charset="-128"/>
                          <a:cs typeface="MS UI Gothic"/>
                        </a:rPr>
                        <a:t>アベルマブ</a:t>
                      </a:r>
                      <a:r>
                        <a:rPr sz="1300">
                          <a:latin typeface="+mn-lt"/>
                          <a:ea typeface="ＭＳ Ｐゴシック" panose="020B0600070205080204" pitchFamily="50" charset="-128"/>
                        </a:rPr>
                        <a:t/>
                      </a:r>
                      <a:br>
                        <a:rPr sz="1300">
                          <a:latin typeface="+mn-lt"/>
                          <a:ea typeface="ＭＳ Ｐゴシック" panose="020B0600070205080204" pitchFamily="50" charset="-128"/>
                        </a:rPr>
                      </a:br>
                      <a:r>
                        <a:rPr lang="ja-JP" sz="1300" b="1" i="0" strike="noStrike" cap="none" spc="0" baseline="0">
                          <a:solidFill>
                            <a:srgbClr val="B60D27"/>
                          </a:solidFill>
                          <a:effectLst/>
                          <a:latin typeface="+mn-lt"/>
                          <a:ea typeface="ＭＳ Ｐゴシック" panose="020B0600070205080204" pitchFamily="50" charset="-128"/>
                          <a:cs typeface="MS UI Gothic"/>
                        </a:rPr>
                        <a:t>（n = 249）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1" i="0" strike="noStrike" cap="none" spc="0" baseline="0">
                          <a:solidFill>
                            <a:srgbClr val="B2C0D8"/>
                          </a:solidFill>
                          <a:effectLst/>
                          <a:latin typeface="+mn-lt"/>
                          <a:ea typeface="ＭＳ Ｐゴシック" panose="020B0600070205080204" pitchFamily="50" charset="-128"/>
                          <a:cs typeface="MS UI Gothic"/>
                        </a:rPr>
                        <a:t>化学療法</a:t>
                      </a:r>
                      <a:r>
                        <a:rPr sz="1300">
                          <a:latin typeface="+mn-lt"/>
                          <a:ea typeface="ＭＳ Ｐゴシック" panose="020B0600070205080204" pitchFamily="50" charset="-128"/>
                        </a:rPr>
                        <a:t/>
                      </a:r>
                      <a:br>
                        <a:rPr sz="1300">
                          <a:latin typeface="+mn-lt"/>
                          <a:ea typeface="ＭＳ Ｐゴシック" panose="020B0600070205080204" pitchFamily="50" charset="-128"/>
                        </a:rPr>
                      </a:br>
                      <a:r>
                        <a:rPr lang="ja-JP" sz="1300" b="1" i="0" strike="noStrike" cap="none" spc="0" baseline="0">
                          <a:solidFill>
                            <a:srgbClr val="B2C0D8"/>
                          </a:solidFill>
                          <a:effectLst/>
                          <a:latin typeface="+mn-lt"/>
                          <a:ea typeface="ＭＳ Ｐゴシック" panose="020B0600070205080204" pitchFamily="50" charset="-128"/>
                          <a:cs typeface="MS UI Gothic"/>
                        </a:rPr>
                        <a:t>（n = 250）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ja-JP" sz="1300" b="0" i="0" strike="noStrike" cap="none" spc="0" baseline="0" dirty="0">
                          <a:solidFill>
                            <a:srgbClr val="4D4D4D"/>
                          </a:solidFill>
                          <a:effectLst/>
                          <a:latin typeface="+mn-lt"/>
                          <a:ea typeface="ＭＳ Ｐゴシック" panose="020B0600070205080204" pitchFamily="50" charset="-128"/>
                          <a:cs typeface="MS UI Gothic"/>
                        </a:rPr>
                        <a:t>事象、n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ＭＳ Ｐゴシック" panose="020B0600070205080204" pitchFamily="50" charset="-128"/>
                          <a:cs typeface="MS UI Gothic"/>
                        </a:rPr>
                        <a:t>185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ＭＳ Ｐゴシック" panose="020B0600070205080204" pitchFamily="50" charset="-128"/>
                          <a:cs typeface="MS UI Gothic"/>
                        </a:rPr>
                        <a:t>196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ja-JP" sz="1300" b="0" i="0" strike="noStrike" cap="none" spc="0" baseline="0" dirty="0">
                          <a:solidFill>
                            <a:srgbClr val="4D4D4D"/>
                          </a:solidFill>
                          <a:effectLst/>
                          <a:latin typeface="+mn-lt"/>
                          <a:ea typeface="ＭＳ Ｐゴシック" panose="020B0600070205080204" pitchFamily="50" charset="-128"/>
                          <a:cs typeface="MS UI Gothic"/>
                        </a:rPr>
                        <a:t>mOS、月</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数</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95％CI）</a:t>
                      </a:r>
                      <a:endParaRPr lang="en-GB" sz="1300" dirty="0">
                        <a:solidFill>
                          <a:schemeClr val="tx1"/>
                        </a:solidFill>
                        <a:latin typeface="+mn-lt"/>
                        <a:ea typeface="ＭＳ Ｐゴシック" panose="020B0600070205080204" pitchFamily="50" charset="-128"/>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dirty="0">
                          <a:solidFill>
                            <a:srgbClr val="4D4D4D"/>
                          </a:solidFill>
                          <a:effectLst/>
                          <a:latin typeface="+mn-lt"/>
                          <a:ea typeface="ＭＳ Ｐゴシック" panose="020B0600070205080204" pitchFamily="50" charset="-128"/>
                          <a:cs typeface="MS UI Gothic"/>
                        </a:rPr>
                        <a:t>10.</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9.1、12.0）</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n-lt"/>
                          <a:ea typeface="ＭＳ Ｐゴシック" panose="020B0600070205080204" pitchFamily="50" charset="-128"/>
                          <a:cs typeface="MS UI Gothic"/>
                        </a:rPr>
                        <a:t>10.</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9.6、12.4）</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ja-JP" sz="1300" b="0" i="0" strike="noStrike" cap="none" spc="0" baseline="0" dirty="0">
                          <a:solidFill>
                            <a:srgbClr val="4D4D4D"/>
                          </a:solidFill>
                          <a:effectLst/>
                          <a:latin typeface="+mn-lt"/>
                          <a:ea typeface="ＭＳ Ｐゴシック" panose="020B0600070205080204" pitchFamily="50" charset="-128"/>
                          <a:cs typeface="MS UI Gothic"/>
                        </a:rPr>
                        <a:t>層別化H</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R</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95％CI）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n-lt"/>
                          <a:ea typeface="ＭＳ Ｐゴシック" panose="020B0600070205080204" pitchFamily="50" charset="-128"/>
                          <a:cs typeface="MS UI Gothic"/>
                        </a:rPr>
                        <a:t>0.9</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1</a:t>
                      </a:r>
                      <a:r>
                        <a:rPr lang="en-GB" altLang="ja-JP" sz="13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3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300" b="0" i="0" strike="noStrike" cap="none" spc="0" baseline="0" dirty="0">
                          <a:solidFill>
                            <a:srgbClr val="4D4D4D"/>
                          </a:solidFill>
                          <a:effectLst/>
                          <a:latin typeface="+mn-lt"/>
                          <a:ea typeface="ＭＳ Ｐゴシック" panose="020B0600070205080204" pitchFamily="50" charset="-128"/>
                          <a:cs typeface="MS UI Gothic"/>
                        </a:rPr>
                        <a:t>0.74、1.11）</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ja-JP" sz="1300" b="0" i="0" strike="noStrike" cap="none" spc="0" baseline="0">
                          <a:solidFill>
                            <a:srgbClr val="4D4D4D"/>
                          </a:solidFill>
                          <a:effectLst/>
                          <a:latin typeface="+mn-lt"/>
                          <a:ea typeface="ＭＳ Ｐゴシック" panose="020B0600070205080204" pitchFamily="50" charset="-128"/>
                          <a:cs typeface="MS UI Gothic"/>
                        </a:rPr>
                        <a:t>層別化p値（片側）</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strike="noStrike" cap="none" spc="0" baseline="0" dirty="0">
                          <a:solidFill>
                            <a:srgbClr val="4D4D4D"/>
                          </a:solidFill>
                          <a:effectLst/>
                          <a:latin typeface="+mn-lt"/>
                          <a:ea typeface="ＭＳ Ｐゴシック" panose="020B0600070205080204" pitchFamily="50" charset="-128"/>
                          <a:cs typeface="MS UI Gothic"/>
                        </a:rPr>
                        <a:t>0.1779</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40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1" name="TextBox 42">
            <a:extLst>
              <a:ext uri="{FF2B5EF4-FFF2-40B4-BE49-F238E27FC236}">
                <a16:creationId xmlns:a16="http://schemas.microsoft.com/office/drawing/2014/main" xmlns="" id="{7DFFF805-F6E9-42F7-8E63-8AD285226938}"/>
              </a:ext>
            </a:extLst>
          </p:cNvPr>
          <p:cNvSpPr txBox="1"/>
          <p:nvPr/>
        </p:nvSpPr>
        <p:spPr>
          <a:xfrm>
            <a:off x="17524" y="5318142"/>
            <a:ext cx="983156" cy="34246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ja-JP" sz="1300" b="0" i="0" strike="noStrike" cap="none" spc="0" baseline="0">
                <a:solidFill>
                  <a:srgbClr val="4D4D4D"/>
                </a:solidFill>
                <a:effectLst/>
                <a:latin typeface="+mj-ea"/>
                <a:ea typeface="+mj-ea"/>
                <a:cs typeface="MS UI Gothic"/>
              </a:rPr>
              <a:t>リスク例数</a:t>
            </a:r>
            <a:endParaRPr lang="en-GB" sz="1300">
              <a:solidFill>
                <a:srgbClr val="4D4D4D"/>
              </a:solidFill>
              <a:latin typeface="+mj-ea"/>
              <a:ea typeface="+mj-ea"/>
              <a:cs typeface="Arial" panose="020B0604020202020204" pitchFamily="34" charset="0"/>
            </a:endParaRPr>
          </a:p>
        </p:txBody>
      </p:sp>
      <p:sp>
        <p:nvSpPr>
          <p:cNvPr id="12" name="TextBox 18">
            <a:extLst>
              <a:ext uri="{FF2B5EF4-FFF2-40B4-BE49-F238E27FC236}">
                <a16:creationId xmlns:a16="http://schemas.microsoft.com/office/drawing/2014/main" xmlns="" id="{408A3A78-0A5D-4543-B31B-3D2B97EE64CE}"/>
              </a:ext>
            </a:extLst>
          </p:cNvPr>
          <p:cNvSpPr txBox="1"/>
          <p:nvPr/>
        </p:nvSpPr>
        <p:spPr>
          <a:xfrm rot="16200000">
            <a:off x="357121" y="3367794"/>
            <a:ext cx="64657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ea"/>
                <a:ea typeface="+mj-ea"/>
                <a:cs typeface="MS UI Gothic"/>
              </a:rPr>
              <a:t>OS、％</a:t>
            </a:r>
            <a:endParaRPr lang="en-GB" sz="1300">
              <a:solidFill>
                <a:srgbClr val="4D4D4D"/>
              </a:solidFill>
              <a:latin typeface="+mj-ea"/>
              <a:ea typeface="+mj-ea"/>
              <a:cs typeface="Arial" panose="020B0604020202020204" pitchFamily="34" charset="0"/>
            </a:endParaRPr>
          </a:p>
        </p:txBody>
      </p:sp>
      <p:sp>
        <p:nvSpPr>
          <p:cNvPr id="13" name="TextBox 19">
            <a:extLst>
              <a:ext uri="{FF2B5EF4-FFF2-40B4-BE49-F238E27FC236}">
                <a16:creationId xmlns:a16="http://schemas.microsoft.com/office/drawing/2014/main" xmlns="" id="{85411DEB-8B0E-4EFE-89D9-3ED1EB043F35}"/>
              </a:ext>
            </a:extLst>
          </p:cNvPr>
          <p:cNvSpPr txBox="1"/>
          <p:nvPr/>
        </p:nvSpPr>
        <p:spPr>
          <a:xfrm>
            <a:off x="782193" y="193710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100</a:t>
            </a:r>
          </a:p>
        </p:txBody>
      </p:sp>
      <p:sp>
        <p:nvSpPr>
          <p:cNvPr id="14" name="TextBox 10">
            <a:extLst>
              <a:ext uri="{FF2B5EF4-FFF2-40B4-BE49-F238E27FC236}">
                <a16:creationId xmlns:a16="http://schemas.microsoft.com/office/drawing/2014/main" xmlns="" id="{5016F925-3241-4B8D-B426-4AD011610BF8}"/>
              </a:ext>
            </a:extLst>
          </p:cNvPr>
          <p:cNvSpPr txBox="1"/>
          <p:nvPr/>
        </p:nvSpPr>
        <p:spPr>
          <a:xfrm>
            <a:off x="4238004" y="5277617"/>
            <a:ext cx="812256"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ja-JP" sz="1300" b="0" i="0" strike="noStrike" cap="none" spc="0" baseline="0">
                <a:solidFill>
                  <a:srgbClr val="4D4D4D"/>
                </a:solidFill>
                <a:effectLst/>
                <a:latin typeface="+mj-ea"/>
                <a:ea typeface="+mj-ea"/>
                <a:cs typeface="MS UI Gothic"/>
              </a:rPr>
              <a:t>期間、月</a:t>
            </a:r>
            <a:endParaRPr lang="en-GB" sz="1300">
              <a:solidFill>
                <a:srgbClr val="4D4D4D"/>
              </a:solidFill>
              <a:latin typeface="+mj-ea"/>
              <a:ea typeface="+mj-ea"/>
              <a:cs typeface="Arial" panose="020B0604020202020204" pitchFamily="34" charset="0"/>
            </a:endParaRPr>
          </a:p>
        </p:txBody>
      </p:sp>
      <p:sp>
        <p:nvSpPr>
          <p:cNvPr id="15" name="Freeform 21">
            <a:extLst>
              <a:ext uri="{FF2B5EF4-FFF2-40B4-BE49-F238E27FC236}">
                <a16:creationId xmlns:a16="http://schemas.microsoft.com/office/drawing/2014/main" xmlns="" id="{B96063D1-C24F-46AF-8B5A-380616034020}"/>
              </a:ext>
            </a:extLst>
          </p:cNvPr>
          <p:cNvSpPr/>
          <p:nvPr/>
        </p:nvSpPr>
        <p:spPr bwMode="auto">
          <a:xfrm>
            <a:off x="1223144" y="2076613"/>
            <a:ext cx="6831506"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363636"/>
              </a:solidFill>
              <a:latin typeface="+mj-ea"/>
              <a:ea typeface="+mj-ea"/>
            </a:endParaRPr>
          </a:p>
        </p:txBody>
      </p:sp>
      <p:sp>
        <p:nvSpPr>
          <p:cNvPr id="16" name="Line 6">
            <a:extLst>
              <a:ext uri="{FF2B5EF4-FFF2-40B4-BE49-F238E27FC236}">
                <a16:creationId xmlns:a16="http://schemas.microsoft.com/office/drawing/2014/main" xmlns="" id="{27550B70-7E15-4524-860F-C20B302F8DA8}"/>
              </a:ext>
            </a:extLst>
          </p:cNvPr>
          <p:cNvSpPr>
            <a:spLocks noChangeShapeType="1"/>
          </p:cNvSpPr>
          <p:nvPr/>
        </p:nvSpPr>
        <p:spPr bwMode="auto">
          <a:xfrm>
            <a:off x="1162181" y="207661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17" name="Line 7">
            <a:extLst>
              <a:ext uri="{FF2B5EF4-FFF2-40B4-BE49-F238E27FC236}">
                <a16:creationId xmlns:a16="http://schemas.microsoft.com/office/drawing/2014/main" xmlns="" id="{CC6D658E-8AFA-4948-9C77-B45336A32487}"/>
              </a:ext>
            </a:extLst>
          </p:cNvPr>
          <p:cNvSpPr>
            <a:spLocks noChangeShapeType="1"/>
          </p:cNvSpPr>
          <p:nvPr/>
        </p:nvSpPr>
        <p:spPr bwMode="auto">
          <a:xfrm>
            <a:off x="1162181" y="2660976"/>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18" name="Line 8">
            <a:extLst>
              <a:ext uri="{FF2B5EF4-FFF2-40B4-BE49-F238E27FC236}">
                <a16:creationId xmlns:a16="http://schemas.microsoft.com/office/drawing/2014/main" xmlns="" id="{53697DF6-6362-4776-8856-1551419F00C8}"/>
              </a:ext>
            </a:extLst>
          </p:cNvPr>
          <p:cNvSpPr>
            <a:spLocks noChangeShapeType="1"/>
          </p:cNvSpPr>
          <p:nvPr/>
        </p:nvSpPr>
        <p:spPr bwMode="auto">
          <a:xfrm>
            <a:off x="1162181" y="324533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19" name="Line 9">
            <a:extLst>
              <a:ext uri="{FF2B5EF4-FFF2-40B4-BE49-F238E27FC236}">
                <a16:creationId xmlns:a16="http://schemas.microsoft.com/office/drawing/2014/main" xmlns="" id="{44D698E5-C14F-41E6-9608-92A63ABBD246}"/>
              </a:ext>
            </a:extLst>
          </p:cNvPr>
          <p:cNvSpPr>
            <a:spLocks noChangeShapeType="1"/>
          </p:cNvSpPr>
          <p:nvPr/>
        </p:nvSpPr>
        <p:spPr bwMode="auto">
          <a:xfrm>
            <a:off x="1162181" y="382970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20" name="Line 10">
            <a:extLst>
              <a:ext uri="{FF2B5EF4-FFF2-40B4-BE49-F238E27FC236}">
                <a16:creationId xmlns:a16="http://schemas.microsoft.com/office/drawing/2014/main" xmlns="" id="{62029C63-4F4D-4207-97A2-423962B71476}"/>
              </a:ext>
            </a:extLst>
          </p:cNvPr>
          <p:cNvSpPr>
            <a:spLocks noChangeShapeType="1"/>
          </p:cNvSpPr>
          <p:nvPr/>
        </p:nvSpPr>
        <p:spPr bwMode="auto">
          <a:xfrm>
            <a:off x="1162181" y="441406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21" name="Line 11">
            <a:extLst>
              <a:ext uri="{FF2B5EF4-FFF2-40B4-BE49-F238E27FC236}">
                <a16:creationId xmlns:a16="http://schemas.microsoft.com/office/drawing/2014/main" xmlns="" id="{78185E3B-CBC6-449E-9317-235143762F69}"/>
              </a:ext>
            </a:extLst>
          </p:cNvPr>
          <p:cNvSpPr>
            <a:spLocks noChangeShapeType="1"/>
          </p:cNvSpPr>
          <p:nvPr/>
        </p:nvSpPr>
        <p:spPr bwMode="auto">
          <a:xfrm>
            <a:off x="1162181" y="499843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22" name="TextBox 20">
            <a:extLst>
              <a:ext uri="{FF2B5EF4-FFF2-40B4-BE49-F238E27FC236}">
                <a16:creationId xmlns:a16="http://schemas.microsoft.com/office/drawing/2014/main" xmlns="" id="{9E399357-5575-4F9E-8ED6-8EBDE89867D0}"/>
              </a:ext>
            </a:extLst>
          </p:cNvPr>
          <p:cNvSpPr txBox="1"/>
          <p:nvPr/>
        </p:nvSpPr>
        <p:spPr>
          <a:xfrm>
            <a:off x="875168" y="253001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80</a:t>
            </a:r>
          </a:p>
        </p:txBody>
      </p:sp>
      <p:sp>
        <p:nvSpPr>
          <p:cNvPr id="23" name="TextBox 21">
            <a:extLst>
              <a:ext uri="{FF2B5EF4-FFF2-40B4-BE49-F238E27FC236}">
                <a16:creationId xmlns:a16="http://schemas.microsoft.com/office/drawing/2014/main" xmlns="" id="{FEAC14C5-B10A-4BBA-A74A-9E6EC6056EC9}"/>
              </a:ext>
            </a:extLst>
          </p:cNvPr>
          <p:cNvSpPr txBox="1"/>
          <p:nvPr/>
        </p:nvSpPr>
        <p:spPr>
          <a:xfrm>
            <a:off x="875168" y="311276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dirty="0">
                <a:solidFill>
                  <a:srgbClr val="4D4D4D"/>
                </a:solidFill>
                <a:effectLst/>
                <a:latin typeface="+mj-ea"/>
                <a:ea typeface="+mj-ea"/>
                <a:cs typeface="MS UI Gothic"/>
              </a:rPr>
              <a:t>60</a:t>
            </a:r>
          </a:p>
        </p:txBody>
      </p:sp>
      <p:sp>
        <p:nvSpPr>
          <p:cNvPr id="24" name="TextBox 22">
            <a:extLst>
              <a:ext uri="{FF2B5EF4-FFF2-40B4-BE49-F238E27FC236}">
                <a16:creationId xmlns:a16="http://schemas.microsoft.com/office/drawing/2014/main" xmlns="" id="{6457EE45-71ED-4AB4-8B66-ADE6E27B9A83}"/>
              </a:ext>
            </a:extLst>
          </p:cNvPr>
          <p:cNvSpPr txBox="1"/>
          <p:nvPr/>
        </p:nvSpPr>
        <p:spPr>
          <a:xfrm>
            <a:off x="875168" y="369112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40</a:t>
            </a:r>
          </a:p>
        </p:txBody>
      </p:sp>
      <p:sp>
        <p:nvSpPr>
          <p:cNvPr id="25" name="TextBox 23">
            <a:extLst>
              <a:ext uri="{FF2B5EF4-FFF2-40B4-BE49-F238E27FC236}">
                <a16:creationId xmlns:a16="http://schemas.microsoft.com/office/drawing/2014/main" xmlns="" id="{C1FB91AC-37B6-4271-82D0-1A6CD6873CC2}"/>
              </a:ext>
            </a:extLst>
          </p:cNvPr>
          <p:cNvSpPr txBox="1"/>
          <p:nvPr/>
        </p:nvSpPr>
        <p:spPr>
          <a:xfrm>
            <a:off x="875168" y="4283625"/>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20</a:t>
            </a:r>
          </a:p>
        </p:txBody>
      </p:sp>
      <p:sp>
        <p:nvSpPr>
          <p:cNvPr id="26" name="TextBox 24">
            <a:extLst>
              <a:ext uri="{FF2B5EF4-FFF2-40B4-BE49-F238E27FC236}">
                <a16:creationId xmlns:a16="http://schemas.microsoft.com/office/drawing/2014/main" xmlns="" id="{A0874810-9AFC-4681-909B-DF36A929A6D9}"/>
              </a:ext>
            </a:extLst>
          </p:cNvPr>
          <p:cNvSpPr txBox="1"/>
          <p:nvPr/>
        </p:nvSpPr>
        <p:spPr>
          <a:xfrm>
            <a:off x="968142" y="4860783"/>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4D4D4D"/>
                </a:solidFill>
                <a:effectLst/>
                <a:latin typeface="+mj-ea"/>
                <a:ea typeface="+mj-ea"/>
                <a:cs typeface="MS UI Gothic"/>
              </a:rPr>
              <a:t>0</a:t>
            </a:r>
          </a:p>
        </p:txBody>
      </p:sp>
      <p:cxnSp>
        <p:nvCxnSpPr>
          <p:cNvPr id="27" name="Straight Connector 26">
            <a:extLst>
              <a:ext uri="{FF2B5EF4-FFF2-40B4-BE49-F238E27FC236}">
                <a16:creationId xmlns:a16="http://schemas.microsoft.com/office/drawing/2014/main" xmlns="" id="{040FB8C5-B00E-49EB-9470-598B71FA9B0E}"/>
              </a:ext>
            </a:extLst>
          </p:cNvPr>
          <p:cNvCxnSpPr/>
          <p:nvPr/>
        </p:nvCxnSpPr>
        <p:spPr>
          <a:xfrm>
            <a:off x="1260206" y="4559538"/>
            <a:ext cx="216000" cy="0"/>
          </a:xfrm>
          <a:prstGeom prst="line">
            <a:avLst/>
          </a:prstGeom>
          <a:noFill/>
          <a:ln w="25400" cap="flat">
            <a:solidFill>
              <a:schemeClr val="accent3"/>
            </a:solidFill>
            <a:prstDash val="solid"/>
            <a:miter/>
          </a:ln>
        </p:spPr>
      </p:cxnSp>
      <p:sp>
        <p:nvSpPr>
          <p:cNvPr id="28" name="TextBox 117">
            <a:extLst>
              <a:ext uri="{FF2B5EF4-FFF2-40B4-BE49-F238E27FC236}">
                <a16:creationId xmlns:a16="http://schemas.microsoft.com/office/drawing/2014/main" xmlns="" id="{00FD00A7-FB0B-4F41-9C1B-909D71CB043F}"/>
              </a:ext>
            </a:extLst>
          </p:cNvPr>
          <p:cNvSpPr txBox="1"/>
          <p:nvPr/>
        </p:nvSpPr>
        <p:spPr>
          <a:xfrm>
            <a:off x="1426296" y="4408529"/>
            <a:ext cx="954107"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200" b="0" i="0" strike="noStrike" cap="none" spc="0" baseline="0" dirty="0">
                <a:solidFill>
                  <a:srgbClr val="B60D27"/>
                </a:solidFill>
                <a:effectLst/>
                <a:latin typeface="+mj-ea"/>
                <a:ea typeface="+mj-ea"/>
                <a:cs typeface="MS UI Gothic"/>
              </a:rPr>
              <a:t>アベルマブ</a:t>
            </a:r>
          </a:p>
          <a:p>
            <a:r>
              <a:rPr lang="ja-JP" sz="1200" b="0" i="0" strike="noStrike" cap="none" spc="0" baseline="0" dirty="0">
                <a:solidFill>
                  <a:srgbClr val="B2C0D8"/>
                </a:solidFill>
                <a:effectLst/>
                <a:latin typeface="+mj-ea"/>
                <a:ea typeface="+mj-ea"/>
                <a:cs typeface="MS UI Gothic"/>
              </a:rPr>
              <a:t>化学療法</a:t>
            </a:r>
          </a:p>
        </p:txBody>
      </p:sp>
      <p:cxnSp>
        <p:nvCxnSpPr>
          <p:cNvPr id="29" name="Straight Connector 28">
            <a:extLst>
              <a:ext uri="{FF2B5EF4-FFF2-40B4-BE49-F238E27FC236}">
                <a16:creationId xmlns:a16="http://schemas.microsoft.com/office/drawing/2014/main" xmlns="" id="{020BFE20-BA9E-4EF5-BBD2-E143E977B870}"/>
              </a:ext>
            </a:extLst>
          </p:cNvPr>
          <p:cNvCxnSpPr/>
          <p:nvPr/>
        </p:nvCxnSpPr>
        <p:spPr>
          <a:xfrm>
            <a:off x="1260206" y="4762451"/>
            <a:ext cx="216000" cy="0"/>
          </a:xfrm>
          <a:prstGeom prst="line">
            <a:avLst/>
          </a:prstGeom>
          <a:noFill/>
          <a:ln w="25400" cap="flat">
            <a:solidFill>
              <a:schemeClr val="accent2"/>
            </a:solidFill>
            <a:prstDash val="solid"/>
            <a:miter/>
          </a:ln>
        </p:spPr>
      </p:cxnSp>
      <p:sp>
        <p:nvSpPr>
          <p:cNvPr id="30" name="Line 21">
            <a:extLst>
              <a:ext uri="{FF2B5EF4-FFF2-40B4-BE49-F238E27FC236}">
                <a16:creationId xmlns:a16="http://schemas.microsoft.com/office/drawing/2014/main" xmlns="" id="{8FB6EEA4-296C-45B7-8168-CE8A130BE420}"/>
              </a:ext>
            </a:extLst>
          </p:cNvPr>
          <p:cNvSpPr>
            <a:spLocks noChangeShapeType="1"/>
          </p:cNvSpPr>
          <p:nvPr/>
        </p:nvSpPr>
        <p:spPr bwMode="auto">
          <a:xfrm flipH="1">
            <a:off x="1226203"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31" name="Line 19">
            <a:extLst>
              <a:ext uri="{FF2B5EF4-FFF2-40B4-BE49-F238E27FC236}">
                <a16:creationId xmlns:a16="http://schemas.microsoft.com/office/drawing/2014/main" xmlns="" id="{3A723534-121B-4B77-91BA-17198FC01C47}"/>
              </a:ext>
            </a:extLst>
          </p:cNvPr>
          <p:cNvSpPr>
            <a:spLocks noChangeShapeType="1"/>
          </p:cNvSpPr>
          <p:nvPr/>
        </p:nvSpPr>
        <p:spPr bwMode="auto">
          <a:xfrm flipH="1">
            <a:off x="1627876"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32" name="Line 21">
            <a:extLst>
              <a:ext uri="{FF2B5EF4-FFF2-40B4-BE49-F238E27FC236}">
                <a16:creationId xmlns:a16="http://schemas.microsoft.com/office/drawing/2014/main" xmlns="" id="{1640A8D6-6573-4365-A0BE-38A522A3580F}"/>
              </a:ext>
            </a:extLst>
          </p:cNvPr>
          <p:cNvSpPr>
            <a:spLocks noChangeShapeType="1"/>
          </p:cNvSpPr>
          <p:nvPr/>
        </p:nvSpPr>
        <p:spPr bwMode="auto">
          <a:xfrm flipH="1">
            <a:off x="2029549"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33" name="TextBox 26">
            <a:extLst>
              <a:ext uri="{FF2B5EF4-FFF2-40B4-BE49-F238E27FC236}">
                <a16:creationId xmlns:a16="http://schemas.microsoft.com/office/drawing/2014/main" xmlns="" id="{9543CBB1-DFE0-47C2-BAD1-B6508DBFF9F9}"/>
              </a:ext>
            </a:extLst>
          </p:cNvPr>
          <p:cNvSpPr txBox="1"/>
          <p:nvPr/>
        </p:nvSpPr>
        <p:spPr>
          <a:xfrm>
            <a:off x="1152177" y="505925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0</a:t>
            </a:r>
          </a:p>
        </p:txBody>
      </p:sp>
      <p:sp>
        <p:nvSpPr>
          <p:cNvPr id="34" name="TextBox 28">
            <a:extLst>
              <a:ext uri="{FF2B5EF4-FFF2-40B4-BE49-F238E27FC236}">
                <a16:creationId xmlns:a16="http://schemas.microsoft.com/office/drawing/2014/main" xmlns="" id="{5A305F82-66DE-47B2-B17B-9C52AD1BA370}"/>
              </a:ext>
            </a:extLst>
          </p:cNvPr>
          <p:cNvSpPr txBox="1"/>
          <p:nvPr/>
        </p:nvSpPr>
        <p:spPr>
          <a:xfrm>
            <a:off x="1547497" y="505925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a:t>
            </a:r>
          </a:p>
        </p:txBody>
      </p:sp>
      <p:sp>
        <p:nvSpPr>
          <p:cNvPr id="35" name="TextBox 30">
            <a:extLst>
              <a:ext uri="{FF2B5EF4-FFF2-40B4-BE49-F238E27FC236}">
                <a16:creationId xmlns:a16="http://schemas.microsoft.com/office/drawing/2014/main" xmlns="" id="{2BE070D2-892D-4614-8847-3F19EEC9EBF5}"/>
              </a:ext>
            </a:extLst>
          </p:cNvPr>
          <p:cNvSpPr txBox="1"/>
          <p:nvPr/>
        </p:nvSpPr>
        <p:spPr>
          <a:xfrm>
            <a:off x="1955010" y="505925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4</a:t>
            </a:r>
          </a:p>
        </p:txBody>
      </p:sp>
      <p:sp>
        <p:nvSpPr>
          <p:cNvPr id="36" name="Line 21">
            <a:extLst>
              <a:ext uri="{FF2B5EF4-FFF2-40B4-BE49-F238E27FC236}">
                <a16:creationId xmlns:a16="http://schemas.microsoft.com/office/drawing/2014/main" xmlns="" id="{4CB94671-5ED9-4A1D-9C0C-5D8BC605C000}"/>
              </a:ext>
            </a:extLst>
          </p:cNvPr>
          <p:cNvSpPr>
            <a:spLocks noChangeShapeType="1"/>
          </p:cNvSpPr>
          <p:nvPr/>
        </p:nvSpPr>
        <p:spPr bwMode="auto">
          <a:xfrm flipH="1">
            <a:off x="2431222"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37" name="TextBox 30">
            <a:extLst>
              <a:ext uri="{FF2B5EF4-FFF2-40B4-BE49-F238E27FC236}">
                <a16:creationId xmlns:a16="http://schemas.microsoft.com/office/drawing/2014/main" xmlns="" id="{B6B973AA-C382-4FB2-88C2-AC7B1AE83279}"/>
              </a:ext>
            </a:extLst>
          </p:cNvPr>
          <p:cNvSpPr txBox="1"/>
          <p:nvPr/>
        </p:nvSpPr>
        <p:spPr>
          <a:xfrm>
            <a:off x="2344544" y="505925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6</a:t>
            </a:r>
          </a:p>
        </p:txBody>
      </p:sp>
      <p:sp>
        <p:nvSpPr>
          <p:cNvPr id="38" name="Line 21">
            <a:extLst>
              <a:ext uri="{FF2B5EF4-FFF2-40B4-BE49-F238E27FC236}">
                <a16:creationId xmlns:a16="http://schemas.microsoft.com/office/drawing/2014/main" xmlns="" id="{FFDE8E01-E8D2-472C-9243-71CE844BE86B}"/>
              </a:ext>
            </a:extLst>
          </p:cNvPr>
          <p:cNvSpPr>
            <a:spLocks noChangeShapeType="1"/>
          </p:cNvSpPr>
          <p:nvPr/>
        </p:nvSpPr>
        <p:spPr bwMode="auto">
          <a:xfrm flipH="1">
            <a:off x="2832895"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39" name="TextBox 30">
            <a:extLst>
              <a:ext uri="{FF2B5EF4-FFF2-40B4-BE49-F238E27FC236}">
                <a16:creationId xmlns:a16="http://schemas.microsoft.com/office/drawing/2014/main" xmlns="" id="{6E1F293B-5E37-4046-8849-5B05CDFEB22F}"/>
              </a:ext>
            </a:extLst>
          </p:cNvPr>
          <p:cNvSpPr txBox="1"/>
          <p:nvPr/>
        </p:nvSpPr>
        <p:spPr>
          <a:xfrm>
            <a:off x="2753616" y="5059254"/>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8</a:t>
            </a:r>
          </a:p>
        </p:txBody>
      </p:sp>
      <p:sp>
        <p:nvSpPr>
          <p:cNvPr id="40" name="Line 21">
            <a:extLst>
              <a:ext uri="{FF2B5EF4-FFF2-40B4-BE49-F238E27FC236}">
                <a16:creationId xmlns:a16="http://schemas.microsoft.com/office/drawing/2014/main" xmlns="" id="{4FEBCF77-9F90-4085-B63D-ED5E260DA30F}"/>
              </a:ext>
            </a:extLst>
          </p:cNvPr>
          <p:cNvSpPr>
            <a:spLocks noChangeShapeType="1"/>
          </p:cNvSpPr>
          <p:nvPr/>
        </p:nvSpPr>
        <p:spPr bwMode="auto">
          <a:xfrm flipH="1">
            <a:off x="3234568"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41" name="Line 19">
            <a:extLst>
              <a:ext uri="{FF2B5EF4-FFF2-40B4-BE49-F238E27FC236}">
                <a16:creationId xmlns:a16="http://schemas.microsoft.com/office/drawing/2014/main" xmlns="" id="{579BD5F6-10C0-4A12-887E-D0E6F973A383}"/>
              </a:ext>
            </a:extLst>
          </p:cNvPr>
          <p:cNvSpPr>
            <a:spLocks noChangeShapeType="1"/>
          </p:cNvSpPr>
          <p:nvPr/>
        </p:nvSpPr>
        <p:spPr bwMode="auto">
          <a:xfrm flipH="1">
            <a:off x="3636241"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42" name="Line 21">
            <a:extLst>
              <a:ext uri="{FF2B5EF4-FFF2-40B4-BE49-F238E27FC236}">
                <a16:creationId xmlns:a16="http://schemas.microsoft.com/office/drawing/2014/main" xmlns="" id="{A1E6BB94-E0F1-4E93-B81A-7B4A0962CCCD}"/>
              </a:ext>
            </a:extLst>
          </p:cNvPr>
          <p:cNvSpPr>
            <a:spLocks noChangeShapeType="1"/>
          </p:cNvSpPr>
          <p:nvPr/>
        </p:nvSpPr>
        <p:spPr bwMode="auto">
          <a:xfrm flipH="1">
            <a:off x="4037914"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43" name="TextBox 26">
            <a:extLst>
              <a:ext uri="{FF2B5EF4-FFF2-40B4-BE49-F238E27FC236}">
                <a16:creationId xmlns:a16="http://schemas.microsoft.com/office/drawing/2014/main" xmlns="" id="{89E30EFD-E501-485A-9DD6-199D8D7ECA4C}"/>
              </a:ext>
            </a:extLst>
          </p:cNvPr>
          <p:cNvSpPr txBox="1"/>
          <p:nvPr/>
        </p:nvSpPr>
        <p:spPr>
          <a:xfrm>
            <a:off x="310738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10</a:t>
            </a:r>
          </a:p>
        </p:txBody>
      </p:sp>
      <p:sp>
        <p:nvSpPr>
          <p:cNvPr id="44" name="TextBox 28">
            <a:extLst>
              <a:ext uri="{FF2B5EF4-FFF2-40B4-BE49-F238E27FC236}">
                <a16:creationId xmlns:a16="http://schemas.microsoft.com/office/drawing/2014/main" xmlns="" id="{C0AC0AC6-4AD4-4E3C-AED0-24D33C4FA2F4}"/>
              </a:ext>
            </a:extLst>
          </p:cNvPr>
          <p:cNvSpPr txBox="1"/>
          <p:nvPr/>
        </p:nvSpPr>
        <p:spPr>
          <a:xfrm>
            <a:off x="351116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12</a:t>
            </a:r>
          </a:p>
        </p:txBody>
      </p:sp>
      <p:sp>
        <p:nvSpPr>
          <p:cNvPr id="45" name="TextBox 30">
            <a:extLst>
              <a:ext uri="{FF2B5EF4-FFF2-40B4-BE49-F238E27FC236}">
                <a16:creationId xmlns:a16="http://schemas.microsoft.com/office/drawing/2014/main" xmlns="" id="{8449866A-5AC3-453A-8E4A-637D97D16C74}"/>
              </a:ext>
            </a:extLst>
          </p:cNvPr>
          <p:cNvSpPr txBox="1"/>
          <p:nvPr/>
        </p:nvSpPr>
        <p:spPr>
          <a:xfrm>
            <a:off x="3905448"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14</a:t>
            </a:r>
          </a:p>
        </p:txBody>
      </p:sp>
      <p:sp>
        <p:nvSpPr>
          <p:cNvPr id="46" name="Line 21">
            <a:extLst>
              <a:ext uri="{FF2B5EF4-FFF2-40B4-BE49-F238E27FC236}">
                <a16:creationId xmlns:a16="http://schemas.microsoft.com/office/drawing/2014/main" xmlns="" id="{6A9711CB-CDF4-40D2-956C-E1991814E1EB}"/>
              </a:ext>
            </a:extLst>
          </p:cNvPr>
          <p:cNvSpPr>
            <a:spLocks noChangeShapeType="1"/>
          </p:cNvSpPr>
          <p:nvPr/>
        </p:nvSpPr>
        <p:spPr bwMode="auto">
          <a:xfrm flipH="1">
            <a:off x="4439587"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47" name="TextBox 30">
            <a:extLst>
              <a:ext uri="{FF2B5EF4-FFF2-40B4-BE49-F238E27FC236}">
                <a16:creationId xmlns:a16="http://schemas.microsoft.com/office/drawing/2014/main" xmlns="" id="{0F2C8E70-4872-4D2D-B845-487FE7083317}"/>
              </a:ext>
            </a:extLst>
          </p:cNvPr>
          <p:cNvSpPr txBox="1"/>
          <p:nvPr/>
        </p:nvSpPr>
        <p:spPr>
          <a:xfrm>
            <a:off x="4293730"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16</a:t>
            </a:r>
          </a:p>
        </p:txBody>
      </p:sp>
      <p:sp>
        <p:nvSpPr>
          <p:cNvPr id="48" name="Line 21">
            <a:extLst>
              <a:ext uri="{FF2B5EF4-FFF2-40B4-BE49-F238E27FC236}">
                <a16:creationId xmlns:a16="http://schemas.microsoft.com/office/drawing/2014/main" xmlns="" id="{5D2EA26E-90C6-40E9-AE8D-2E65E8C1782F}"/>
              </a:ext>
            </a:extLst>
          </p:cNvPr>
          <p:cNvSpPr>
            <a:spLocks noChangeShapeType="1"/>
          </p:cNvSpPr>
          <p:nvPr/>
        </p:nvSpPr>
        <p:spPr bwMode="auto">
          <a:xfrm flipH="1">
            <a:off x="4841260"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49" name="TextBox 30">
            <a:extLst>
              <a:ext uri="{FF2B5EF4-FFF2-40B4-BE49-F238E27FC236}">
                <a16:creationId xmlns:a16="http://schemas.microsoft.com/office/drawing/2014/main" xmlns="" id="{34096660-BC5F-4F16-BD1A-29D9A82B8114}"/>
              </a:ext>
            </a:extLst>
          </p:cNvPr>
          <p:cNvSpPr txBox="1"/>
          <p:nvPr/>
        </p:nvSpPr>
        <p:spPr>
          <a:xfrm>
            <a:off x="4709733"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18</a:t>
            </a:r>
          </a:p>
        </p:txBody>
      </p:sp>
      <p:sp>
        <p:nvSpPr>
          <p:cNvPr id="50" name="Line 21">
            <a:extLst>
              <a:ext uri="{FF2B5EF4-FFF2-40B4-BE49-F238E27FC236}">
                <a16:creationId xmlns:a16="http://schemas.microsoft.com/office/drawing/2014/main" xmlns="" id="{9DB586FA-57EB-46C7-AB84-F55C8322B502}"/>
              </a:ext>
            </a:extLst>
          </p:cNvPr>
          <p:cNvSpPr>
            <a:spLocks noChangeShapeType="1"/>
          </p:cNvSpPr>
          <p:nvPr/>
        </p:nvSpPr>
        <p:spPr bwMode="auto">
          <a:xfrm flipH="1">
            <a:off x="5242933"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51" name="Line 19">
            <a:extLst>
              <a:ext uri="{FF2B5EF4-FFF2-40B4-BE49-F238E27FC236}">
                <a16:creationId xmlns:a16="http://schemas.microsoft.com/office/drawing/2014/main" xmlns="" id="{2F399F15-652F-4D76-9054-E16B93D7CD14}"/>
              </a:ext>
            </a:extLst>
          </p:cNvPr>
          <p:cNvSpPr>
            <a:spLocks noChangeShapeType="1"/>
          </p:cNvSpPr>
          <p:nvPr/>
        </p:nvSpPr>
        <p:spPr bwMode="auto">
          <a:xfrm flipH="1">
            <a:off x="5644606"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52" name="Line 21">
            <a:extLst>
              <a:ext uri="{FF2B5EF4-FFF2-40B4-BE49-F238E27FC236}">
                <a16:creationId xmlns:a16="http://schemas.microsoft.com/office/drawing/2014/main" xmlns="" id="{A8EB523E-F098-4D5A-A544-C018B0F74847}"/>
              </a:ext>
            </a:extLst>
          </p:cNvPr>
          <p:cNvSpPr>
            <a:spLocks noChangeShapeType="1"/>
          </p:cNvSpPr>
          <p:nvPr/>
        </p:nvSpPr>
        <p:spPr bwMode="auto">
          <a:xfrm flipH="1">
            <a:off x="6046279"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53" name="TextBox 26">
            <a:extLst>
              <a:ext uri="{FF2B5EF4-FFF2-40B4-BE49-F238E27FC236}">
                <a16:creationId xmlns:a16="http://schemas.microsoft.com/office/drawing/2014/main" xmlns="" id="{EA22A467-C48A-450E-8D15-82B3988A9016}"/>
              </a:ext>
            </a:extLst>
          </p:cNvPr>
          <p:cNvSpPr txBox="1"/>
          <p:nvPr/>
        </p:nvSpPr>
        <p:spPr>
          <a:xfrm>
            <a:off x="511031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20</a:t>
            </a:r>
          </a:p>
        </p:txBody>
      </p:sp>
      <p:sp>
        <p:nvSpPr>
          <p:cNvPr id="54" name="TextBox 28">
            <a:extLst>
              <a:ext uri="{FF2B5EF4-FFF2-40B4-BE49-F238E27FC236}">
                <a16:creationId xmlns:a16="http://schemas.microsoft.com/office/drawing/2014/main" xmlns="" id="{257C375F-B4E7-48C5-A38E-00B6306BF730}"/>
              </a:ext>
            </a:extLst>
          </p:cNvPr>
          <p:cNvSpPr txBox="1"/>
          <p:nvPr/>
        </p:nvSpPr>
        <p:spPr>
          <a:xfrm>
            <a:off x="5532985"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22</a:t>
            </a:r>
          </a:p>
        </p:txBody>
      </p:sp>
      <p:sp>
        <p:nvSpPr>
          <p:cNvPr id="55" name="TextBox 30">
            <a:extLst>
              <a:ext uri="{FF2B5EF4-FFF2-40B4-BE49-F238E27FC236}">
                <a16:creationId xmlns:a16="http://schemas.microsoft.com/office/drawing/2014/main" xmlns="" id="{9320FD65-55BE-45D0-A64B-531E666CF364}"/>
              </a:ext>
            </a:extLst>
          </p:cNvPr>
          <p:cNvSpPr txBox="1"/>
          <p:nvPr/>
        </p:nvSpPr>
        <p:spPr>
          <a:xfrm>
            <a:off x="5915046"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24</a:t>
            </a:r>
          </a:p>
        </p:txBody>
      </p:sp>
      <p:sp>
        <p:nvSpPr>
          <p:cNvPr id="56" name="Line 21">
            <a:extLst>
              <a:ext uri="{FF2B5EF4-FFF2-40B4-BE49-F238E27FC236}">
                <a16:creationId xmlns:a16="http://schemas.microsoft.com/office/drawing/2014/main" xmlns="" id="{2D5EB31B-3C40-4A1F-924F-0EB1BEE24BFB}"/>
              </a:ext>
            </a:extLst>
          </p:cNvPr>
          <p:cNvSpPr>
            <a:spLocks noChangeShapeType="1"/>
          </p:cNvSpPr>
          <p:nvPr/>
        </p:nvSpPr>
        <p:spPr bwMode="auto">
          <a:xfrm flipH="1">
            <a:off x="6447952"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57" name="TextBox 30">
            <a:extLst>
              <a:ext uri="{FF2B5EF4-FFF2-40B4-BE49-F238E27FC236}">
                <a16:creationId xmlns:a16="http://schemas.microsoft.com/office/drawing/2014/main" xmlns="" id="{AB79F9B5-F0A3-4142-8A58-4D5210AB49A1}"/>
              </a:ext>
            </a:extLst>
          </p:cNvPr>
          <p:cNvSpPr txBox="1"/>
          <p:nvPr/>
        </p:nvSpPr>
        <p:spPr>
          <a:xfrm>
            <a:off x="632112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26</a:t>
            </a:r>
          </a:p>
        </p:txBody>
      </p:sp>
      <p:sp>
        <p:nvSpPr>
          <p:cNvPr id="58" name="Line 21">
            <a:extLst>
              <a:ext uri="{FF2B5EF4-FFF2-40B4-BE49-F238E27FC236}">
                <a16:creationId xmlns:a16="http://schemas.microsoft.com/office/drawing/2014/main" xmlns="" id="{8A4989F8-CBCD-4CB5-B4D6-51D4DF6D21AC}"/>
              </a:ext>
            </a:extLst>
          </p:cNvPr>
          <p:cNvSpPr>
            <a:spLocks noChangeShapeType="1"/>
          </p:cNvSpPr>
          <p:nvPr/>
        </p:nvSpPr>
        <p:spPr bwMode="auto">
          <a:xfrm flipH="1">
            <a:off x="6849625"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59" name="TextBox 30">
            <a:extLst>
              <a:ext uri="{FF2B5EF4-FFF2-40B4-BE49-F238E27FC236}">
                <a16:creationId xmlns:a16="http://schemas.microsoft.com/office/drawing/2014/main" xmlns="" id="{A12A9C55-5635-4707-81DD-815B2EEA4DB3}"/>
              </a:ext>
            </a:extLst>
          </p:cNvPr>
          <p:cNvSpPr txBox="1"/>
          <p:nvPr/>
        </p:nvSpPr>
        <p:spPr>
          <a:xfrm>
            <a:off x="671949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28</a:t>
            </a:r>
          </a:p>
        </p:txBody>
      </p:sp>
      <p:sp>
        <p:nvSpPr>
          <p:cNvPr id="60" name="Line 21">
            <a:extLst>
              <a:ext uri="{FF2B5EF4-FFF2-40B4-BE49-F238E27FC236}">
                <a16:creationId xmlns:a16="http://schemas.microsoft.com/office/drawing/2014/main" xmlns="" id="{87CF0299-1563-4828-BC9F-2B6C9EE7BC44}"/>
              </a:ext>
            </a:extLst>
          </p:cNvPr>
          <p:cNvSpPr>
            <a:spLocks noChangeShapeType="1"/>
          </p:cNvSpPr>
          <p:nvPr/>
        </p:nvSpPr>
        <p:spPr bwMode="auto">
          <a:xfrm flipH="1">
            <a:off x="7251298"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61" name="Line 19">
            <a:extLst>
              <a:ext uri="{FF2B5EF4-FFF2-40B4-BE49-F238E27FC236}">
                <a16:creationId xmlns:a16="http://schemas.microsoft.com/office/drawing/2014/main" xmlns="" id="{FC8D5F95-E2B0-48B8-9FD7-5F04D2793111}"/>
              </a:ext>
            </a:extLst>
          </p:cNvPr>
          <p:cNvSpPr>
            <a:spLocks noChangeShapeType="1"/>
          </p:cNvSpPr>
          <p:nvPr/>
        </p:nvSpPr>
        <p:spPr bwMode="auto">
          <a:xfrm flipH="1">
            <a:off x="7652971"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endParaRPr>
          </a:p>
        </p:txBody>
      </p:sp>
      <p:sp>
        <p:nvSpPr>
          <p:cNvPr id="62" name="Line 21">
            <a:extLst>
              <a:ext uri="{FF2B5EF4-FFF2-40B4-BE49-F238E27FC236}">
                <a16:creationId xmlns:a16="http://schemas.microsoft.com/office/drawing/2014/main" xmlns="" id="{2802B270-8323-43BE-8EAE-5A3E965D8AA2}"/>
              </a:ext>
            </a:extLst>
          </p:cNvPr>
          <p:cNvSpPr>
            <a:spLocks noChangeShapeType="1"/>
          </p:cNvSpPr>
          <p:nvPr/>
        </p:nvSpPr>
        <p:spPr bwMode="auto">
          <a:xfrm flipH="1">
            <a:off x="8054651" y="499843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latin typeface="+mj-ea"/>
              <a:ea typeface="+mj-ea"/>
              <a:cs typeface="Arial" panose="020B0604020202020204" pitchFamily="34" charset="0"/>
            </a:endParaRPr>
          </a:p>
        </p:txBody>
      </p:sp>
      <p:sp>
        <p:nvSpPr>
          <p:cNvPr id="63" name="TextBox 26">
            <a:extLst>
              <a:ext uri="{FF2B5EF4-FFF2-40B4-BE49-F238E27FC236}">
                <a16:creationId xmlns:a16="http://schemas.microsoft.com/office/drawing/2014/main" xmlns="" id="{92E5A737-5932-45AC-917A-7902E1DFB01B}"/>
              </a:ext>
            </a:extLst>
          </p:cNvPr>
          <p:cNvSpPr txBox="1"/>
          <p:nvPr/>
        </p:nvSpPr>
        <p:spPr>
          <a:xfrm>
            <a:off x="7128558"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30</a:t>
            </a:r>
          </a:p>
        </p:txBody>
      </p:sp>
      <p:sp>
        <p:nvSpPr>
          <p:cNvPr id="64" name="TextBox 28">
            <a:extLst>
              <a:ext uri="{FF2B5EF4-FFF2-40B4-BE49-F238E27FC236}">
                <a16:creationId xmlns:a16="http://schemas.microsoft.com/office/drawing/2014/main" xmlns="" id="{0A70C0BE-D64E-46B7-A24A-3549CF9A86C9}"/>
              </a:ext>
            </a:extLst>
          </p:cNvPr>
          <p:cNvSpPr txBox="1"/>
          <p:nvPr/>
        </p:nvSpPr>
        <p:spPr>
          <a:xfrm>
            <a:off x="7529384"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32</a:t>
            </a:r>
          </a:p>
        </p:txBody>
      </p:sp>
      <p:sp>
        <p:nvSpPr>
          <p:cNvPr id="65" name="TextBox 30">
            <a:extLst>
              <a:ext uri="{FF2B5EF4-FFF2-40B4-BE49-F238E27FC236}">
                <a16:creationId xmlns:a16="http://schemas.microsoft.com/office/drawing/2014/main" xmlns="" id="{F561585C-7FBE-4E03-BB03-3E4A97741B99}"/>
              </a:ext>
            </a:extLst>
          </p:cNvPr>
          <p:cNvSpPr txBox="1"/>
          <p:nvPr/>
        </p:nvSpPr>
        <p:spPr>
          <a:xfrm>
            <a:off x="7934844"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4D4D4D"/>
                </a:solidFill>
                <a:effectLst/>
                <a:latin typeface="+mj-ea"/>
                <a:ea typeface="+mj-ea"/>
                <a:cs typeface="MS UI Gothic"/>
              </a:rPr>
              <a:t>34</a:t>
            </a:r>
          </a:p>
        </p:txBody>
      </p:sp>
      <p:grpSp>
        <p:nvGrpSpPr>
          <p:cNvPr id="66" name="Group 65">
            <a:extLst>
              <a:ext uri="{FF2B5EF4-FFF2-40B4-BE49-F238E27FC236}">
                <a16:creationId xmlns:a16="http://schemas.microsoft.com/office/drawing/2014/main" xmlns="" id="{31B7C36F-C5E0-4F80-B318-869600709D24}"/>
              </a:ext>
            </a:extLst>
          </p:cNvPr>
          <p:cNvGrpSpPr/>
          <p:nvPr/>
        </p:nvGrpSpPr>
        <p:grpSpPr>
          <a:xfrm>
            <a:off x="267548" y="5885516"/>
            <a:ext cx="7879463" cy="272758"/>
            <a:chOff x="267548" y="5885516"/>
            <a:chExt cx="7879463" cy="272758"/>
          </a:xfrm>
        </p:grpSpPr>
        <p:sp>
          <p:nvSpPr>
            <p:cNvPr id="67" name="TextBox 65">
              <a:extLst>
                <a:ext uri="{FF2B5EF4-FFF2-40B4-BE49-F238E27FC236}">
                  <a16:creationId xmlns:a16="http://schemas.microsoft.com/office/drawing/2014/main" xmlns="" id="{E0E6F322-9E12-4F79-BA54-DDA9928420BF}"/>
                </a:ext>
              </a:extLst>
            </p:cNvPr>
            <p:cNvSpPr txBox="1"/>
            <p:nvPr/>
          </p:nvSpPr>
          <p:spPr>
            <a:xfrm>
              <a:off x="267548" y="5885516"/>
              <a:ext cx="733132" cy="27039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化学療法</a:t>
              </a:r>
            </a:p>
          </p:txBody>
        </p:sp>
        <p:sp>
          <p:nvSpPr>
            <p:cNvPr id="68" name="TextBox 57">
              <a:extLst>
                <a:ext uri="{FF2B5EF4-FFF2-40B4-BE49-F238E27FC236}">
                  <a16:creationId xmlns:a16="http://schemas.microsoft.com/office/drawing/2014/main" xmlns="" id="{460FCB9D-61FD-4897-9963-36741D984102}"/>
                </a:ext>
              </a:extLst>
            </p:cNvPr>
            <p:cNvSpPr txBox="1"/>
            <p:nvPr/>
          </p:nvSpPr>
          <p:spPr>
            <a:xfrm>
              <a:off x="1059203"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250</a:t>
              </a:r>
            </a:p>
          </p:txBody>
        </p:sp>
        <p:sp>
          <p:nvSpPr>
            <p:cNvPr id="69" name="TextBox 58">
              <a:extLst>
                <a:ext uri="{FF2B5EF4-FFF2-40B4-BE49-F238E27FC236}">
                  <a16:creationId xmlns:a16="http://schemas.microsoft.com/office/drawing/2014/main" xmlns="" id="{A4FDD214-31E8-4E71-A2EA-319206410ECD}"/>
                </a:ext>
              </a:extLst>
            </p:cNvPr>
            <p:cNvSpPr txBox="1"/>
            <p:nvPr/>
          </p:nvSpPr>
          <p:spPr>
            <a:xfrm>
              <a:off x="1477008"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237</a:t>
              </a:r>
            </a:p>
          </p:txBody>
        </p:sp>
        <p:sp>
          <p:nvSpPr>
            <p:cNvPr id="70" name="TextBox 59">
              <a:extLst>
                <a:ext uri="{FF2B5EF4-FFF2-40B4-BE49-F238E27FC236}">
                  <a16:creationId xmlns:a16="http://schemas.microsoft.com/office/drawing/2014/main" xmlns="" id="{8E15D7B7-E8B7-49B1-A30A-233316A92FC6}"/>
                </a:ext>
              </a:extLst>
            </p:cNvPr>
            <p:cNvSpPr txBox="1"/>
            <p:nvPr/>
          </p:nvSpPr>
          <p:spPr>
            <a:xfrm>
              <a:off x="1862037"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215</a:t>
              </a:r>
            </a:p>
          </p:txBody>
        </p:sp>
        <p:sp>
          <p:nvSpPr>
            <p:cNvPr id="71" name="TextBox 59">
              <a:extLst>
                <a:ext uri="{FF2B5EF4-FFF2-40B4-BE49-F238E27FC236}">
                  <a16:creationId xmlns:a16="http://schemas.microsoft.com/office/drawing/2014/main" xmlns="" id="{C2230EBB-CF23-43BE-9279-27FB83385BAB}"/>
                </a:ext>
              </a:extLst>
            </p:cNvPr>
            <p:cNvSpPr txBox="1"/>
            <p:nvPr/>
          </p:nvSpPr>
          <p:spPr>
            <a:xfrm>
              <a:off x="2251569"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187</a:t>
              </a:r>
            </a:p>
          </p:txBody>
        </p:sp>
        <p:sp>
          <p:nvSpPr>
            <p:cNvPr id="72" name="TextBox 59">
              <a:extLst>
                <a:ext uri="{FF2B5EF4-FFF2-40B4-BE49-F238E27FC236}">
                  <a16:creationId xmlns:a16="http://schemas.microsoft.com/office/drawing/2014/main" xmlns="" id="{39FE4E50-4271-4DCC-A551-93E2F4CC90CA}"/>
                </a:ext>
              </a:extLst>
            </p:cNvPr>
            <p:cNvSpPr txBox="1"/>
            <p:nvPr/>
          </p:nvSpPr>
          <p:spPr>
            <a:xfrm>
              <a:off x="2638157"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158</a:t>
              </a:r>
            </a:p>
          </p:txBody>
        </p:sp>
        <p:sp>
          <p:nvSpPr>
            <p:cNvPr id="73" name="TextBox 57">
              <a:extLst>
                <a:ext uri="{FF2B5EF4-FFF2-40B4-BE49-F238E27FC236}">
                  <a16:creationId xmlns:a16="http://schemas.microsoft.com/office/drawing/2014/main" xmlns="" id="{F4B11E27-FE4F-422E-A596-D199F0986E93}"/>
                </a:ext>
              </a:extLst>
            </p:cNvPr>
            <p:cNvSpPr txBox="1"/>
            <p:nvPr/>
          </p:nvSpPr>
          <p:spPr>
            <a:xfrm>
              <a:off x="3053406"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123</a:t>
              </a:r>
            </a:p>
          </p:txBody>
        </p:sp>
        <p:sp>
          <p:nvSpPr>
            <p:cNvPr id="74" name="TextBox 58">
              <a:extLst>
                <a:ext uri="{FF2B5EF4-FFF2-40B4-BE49-F238E27FC236}">
                  <a16:creationId xmlns:a16="http://schemas.microsoft.com/office/drawing/2014/main" xmlns="" id="{395F62A5-15EA-4471-8C64-70BCC85C71D5}"/>
                </a:ext>
              </a:extLst>
            </p:cNvPr>
            <p:cNvSpPr txBox="1"/>
            <p:nvPr/>
          </p:nvSpPr>
          <p:spPr>
            <a:xfrm>
              <a:off x="3472176" y="588551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104</a:t>
              </a:r>
            </a:p>
          </p:txBody>
        </p:sp>
        <p:sp>
          <p:nvSpPr>
            <p:cNvPr id="75" name="TextBox 59">
              <a:extLst>
                <a:ext uri="{FF2B5EF4-FFF2-40B4-BE49-F238E27FC236}">
                  <a16:creationId xmlns:a16="http://schemas.microsoft.com/office/drawing/2014/main" xmlns="" id="{189125B0-6982-47CD-8EFA-89BB18847F5C}"/>
                </a:ext>
              </a:extLst>
            </p:cNvPr>
            <p:cNvSpPr txBox="1"/>
            <p:nvPr/>
          </p:nvSpPr>
          <p:spPr>
            <a:xfrm>
              <a:off x="3905448"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85</a:t>
              </a:r>
            </a:p>
          </p:txBody>
        </p:sp>
        <p:sp>
          <p:nvSpPr>
            <p:cNvPr id="76" name="TextBox 59">
              <a:extLst>
                <a:ext uri="{FF2B5EF4-FFF2-40B4-BE49-F238E27FC236}">
                  <a16:creationId xmlns:a16="http://schemas.microsoft.com/office/drawing/2014/main" xmlns="" id="{4E78C18A-41F8-4946-B792-25DAFB03C9CF}"/>
                </a:ext>
              </a:extLst>
            </p:cNvPr>
            <p:cNvSpPr txBox="1"/>
            <p:nvPr/>
          </p:nvSpPr>
          <p:spPr>
            <a:xfrm>
              <a:off x="4293729"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70</a:t>
              </a:r>
            </a:p>
          </p:txBody>
        </p:sp>
        <p:sp>
          <p:nvSpPr>
            <p:cNvPr id="77" name="TextBox 59">
              <a:extLst>
                <a:ext uri="{FF2B5EF4-FFF2-40B4-BE49-F238E27FC236}">
                  <a16:creationId xmlns:a16="http://schemas.microsoft.com/office/drawing/2014/main" xmlns="" id="{9DE869BA-8BF2-469C-B33F-56DF4C93CE4D}"/>
                </a:ext>
              </a:extLst>
            </p:cNvPr>
            <p:cNvSpPr txBox="1"/>
            <p:nvPr/>
          </p:nvSpPr>
          <p:spPr>
            <a:xfrm>
              <a:off x="4687248"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58</a:t>
              </a:r>
            </a:p>
          </p:txBody>
        </p:sp>
        <p:sp>
          <p:nvSpPr>
            <p:cNvPr id="78" name="TextBox 57">
              <a:extLst>
                <a:ext uri="{FF2B5EF4-FFF2-40B4-BE49-F238E27FC236}">
                  <a16:creationId xmlns:a16="http://schemas.microsoft.com/office/drawing/2014/main" xmlns="" id="{5C6A128F-3D0F-4136-BFAB-5EE447C36B85}"/>
                </a:ext>
              </a:extLst>
            </p:cNvPr>
            <p:cNvSpPr txBox="1"/>
            <p:nvPr/>
          </p:nvSpPr>
          <p:spPr>
            <a:xfrm>
              <a:off x="5110316"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39</a:t>
              </a:r>
            </a:p>
          </p:txBody>
        </p:sp>
        <p:sp>
          <p:nvSpPr>
            <p:cNvPr id="79" name="TextBox 58">
              <a:extLst>
                <a:ext uri="{FF2B5EF4-FFF2-40B4-BE49-F238E27FC236}">
                  <a16:creationId xmlns:a16="http://schemas.microsoft.com/office/drawing/2014/main" xmlns="" id="{5418E553-501D-402A-AA1D-3C09F90C3DF9}"/>
                </a:ext>
              </a:extLst>
            </p:cNvPr>
            <p:cNvSpPr txBox="1"/>
            <p:nvPr/>
          </p:nvSpPr>
          <p:spPr>
            <a:xfrm>
              <a:off x="5532984"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28</a:t>
              </a:r>
            </a:p>
          </p:txBody>
        </p:sp>
        <p:sp>
          <p:nvSpPr>
            <p:cNvPr id="80" name="TextBox 59">
              <a:extLst>
                <a:ext uri="{FF2B5EF4-FFF2-40B4-BE49-F238E27FC236}">
                  <a16:creationId xmlns:a16="http://schemas.microsoft.com/office/drawing/2014/main" xmlns="" id="{A007E4E3-9C1C-480B-819B-8C752DD71ED4}"/>
                </a:ext>
              </a:extLst>
            </p:cNvPr>
            <p:cNvSpPr txBox="1"/>
            <p:nvPr/>
          </p:nvSpPr>
          <p:spPr>
            <a:xfrm>
              <a:off x="5915046"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19</a:t>
              </a:r>
            </a:p>
          </p:txBody>
        </p:sp>
        <p:sp>
          <p:nvSpPr>
            <p:cNvPr id="81" name="TextBox 59">
              <a:extLst>
                <a:ext uri="{FF2B5EF4-FFF2-40B4-BE49-F238E27FC236}">
                  <a16:creationId xmlns:a16="http://schemas.microsoft.com/office/drawing/2014/main" xmlns="" id="{6DBD1795-9F29-4781-81D8-B0286DE511BC}"/>
                </a:ext>
              </a:extLst>
            </p:cNvPr>
            <p:cNvSpPr txBox="1"/>
            <p:nvPr/>
          </p:nvSpPr>
          <p:spPr>
            <a:xfrm>
              <a:off x="6321129" y="588551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12</a:t>
              </a:r>
            </a:p>
          </p:txBody>
        </p:sp>
        <p:sp>
          <p:nvSpPr>
            <p:cNvPr id="82" name="TextBox 59">
              <a:extLst>
                <a:ext uri="{FF2B5EF4-FFF2-40B4-BE49-F238E27FC236}">
                  <a16:creationId xmlns:a16="http://schemas.microsoft.com/office/drawing/2014/main" xmlns="" id="{F327E4F2-B770-4BBC-BF28-B36667BC08A3}"/>
                </a:ext>
              </a:extLst>
            </p:cNvPr>
            <p:cNvSpPr txBox="1"/>
            <p:nvPr/>
          </p:nvSpPr>
          <p:spPr>
            <a:xfrm>
              <a:off x="6797482" y="588551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2C0D8"/>
                  </a:solidFill>
                  <a:effectLst/>
                  <a:latin typeface="+mj-ea"/>
                  <a:ea typeface="+mj-ea"/>
                  <a:cs typeface="MS UI Gothic"/>
                </a:rPr>
                <a:t>5</a:t>
              </a:r>
            </a:p>
          </p:txBody>
        </p:sp>
        <p:sp>
          <p:nvSpPr>
            <p:cNvPr id="83" name="TextBox 57">
              <a:extLst>
                <a:ext uri="{FF2B5EF4-FFF2-40B4-BE49-F238E27FC236}">
                  <a16:creationId xmlns:a16="http://schemas.microsoft.com/office/drawing/2014/main" xmlns="" id="{226053F1-D115-400C-ADEB-3A86928927D0}"/>
                </a:ext>
              </a:extLst>
            </p:cNvPr>
            <p:cNvSpPr txBox="1"/>
            <p:nvPr/>
          </p:nvSpPr>
          <p:spPr>
            <a:xfrm>
              <a:off x="7190034" y="588551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3</a:t>
              </a:r>
            </a:p>
          </p:txBody>
        </p:sp>
        <p:sp>
          <p:nvSpPr>
            <p:cNvPr id="84" name="TextBox 58">
              <a:extLst>
                <a:ext uri="{FF2B5EF4-FFF2-40B4-BE49-F238E27FC236}">
                  <a16:creationId xmlns:a16="http://schemas.microsoft.com/office/drawing/2014/main" xmlns="" id="{560E4F05-1BE2-4825-A020-8DC506B7378E}"/>
                </a:ext>
              </a:extLst>
            </p:cNvPr>
            <p:cNvSpPr txBox="1"/>
            <p:nvPr/>
          </p:nvSpPr>
          <p:spPr>
            <a:xfrm>
              <a:off x="7598357" y="588551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1</a:t>
              </a:r>
            </a:p>
          </p:txBody>
        </p:sp>
        <p:sp>
          <p:nvSpPr>
            <p:cNvPr id="85" name="TextBox 59">
              <a:extLst>
                <a:ext uri="{FF2B5EF4-FFF2-40B4-BE49-F238E27FC236}">
                  <a16:creationId xmlns:a16="http://schemas.microsoft.com/office/drawing/2014/main" xmlns="" id="{BC66E2F9-65E0-4231-B85D-CC8566AC1178}"/>
                </a:ext>
              </a:extLst>
            </p:cNvPr>
            <p:cNvSpPr txBox="1"/>
            <p:nvPr/>
          </p:nvSpPr>
          <p:spPr>
            <a:xfrm>
              <a:off x="7981333" y="588551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2C0D8"/>
                  </a:solidFill>
                  <a:effectLst/>
                  <a:latin typeface="+mj-ea"/>
                  <a:ea typeface="+mj-ea"/>
                  <a:cs typeface="MS UI Gothic"/>
                </a:rPr>
                <a:t>0</a:t>
              </a:r>
            </a:p>
          </p:txBody>
        </p:sp>
      </p:grpSp>
      <p:grpSp>
        <p:nvGrpSpPr>
          <p:cNvPr id="86" name="Group 85">
            <a:extLst>
              <a:ext uri="{FF2B5EF4-FFF2-40B4-BE49-F238E27FC236}">
                <a16:creationId xmlns:a16="http://schemas.microsoft.com/office/drawing/2014/main" xmlns="" id="{968E27A4-B865-49FC-A56E-DBA60B181844}"/>
              </a:ext>
            </a:extLst>
          </p:cNvPr>
          <p:cNvGrpSpPr/>
          <p:nvPr/>
        </p:nvGrpSpPr>
        <p:grpSpPr>
          <a:xfrm>
            <a:off x="94415" y="5610477"/>
            <a:ext cx="8052596" cy="282089"/>
            <a:chOff x="94415" y="5610477"/>
            <a:chExt cx="8052596" cy="282089"/>
          </a:xfrm>
        </p:grpSpPr>
        <p:sp>
          <p:nvSpPr>
            <p:cNvPr id="87" name="TextBox 54">
              <a:extLst>
                <a:ext uri="{FF2B5EF4-FFF2-40B4-BE49-F238E27FC236}">
                  <a16:creationId xmlns:a16="http://schemas.microsoft.com/office/drawing/2014/main" xmlns="" id="{83602181-9F0C-40E2-A5C5-A6613692EB81}"/>
                </a:ext>
              </a:extLst>
            </p:cNvPr>
            <p:cNvSpPr txBox="1"/>
            <p:nvPr/>
          </p:nvSpPr>
          <p:spPr>
            <a:xfrm>
              <a:off x="94415" y="5619808"/>
              <a:ext cx="9062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dirty="0">
                  <a:solidFill>
                    <a:srgbClr val="B60D27"/>
                  </a:solidFill>
                  <a:effectLst/>
                  <a:latin typeface="+mj-ea"/>
                  <a:ea typeface="+mj-ea"/>
                  <a:cs typeface="MS UI Gothic"/>
                </a:rPr>
                <a:t>アベルマブ</a:t>
              </a:r>
            </a:p>
          </p:txBody>
        </p:sp>
        <p:sp>
          <p:nvSpPr>
            <p:cNvPr id="88" name="TextBox 46">
              <a:extLst>
                <a:ext uri="{FF2B5EF4-FFF2-40B4-BE49-F238E27FC236}">
                  <a16:creationId xmlns:a16="http://schemas.microsoft.com/office/drawing/2014/main" xmlns="" id="{7257343E-D435-41E9-867F-025FC1BA3853}"/>
                </a:ext>
              </a:extLst>
            </p:cNvPr>
            <p:cNvSpPr txBox="1"/>
            <p:nvPr/>
          </p:nvSpPr>
          <p:spPr>
            <a:xfrm>
              <a:off x="1059203" y="561047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249</a:t>
              </a:r>
            </a:p>
          </p:txBody>
        </p:sp>
        <p:sp>
          <p:nvSpPr>
            <p:cNvPr id="89" name="TextBox 47">
              <a:extLst>
                <a:ext uri="{FF2B5EF4-FFF2-40B4-BE49-F238E27FC236}">
                  <a16:creationId xmlns:a16="http://schemas.microsoft.com/office/drawing/2014/main" xmlns="" id="{5AA0983C-9513-4659-8B9B-00E6538A0156}"/>
                </a:ext>
              </a:extLst>
            </p:cNvPr>
            <p:cNvSpPr txBox="1"/>
            <p:nvPr/>
          </p:nvSpPr>
          <p:spPr>
            <a:xfrm>
              <a:off x="1477010" y="561047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235</a:t>
              </a:r>
            </a:p>
          </p:txBody>
        </p:sp>
        <p:sp>
          <p:nvSpPr>
            <p:cNvPr id="90" name="TextBox 48">
              <a:extLst>
                <a:ext uri="{FF2B5EF4-FFF2-40B4-BE49-F238E27FC236}">
                  <a16:creationId xmlns:a16="http://schemas.microsoft.com/office/drawing/2014/main" xmlns="" id="{A3B39494-853A-4B75-97E6-80A00EC1E59C}"/>
                </a:ext>
              </a:extLst>
            </p:cNvPr>
            <p:cNvSpPr txBox="1"/>
            <p:nvPr/>
          </p:nvSpPr>
          <p:spPr>
            <a:xfrm>
              <a:off x="1862037" y="561047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201</a:t>
              </a:r>
            </a:p>
          </p:txBody>
        </p:sp>
        <p:sp>
          <p:nvSpPr>
            <p:cNvPr id="91" name="TextBox 48">
              <a:extLst>
                <a:ext uri="{FF2B5EF4-FFF2-40B4-BE49-F238E27FC236}">
                  <a16:creationId xmlns:a16="http://schemas.microsoft.com/office/drawing/2014/main" xmlns="" id="{3EEC705B-6BA1-48ED-973D-8BF421A8109D}"/>
                </a:ext>
              </a:extLst>
            </p:cNvPr>
            <p:cNvSpPr txBox="1"/>
            <p:nvPr/>
          </p:nvSpPr>
          <p:spPr>
            <a:xfrm>
              <a:off x="2251569" y="561047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176</a:t>
              </a:r>
            </a:p>
          </p:txBody>
        </p:sp>
        <p:sp>
          <p:nvSpPr>
            <p:cNvPr id="92" name="TextBox 48">
              <a:extLst>
                <a:ext uri="{FF2B5EF4-FFF2-40B4-BE49-F238E27FC236}">
                  <a16:creationId xmlns:a16="http://schemas.microsoft.com/office/drawing/2014/main" xmlns="" id="{C889AB4C-A0B5-499D-91B6-1B7D3E06AB0B}"/>
                </a:ext>
              </a:extLst>
            </p:cNvPr>
            <p:cNvSpPr txBox="1"/>
            <p:nvPr/>
          </p:nvSpPr>
          <p:spPr>
            <a:xfrm>
              <a:off x="2638157" y="561047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147</a:t>
              </a:r>
            </a:p>
          </p:txBody>
        </p:sp>
        <p:sp>
          <p:nvSpPr>
            <p:cNvPr id="93" name="TextBox 46">
              <a:extLst>
                <a:ext uri="{FF2B5EF4-FFF2-40B4-BE49-F238E27FC236}">
                  <a16:creationId xmlns:a16="http://schemas.microsoft.com/office/drawing/2014/main" xmlns="" id="{FFF7D8E8-24DC-450B-9BFD-343DE8F2FF67}"/>
                </a:ext>
              </a:extLst>
            </p:cNvPr>
            <p:cNvSpPr txBox="1"/>
            <p:nvPr/>
          </p:nvSpPr>
          <p:spPr>
            <a:xfrm>
              <a:off x="3053407" y="561047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123</a:t>
              </a:r>
            </a:p>
          </p:txBody>
        </p:sp>
        <p:sp>
          <p:nvSpPr>
            <p:cNvPr id="94" name="TextBox 47">
              <a:extLst>
                <a:ext uri="{FF2B5EF4-FFF2-40B4-BE49-F238E27FC236}">
                  <a16:creationId xmlns:a16="http://schemas.microsoft.com/office/drawing/2014/main" xmlns="" id="{2EC51FC9-F602-453B-A9B1-E32BCA06C513}"/>
                </a:ext>
              </a:extLst>
            </p:cNvPr>
            <p:cNvSpPr txBox="1"/>
            <p:nvPr/>
          </p:nvSpPr>
          <p:spPr>
            <a:xfrm>
              <a:off x="3472177" y="561047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104</a:t>
              </a:r>
            </a:p>
          </p:txBody>
        </p:sp>
        <p:sp>
          <p:nvSpPr>
            <p:cNvPr id="95" name="TextBox 48">
              <a:extLst>
                <a:ext uri="{FF2B5EF4-FFF2-40B4-BE49-F238E27FC236}">
                  <a16:creationId xmlns:a16="http://schemas.microsoft.com/office/drawing/2014/main" xmlns="" id="{58C6BF52-D0CB-4EFE-AE30-D940B05040E5}"/>
                </a:ext>
              </a:extLst>
            </p:cNvPr>
            <p:cNvSpPr txBox="1"/>
            <p:nvPr/>
          </p:nvSpPr>
          <p:spPr>
            <a:xfrm>
              <a:off x="3905448"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96</a:t>
              </a:r>
            </a:p>
          </p:txBody>
        </p:sp>
        <p:sp>
          <p:nvSpPr>
            <p:cNvPr id="96" name="TextBox 48">
              <a:extLst>
                <a:ext uri="{FF2B5EF4-FFF2-40B4-BE49-F238E27FC236}">
                  <a16:creationId xmlns:a16="http://schemas.microsoft.com/office/drawing/2014/main" xmlns="" id="{4420BE35-1F36-4E7D-BD01-0A3D3ED2625E}"/>
                </a:ext>
              </a:extLst>
            </p:cNvPr>
            <p:cNvSpPr txBox="1"/>
            <p:nvPr/>
          </p:nvSpPr>
          <p:spPr>
            <a:xfrm>
              <a:off x="4293730"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87</a:t>
              </a:r>
            </a:p>
          </p:txBody>
        </p:sp>
        <p:sp>
          <p:nvSpPr>
            <p:cNvPr id="97" name="TextBox 48">
              <a:extLst>
                <a:ext uri="{FF2B5EF4-FFF2-40B4-BE49-F238E27FC236}">
                  <a16:creationId xmlns:a16="http://schemas.microsoft.com/office/drawing/2014/main" xmlns="" id="{1F296B0E-94F1-4F86-B5A5-E8A3F5CA2697}"/>
                </a:ext>
              </a:extLst>
            </p:cNvPr>
            <p:cNvSpPr txBox="1"/>
            <p:nvPr/>
          </p:nvSpPr>
          <p:spPr>
            <a:xfrm>
              <a:off x="4687248"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77</a:t>
              </a:r>
            </a:p>
          </p:txBody>
        </p:sp>
        <p:sp>
          <p:nvSpPr>
            <p:cNvPr id="98" name="TextBox 46">
              <a:extLst>
                <a:ext uri="{FF2B5EF4-FFF2-40B4-BE49-F238E27FC236}">
                  <a16:creationId xmlns:a16="http://schemas.microsoft.com/office/drawing/2014/main" xmlns="" id="{EB18D80E-2342-4E1F-9996-C6929BD2BE09}"/>
                </a:ext>
              </a:extLst>
            </p:cNvPr>
            <p:cNvSpPr txBox="1"/>
            <p:nvPr/>
          </p:nvSpPr>
          <p:spPr>
            <a:xfrm>
              <a:off x="5110317"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60</a:t>
              </a:r>
            </a:p>
          </p:txBody>
        </p:sp>
        <p:sp>
          <p:nvSpPr>
            <p:cNvPr id="99" name="TextBox 47">
              <a:extLst>
                <a:ext uri="{FF2B5EF4-FFF2-40B4-BE49-F238E27FC236}">
                  <a16:creationId xmlns:a16="http://schemas.microsoft.com/office/drawing/2014/main" xmlns="" id="{1527334D-7727-4CB8-92E6-D1295DAE8125}"/>
                </a:ext>
              </a:extLst>
            </p:cNvPr>
            <p:cNvSpPr txBox="1"/>
            <p:nvPr/>
          </p:nvSpPr>
          <p:spPr>
            <a:xfrm>
              <a:off x="5532985"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41</a:t>
              </a:r>
            </a:p>
          </p:txBody>
        </p:sp>
        <p:sp>
          <p:nvSpPr>
            <p:cNvPr id="100" name="TextBox 48">
              <a:extLst>
                <a:ext uri="{FF2B5EF4-FFF2-40B4-BE49-F238E27FC236}">
                  <a16:creationId xmlns:a16="http://schemas.microsoft.com/office/drawing/2014/main" xmlns="" id="{50DAE1E2-AAEE-41FD-BD7A-EFC73BA0A300}"/>
                </a:ext>
              </a:extLst>
            </p:cNvPr>
            <p:cNvSpPr txBox="1"/>
            <p:nvPr/>
          </p:nvSpPr>
          <p:spPr>
            <a:xfrm>
              <a:off x="5915046"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29</a:t>
              </a:r>
            </a:p>
          </p:txBody>
        </p:sp>
        <p:sp>
          <p:nvSpPr>
            <p:cNvPr id="101" name="TextBox 48">
              <a:extLst>
                <a:ext uri="{FF2B5EF4-FFF2-40B4-BE49-F238E27FC236}">
                  <a16:creationId xmlns:a16="http://schemas.microsoft.com/office/drawing/2014/main" xmlns="" id="{07790B44-2EA2-4EC5-9207-13DB1275CEC1}"/>
                </a:ext>
              </a:extLst>
            </p:cNvPr>
            <p:cNvSpPr txBox="1"/>
            <p:nvPr/>
          </p:nvSpPr>
          <p:spPr>
            <a:xfrm>
              <a:off x="6321129"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20</a:t>
              </a:r>
            </a:p>
          </p:txBody>
        </p:sp>
        <p:sp>
          <p:nvSpPr>
            <p:cNvPr id="102" name="TextBox 48">
              <a:extLst>
                <a:ext uri="{FF2B5EF4-FFF2-40B4-BE49-F238E27FC236}">
                  <a16:creationId xmlns:a16="http://schemas.microsoft.com/office/drawing/2014/main" xmlns="" id="{95CBF18B-1D22-4C20-93A7-A29BEB9A86A4}"/>
                </a:ext>
              </a:extLst>
            </p:cNvPr>
            <p:cNvSpPr txBox="1"/>
            <p:nvPr/>
          </p:nvSpPr>
          <p:spPr>
            <a:xfrm>
              <a:off x="6704506" y="561047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sz="1300" b="0" i="0" strike="noStrike" cap="none" spc="0" baseline="0">
                  <a:solidFill>
                    <a:srgbClr val="B60D27"/>
                  </a:solidFill>
                  <a:effectLst/>
                  <a:latin typeface="+mj-ea"/>
                  <a:ea typeface="+mj-ea"/>
                  <a:cs typeface="MS UI Gothic"/>
                </a:rPr>
                <a:t>14</a:t>
              </a:r>
            </a:p>
          </p:txBody>
        </p:sp>
        <p:sp>
          <p:nvSpPr>
            <p:cNvPr id="103" name="TextBox 46">
              <a:extLst>
                <a:ext uri="{FF2B5EF4-FFF2-40B4-BE49-F238E27FC236}">
                  <a16:creationId xmlns:a16="http://schemas.microsoft.com/office/drawing/2014/main" xmlns="" id="{041A2A8D-44EA-41DC-BB28-CA9549F251F4}"/>
                </a:ext>
              </a:extLst>
            </p:cNvPr>
            <p:cNvSpPr txBox="1"/>
            <p:nvPr/>
          </p:nvSpPr>
          <p:spPr>
            <a:xfrm>
              <a:off x="7190035" y="5610477"/>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6</a:t>
              </a:r>
            </a:p>
          </p:txBody>
        </p:sp>
        <p:sp>
          <p:nvSpPr>
            <p:cNvPr id="104" name="TextBox 48">
              <a:extLst>
                <a:ext uri="{FF2B5EF4-FFF2-40B4-BE49-F238E27FC236}">
                  <a16:creationId xmlns:a16="http://schemas.microsoft.com/office/drawing/2014/main" xmlns="" id="{94CA525D-C289-4666-8B22-B117A25FB2AC}"/>
                </a:ext>
              </a:extLst>
            </p:cNvPr>
            <p:cNvSpPr txBox="1"/>
            <p:nvPr/>
          </p:nvSpPr>
          <p:spPr>
            <a:xfrm>
              <a:off x="7981333" y="5610477"/>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0</a:t>
              </a:r>
            </a:p>
          </p:txBody>
        </p:sp>
        <p:sp>
          <p:nvSpPr>
            <p:cNvPr id="105" name="TextBox 46">
              <a:extLst>
                <a:ext uri="{FF2B5EF4-FFF2-40B4-BE49-F238E27FC236}">
                  <a16:creationId xmlns:a16="http://schemas.microsoft.com/office/drawing/2014/main" xmlns="" id="{6DB7955A-3364-4E06-960E-2259CC22A6C7}"/>
                </a:ext>
              </a:extLst>
            </p:cNvPr>
            <p:cNvSpPr txBox="1"/>
            <p:nvPr/>
          </p:nvSpPr>
          <p:spPr>
            <a:xfrm>
              <a:off x="7598358" y="5610477"/>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sz="1300" b="0" i="0" strike="noStrike" cap="none" spc="0" baseline="0">
                  <a:solidFill>
                    <a:srgbClr val="B60D27"/>
                  </a:solidFill>
                  <a:effectLst/>
                  <a:latin typeface="+mj-ea"/>
                  <a:ea typeface="+mj-ea"/>
                  <a:cs typeface="MS UI Gothic"/>
                </a:rPr>
                <a:t>4</a:t>
              </a:r>
            </a:p>
          </p:txBody>
        </p:sp>
      </p:grpSp>
      <p:sp>
        <p:nvSpPr>
          <p:cNvPr id="106" name="TextBox 105">
            <a:extLst>
              <a:ext uri="{FF2B5EF4-FFF2-40B4-BE49-F238E27FC236}">
                <a16:creationId xmlns:a16="http://schemas.microsoft.com/office/drawing/2014/main" xmlns="" id="{0F301529-1CB8-4148-87BF-60C2F27B1E37}"/>
              </a:ext>
            </a:extLst>
          </p:cNvPr>
          <p:cNvSpPr txBox="1"/>
          <p:nvPr/>
        </p:nvSpPr>
        <p:spPr>
          <a:xfrm>
            <a:off x="2150069" y="4045744"/>
            <a:ext cx="1699504" cy="861774"/>
          </a:xfrm>
          <a:prstGeom prst="rect">
            <a:avLst/>
          </a:prstGeom>
          <a:noFill/>
        </p:spPr>
        <p:txBody>
          <a:bodyPr wrap="none" rtlCol="0">
            <a:spAutoFit/>
          </a:bodyPr>
          <a:lstStyle/>
          <a:p>
            <a:pPr algn="ctr"/>
            <a:r>
              <a:rPr lang="ja-JP" sz="1200" b="0" i="0" strike="noStrike" cap="none" spc="0" baseline="0" dirty="0">
                <a:solidFill>
                  <a:srgbClr val="4D4D4D"/>
                </a:solidFill>
                <a:effectLst/>
                <a:latin typeface="+mn-lt"/>
                <a:ea typeface="+mj-ea"/>
                <a:cs typeface="MS UI Gothic"/>
              </a:rPr>
              <a:t>12ヵ月時点のOS率、</a:t>
            </a:r>
            <a:r>
              <a:rPr sz="1200" dirty="0">
                <a:latin typeface="+mn-lt"/>
                <a:ea typeface="+mj-ea"/>
              </a:rPr>
              <a:t/>
            </a:r>
            <a:br>
              <a:rPr sz="1200" dirty="0">
                <a:latin typeface="+mn-lt"/>
                <a:ea typeface="+mj-ea"/>
              </a:rPr>
            </a:br>
            <a:r>
              <a:rPr lang="ja-JP" sz="1200" b="0" i="0" strike="noStrike" cap="none" spc="0" baseline="0" dirty="0">
                <a:solidFill>
                  <a:srgbClr val="4D4D4D"/>
                </a:solidFill>
                <a:effectLst/>
                <a:latin typeface="+mn-lt"/>
                <a:ea typeface="+mj-ea"/>
                <a:cs typeface="MS UI Gothic"/>
              </a:rPr>
              <a:t>％（95％CI）</a:t>
            </a:r>
            <a:endParaRPr lang="en-GB" sz="1200" dirty="0">
              <a:solidFill>
                <a:srgbClr val="4D4D4D"/>
              </a:solidFill>
              <a:latin typeface="+mn-lt"/>
              <a:ea typeface="+mj-ea"/>
            </a:endParaRPr>
          </a:p>
          <a:p>
            <a:pPr algn="ctr"/>
            <a:r>
              <a:rPr lang="ja-JP" sz="1200" b="0" i="0" strike="noStrike" cap="none" spc="0" baseline="0" dirty="0">
                <a:solidFill>
                  <a:srgbClr val="B60D27"/>
                </a:solidFill>
                <a:effectLst/>
                <a:latin typeface="+mn-lt"/>
                <a:ea typeface="+mj-ea"/>
                <a:cs typeface="MS UI Gothic"/>
              </a:rPr>
              <a:t>43.6</a:t>
            </a:r>
            <a:r>
              <a:rPr lang="ja-JP" sz="1200" b="0" i="0" strike="noStrike" cap="none" spc="0" baseline="0" dirty="0">
                <a:solidFill>
                  <a:srgbClr val="4D4D4D"/>
                </a:solidFill>
                <a:effectLst/>
                <a:latin typeface="+mn-lt"/>
                <a:ea typeface="+mj-ea"/>
                <a:cs typeface="MS UI Gothic"/>
              </a:rPr>
              <a:t>（37.</a:t>
            </a:r>
            <a:r>
              <a:rPr lang="ja-JP" sz="1200" b="0" i="0" strike="noStrike" cap="none" spc="0" baseline="0" dirty="0" smtClean="0">
                <a:solidFill>
                  <a:srgbClr val="4D4D4D"/>
                </a:solidFill>
                <a:effectLst/>
                <a:latin typeface="+mn-lt"/>
                <a:ea typeface="+mj-ea"/>
                <a:cs typeface="MS UI Gothic"/>
              </a:rPr>
              <a:t>3</a:t>
            </a:r>
            <a:r>
              <a:rPr lang="ja-JP" altLang="en-US" sz="1200" dirty="0" smtClean="0">
                <a:solidFill>
                  <a:srgbClr val="4D4D4D"/>
                </a:solidFill>
                <a:latin typeface="+mn-lt"/>
                <a:cs typeface="MS UI Gothic"/>
              </a:rPr>
              <a:t>、</a:t>
            </a:r>
            <a:r>
              <a:rPr lang="ja-JP" sz="1200" b="0" i="0" strike="noStrike" cap="none" spc="0" baseline="0" dirty="0" smtClean="0">
                <a:solidFill>
                  <a:srgbClr val="4D4D4D"/>
                </a:solidFill>
                <a:effectLst/>
                <a:latin typeface="+mn-lt"/>
                <a:ea typeface="+mj-ea"/>
                <a:cs typeface="MS UI Gothic"/>
              </a:rPr>
              <a:t>4</a:t>
            </a:r>
            <a:r>
              <a:rPr lang="ja-JP" sz="1200" b="0" i="0" strike="noStrike" cap="none" spc="0" baseline="0" dirty="0">
                <a:solidFill>
                  <a:srgbClr val="4D4D4D"/>
                </a:solidFill>
                <a:effectLst/>
                <a:latin typeface="+mn-lt"/>
                <a:ea typeface="+mj-ea"/>
                <a:cs typeface="MS UI Gothic"/>
              </a:rPr>
              <a:t>9.8）</a:t>
            </a:r>
          </a:p>
          <a:p>
            <a:pPr algn="ctr"/>
            <a:r>
              <a:rPr lang="ja-JP" sz="1200" b="0" i="0" strike="noStrike" cap="none" spc="0" baseline="0" dirty="0">
                <a:solidFill>
                  <a:srgbClr val="B2C0D8"/>
                </a:solidFill>
                <a:effectLst/>
                <a:latin typeface="+mn-lt"/>
                <a:ea typeface="+mj-ea"/>
                <a:cs typeface="MS UI Gothic"/>
              </a:rPr>
              <a:t>45.3</a:t>
            </a:r>
            <a:r>
              <a:rPr lang="ja-JP" sz="1200" b="0" i="0" strike="noStrike" cap="none" spc="0" baseline="0" dirty="0">
                <a:solidFill>
                  <a:srgbClr val="4D4D4D"/>
                </a:solidFill>
                <a:effectLst/>
                <a:latin typeface="+mn-lt"/>
                <a:ea typeface="+mj-ea"/>
                <a:cs typeface="MS UI Gothic"/>
              </a:rPr>
              <a:t>（38.8、51.5）</a:t>
            </a:r>
          </a:p>
        </p:txBody>
      </p:sp>
      <p:sp>
        <p:nvSpPr>
          <p:cNvPr id="107" name="TextBox 117">
            <a:extLst>
              <a:ext uri="{FF2B5EF4-FFF2-40B4-BE49-F238E27FC236}">
                <a16:creationId xmlns:a16="http://schemas.microsoft.com/office/drawing/2014/main" xmlns="" id="{D755CF00-7976-41F3-87F4-1A4561C4061C}"/>
              </a:ext>
            </a:extLst>
          </p:cNvPr>
          <p:cNvSpPr txBox="1"/>
          <p:nvPr/>
        </p:nvSpPr>
        <p:spPr>
          <a:xfrm>
            <a:off x="5885305" y="3780642"/>
            <a:ext cx="1018227"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sz="1250" b="0" i="0" strike="noStrike" cap="none" spc="0" baseline="0" dirty="0">
                <a:solidFill>
                  <a:srgbClr val="B60D27"/>
                </a:solidFill>
                <a:effectLst/>
                <a:latin typeface="+mj-ea"/>
                <a:ea typeface="+mj-ea"/>
                <a:cs typeface="MS UI Gothic"/>
              </a:rPr>
              <a:t>アベルマブ</a:t>
            </a:r>
          </a:p>
          <a:p>
            <a:r>
              <a:rPr lang="ja-JP" sz="1250" b="0" i="0" strike="noStrike" cap="none" spc="0" baseline="0" dirty="0">
                <a:solidFill>
                  <a:srgbClr val="B2C0D8"/>
                </a:solidFill>
                <a:effectLst/>
                <a:latin typeface="+mj-ea"/>
                <a:ea typeface="+mj-ea"/>
                <a:cs typeface="MS UI Gothic"/>
              </a:rPr>
              <a:t>化学療法</a:t>
            </a:r>
          </a:p>
        </p:txBody>
      </p:sp>
      <p:sp>
        <p:nvSpPr>
          <p:cNvPr id="108" name="TextBox 107">
            <a:extLst>
              <a:ext uri="{FF2B5EF4-FFF2-40B4-BE49-F238E27FC236}">
                <a16:creationId xmlns:a16="http://schemas.microsoft.com/office/drawing/2014/main" xmlns="" id="{1D5A23E0-3827-40E2-BA8B-ECADEA0692AB}"/>
              </a:ext>
            </a:extLst>
          </p:cNvPr>
          <p:cNvSpPr txBox="1"/>
          <p:nvPr/>
        </p:nvSpPr>
        <p:spPr>
          <a:xfrm>
            <a:off x="6695742" y="3427027"/>
            <a:ext cx="1654619" cy="830997"/>
          </a:xfrm>
          <a:prstGeom prst="rect">
            <a:avLst/>
          </a:prstGeom>
          <a:noFill/>
        </p:spPr>
        <p:txBody>
          <a:bodyPr wrap="none" rtlCol="0">
            <a:spAutoFit/>
          </a:bodyPr>
          <a:lstStyle/>
          <a:p>
            <a:pPr algn="ctr"/>
            <a:r>
              <a:rPr lang="ja-JP" sz="1200" b="0" i="0" strike="noStrike" cap="none" spc="0" baseline="0" dirty="0">
                <a:solidFill>
                  <a:srgbClr val="4D4D4D"/>
                </a:solidFill>
                <a:effectLst/>
                <a:latin typeface="+mj-ea"/>
                <a:ea typeface="+mj-ea"/>
                <a:cs typeface="MS UI Gothic"/>
              </a:rPr>
              <a:t>24ヵ月時点のOS率、</a:t>
            </a:r>
            <a:r>
              <a:rPr sz="1200" dirty="0">
                <a:latin typeface="+mj-ea"/>
                <a:ea typeface="+mj-ea"/>
              </a:rPr>
              <a:t/>
            </a:r>
            <a:br>
              <a:rPr sz="1200" dirty="0">
                <a:latin typeface="+mj-ea"/>
                <a:ea typeface="+mj-ea"/>
              </a:rPr>
            </a:br>
            <a:r>
              <a:rPr lang="ja-JP" sz="1200" b="0" i="0" strike="noStrike" cap="none" spc="0" baseline="0" dirty="0">
                <a:solidFill>
                  <a:srgbClr val="4D4D4D"/>
                </a:solidFill>
                <a:effectLst/>
                <a:latin typeface="+mj-ea"/>
                <a:ea typeface="+mj-ea"/>
                <a:cs typeface="MS UI Gothic"/>
              </a:rPr>
              <a:t>％（95％CI）</a:t>
            </a:r>
          </a:p>
          <a:p>
            <a:pPr algn="ctr"/>
            <a:r>
              <a:rPr lang="ja-JP" sz="1200" b="0" i="0" strike="noStrike" cap="none" spc="0" baseline="0" dirty="0">
                <a:solidFill>
                  <a:srgbClr val="B60D27"/>
                </a:solidFill>
                <a:effectLst/>
                <a:latin typeface="+mj-ea"/>
                <a:ea typeface="+mj-ea"/>
                <a:cs typeface="MS UI Gothic"/>
              </a:rPr>
              <a:t>22.1</a:t>
            </a:r>
            <a:r>
              <a:rPr lang="ja-JP" sz="1200" b="0" i="0" strike="noStrike" cap="none" spc="0" baseline="0" dirty="0">
                <a:solidFill>
                  <a:srgbClr val="4D4D4D"/>
                </a:solidFill>
                <a:effectLst/>
                <a:latin typeface="+mj-ea"/>
                <a:ea typeface="+mj-ea"/>
                <a:cs typeface="MS UI Gothic"/>
              </a:rPr>
              <a:t>（16.8、28.0）</a:t>
            </a:r>
          </a:p>
          <a:p>
            <a:pPr algn="ctr"/>
            <a:r>
              <a:rPr lang="ja-JP" sz="1200" b="0" i="0" strike="noStrike" cap="none" spc="0" baseline="0" dirty="0">
                <a:solidFill>
                  <a:srgbClr val="B2C0D8"/>
                </a:solidFill>
                <a:effectLst/>
                <a:latin typeface="+mj-ea"/>
                <a:ea typeface="+mj-ea"/>
                <a:cs typeface="MS UI Gothic"/>
              </a:rPr>
              <a:t>15.5</a:t>
            </a:r>
            <a:r>
              <a:rPr lang="ja-JP" sz="1200" b="0" i="0" strike="noStrike" cap="none" spc="0" baseline="0" dirty="0">
                <a:solidFill>
                  <a:srgbClr val="4D4D4D"/>
                </a:solidFill>
                <a:effectLst/>
                <a:latin typeface="+mj-ea"/>
                <a:ea typeface="+mj-ea"/>
                <a:cs typeface="MS UI Gothic"/>
              </a:rPr>
              <a:t>（10.8、20.9）</a:t>
            </a:r>
          </a:p>
        </p:txBody>
      </p:sp>
      <p:grpSp>
        <p:nvGrpSpPr>
          <p:cNvPr id="109" name="Group 108">
            <a:extLst>
              <a:ext uri="{FF2B5EF4-FFF2-40B4-BE49-F238E27FC236}">
                <a16:creationId xmlns:a16="http://schemas.microsoft.com/office/drawing/2014/main" xmlns="" id="{2E1A4359-B6E6-4A92-957C-62B0A3856525}"/>
              </a:ext>
            </a:extLst>
          </p:cNvPr>
          <p:cNvGrpSpPr/>
          <p:nvPr/>
        </p:nvGrpSpPr>
        <p:grpSpPr>
          <a:xfrm>
            <a:off x="1215492" y="2031394"/>
            <a:ext cx="6645052" cy="2772000"/>
            <a:chOff x="9128305" y="2448389"/>
            <a:chExt cx="9135580" cy="3763716"/>
          </a:xfrm>
        </p:grpSpPr>
        <p:sp>
          <p:nvSpPr>
            <p:cNvPr id="110" name="Freeform: Shape 181">
              <a:extLst>
                <a:ext uri="{FF2B5EF4-FFF2-40B4-BE49-F238E27FC236}">
                  <a16:creationId xmlns:a16="http://schemas.microsoft.com/office/drawing/2014/main" xmlns="" id="{A4354D17-9DBB-4A84-9271-AA998ED0A866}"/>
                </a:ext>
              </a:extLst>
            </p:cNvPr>
            <p:cNvSpPr/>
            <p:nvPr/>
          </p:nvSpPr>
          <p:spPr>
            <a:xfrm>
              <a:off x="9128305" y="2509458"/>
              <a:ext cx="9135580" cy="3637393"/>
            </a:xfrm>
            <a:custGeom>
              <a:avLst/>
              <a:gdLst>
                <a:gd name="connsiteX0" fmla="*/ 9142064 w 9135580"/>
                <a:gd name="connsiteY0" fmla="*/ 3639161 h 3637392"/>
                <a:gd name="connsiteX1" fmla="*/ 7716652 w 9135580"/>
                <a:gd name="connsiteY1" fmla="*/ 3639161 h 3637392"/>
                <a:gd name="connsiteX2" fmla="*/ 7716652 w 9135580"/>
                <a:gd name="connsiteY2" fmla="*/ 3547705 h 3637392"/>
                <a:gd name="connsiteX3" fmla="*/ 7451762 w 9135580"/>
                <a:gd name="connsiteY3" fmla="*/ 3547705 h 3637392"/>
                <a:gd name="connsiteX4" fmla="*/ 7451762 w 9135580"/>
                <a:gd name="connsiteY4" fmla="*/ 3468869 h 3637392"/>
                <a:gd name="connsiteX5" fmla="*/ 6893591 w 9135580"/>
                <a:gd name="connsiteY5" fmla="*/ 3468869 h 3637392"/>
                <a:gd name="connsiteX6" fmla="*/ 6893591 w 9135580"/>
                <a:gd name="connsiteY6" fmla="*/ 3440486 h 3637392"/>
                <a:gd name="connsiteX7" fmla="*/ 6843131 w 9135580"/>
                <a:gd name="connsiteY7" fmla="*/ 3440486 h 3637392"/>
                <a:gd name="connsiteX8" fmla="*/ 6843131 w 9135580"/>
                <a:gd name="connsiteY8" fmla="*/ 3396340 h 3637392"/>
                <a:gd name="connsiteX9" fmla="*/ 6625535 w 9135580"/>
                <a:gd name="connsiteY9" fmla="*/ 3396340 h 3637392"/>
                <a:gd name="connsiteX10" fmla="*/ 6625535 w 9135580"/>
                <a:gd name="connsiteY10" fmla="*/ 3371106 h 3637392"/>
                <a:gd name="connsiteX11" fmla="*/ 6549858 w 9135580"/>
                <a:gd name="connsiteY11" fmla="*/ 3371106 h 3637392"/>
                <a:gd name="connsiteX12" fmla="*/ 6549858 w 9135580"/>
                <a:gd name="connsiteY12" fmla="*/ 3330118 h 3637392"/>
                <a:gd name="connsiteX13" fmla="*/ 6458401 w 9135580"/>
                <a:gd name="connsiteY13" fmla="*/ 3330118 h 3637392"/>
                <a:gd name="connsiteX14" fmla="*/ 6458401 w 9135580"/>
                <a:gd name="connsiteY14" fmla="*/ 3308041 h 3637392"/>
                <a:gd name="connsiteX15" fmla="*/ 6366952 w 9135580"/>
                <a:gd name="connsiteY15" fmla="*/ 3308041 h 3637392"/>
                <a:gd name="connsiteX16" fmla="*/ 6366952 w 9135580"/>
                <a:gd name="connsiteY16" fmla="*/ 3276508 h 3637392"/>
                <a:gd name="connsiteX17" fmla="*/ 6038981 w 9135580"/>
                <a:gd name="connsiteY17" fmla="*/ 3276508 h 3637392"/>
                <a:gd name="connsiteX18" fmla="*/ 6038981 w 9135580"/>
                <a:gd name="connsiteY18" fmla="*/ 3248125 h 3637392"/>
                <a:gd name="connsiteX19" fmla="*/ 5991678 w 9135580"/>
                <a:gd name="connsiteY19" fmla="*/ 3248125 h 3637392"/>
                <a:gd name="connsiteX20" fmla="*/ 5991678 w 9135580"/>
                <a:gd name="connsiteY20" fmla="*/ 3207128 h 3637392"/>
                <a:gd name="connsiteX21" fmla="*/ 5909693 w 9135580"/>
                <a:gd name="connsiteY21" fmla="*/ 3207128 h 3637392"/>
                <a:gd name="connsiteX22" fmla="*/ 5909693 w 9135580"/>
                <a:gd name="connsiteY22" fmla="*/ 3166132 h 3637392"/>
                <a:gd name="connsiteX23" fmla="*/ 5477661 w 9135580"/>
                <a:gd name="connsiteY23" fmla="*/ 3166132 h 3637392"/>
                <a:gd name="connsiteX24" fmla="*/ 5477661 w 9135580"/>
                <a:gd name="connsiteY24" fmla="*/ 3125135 h 3637392"/>
                <a:gd name="connsiteX25" fmla="*/ 5405131 w 9135580"/>
                <a:gd name="connsiteY25" fmla="*/ 3125135 h 3637392"/>
                <a:gd name="connsiteX26" fmla="*/ 5405131 w 9135580"/>
                <a:gd name="connsiteY26" fmla="*/ 3090446 h 3637392"/>
                <a:gd name="connsiteX27" fmla="*/ 5364135 w 9135580"/>
                <a:gd name="connsiteY27" fmla="*/ 3090446 h 3637392"/>
                <a:gd name="connsiteX28" fmla="*/ 5364135 w 9135580"/>
                <a:gd name="connsiteY28" fmla="*/ 3055756 h 3637392"/>
                <a:gd name="connsiteX29" fmla="*/ 5156004 w 9135580"/>
                <a:gd name="connsiteY29" fmla="*/ 3055756 h 3637392"/>
                <a:gd name="connsiteX30" fmla="*/ 5156004 w 9135580"/>
                <a:gd name="connsiteY30" fmla="*/ 3027372 h 3637392"/>
                <a:gd name="connsiteX31" fmla="*/ 5001482 w 9135580"/>
                <a:gd name="connsiteY31" fmla="*/ 3027372 h 3637392"/>
                <a:gd name="connsiteX32" fmla="*/ 5001482 w 9135580"/>
                <a:gd name="connsiteY32" fmla="*/ 2970614 h 3637392"/>
                <a:gd name="connsiteX33" fmla="*/ 4884799 w 9135580"/>
                <a:gd name="connsiteY33" fmla="*/ 2970614 h 3637392"/>
                <a:gd name="connsiteX34" fmla="*/ 4884799 w 9135580"/>
                <a:gd name="connsiteY34" fmla="*/ 2942230 h 3637392"/>
                <a:gd name="connsiteX35" fmla="*/ 4809113 w 9135580"/>
                <a:gd name="connsiteY35" fmla="*/ 2942230 h 3637392"/>
                <a:gd name="connsiteX36" fmla="*/ 4809113 w 9135580"/>
                <a:gd name="connsiteY36" fmla="*/ 2907540 h 3637392"/>
                <a:gd name="connsiteX37" fmla="*/ 4739733 w 9135580"/>
                <a:gd name="connsiteY37" fmla="*/ 2907540 h 3637392"/>
                <a:gd name="connsiteX38" fmla="*/ 4739733 w 9135580"/>
                <a:gd name="connsiteY38" fmla="*/ 2857088 h 3637392"/>
                <a:gd name="connsiteX39" fmla="*/ 4626207 w 9135580"/>
                <a:gd name="connsiteY39" fmla="*/ 2857088 h 3637392"/>
                <a:gd name="connsiteX40" fmla="*/ 4626207 w 9135580"/>
                <a:gd name="connsiteY40" fmla="*/ 2825547 h 3637392"/>
                <a:gd name="connsiteX41" fmla="*/ 4575755 w 9135580"/>
                <a:gd name="connsiteY41" fmla="*/ 2825547 h 3637392"/>
                <a:gd name="connsiteX42" fmla="*/ 4575755 w 9135580"/>
                <a:gd name="connsiteY42" fmla="*/ 2803479 h 3637392"/>
                <a:gd name="connsiteX43" fmla="*/ 4443302 w 9135580"/>
                <a:gd name="connsiteY43" fmla="*/ 2803479 h 3637392"/>
                <a:gd name="connsiteX44" fmla="*/ 4443302 w 9135580"/>
                <a:gd name="connsiteY44" fmla="*/ 2771938 h 3637392"/>
                <a:gd name="connsiteX45" fmla="*/ 4411770 w 9135580"/>
                <a:gd name="connsiteY45" fmla="*/ 2771938 h 3637392"/>
                <a:gd name="connsiteX46" fmla="*/ 4411770 w 9135580"/>
                <a:gd name="connsiteY46" fmla="*/ 2730950 h 3637392"/>
                <a:gd name="connsiteX47" fmla="*/ 4395999 w 9135580"/>
                <a:gd name="connsiteY47" fmla="*/ 2730950 h 3637392"/>
                <a:gd name="connsiteX48" fmla="*/ 4395999 w 9135580"/>
                <a:gd name="connsiteY48" fmla="*/ 2708873 h 3637392"/>
                <a:gd name="connsiteX49" fmla="*/ 4361318 w 9135580"/>
                <a:gd name="connsiteY49" fmla="*/ 2708873 h 3637392"/>
                <a:gd name="connsiteX50" fmla="*/ 4361318 w 9135580"/>
                <a:gd name="connsiteY50" fmla="*/ 2689953 h 3637392"/>
                <a:gd name="connsiteX51" fmla="*/ 4276167 w 9135580"/>
                <a:gd name="connsiteY51" fmla="*/ 2689953 h 3637392"/>
                <a:gd name="connsiteX52" fmla="*/ 4276167 w 9135580"/>
                <a:gd name="connsiteY52" fmla="*/ 2661570 h 3637392"/>
                <a:gd name="connsiteX53" fmla="*/ 4191025 w 9135580"/>
                <a:gd name="connsiteY53" fmla="*/ 2661570 h 3637392"/>
                <a:gd name="connsiteX54" fmla="*/ 4191025 w 9135580"/>
                <a:gd name="connsiteY54" fmla="*/ 2614267 h 3637392"/>
                <a:gd name="connsiteX55" fmla="*/ 4153178 w 9135580"/>
                <a:gd name="connsiteY55" fmla="*/ 2614267 h 3637392"/>
                <a:gd name="connsiteX56" fmla="*/ 4153178 w 9135580"/>
                <a:gd name="connsiteY56" fmla="*/ 2573271 h 3637392"/>
                <a:gd name="connsiteX57" fmla="*/ 3998656 w 9135580"/>
                <a:gd name="connsiteY57" fmla="*/ 2573271 h 3637392"/>
                <a:gd name="connsiteX58" fmla="*/ 3998656 w 9135580"/>
                <a:gd name="connsiteY58" fmla="*/ 2541738 h 3637392"/>
                <a:gd name="connsiteX59" fmla="*/ 3907208 w 9135580"/>
                <a:gd name="connsiteY59" fmla="*/ 2541738 h 3637392"/>
                <a:gd name="connsiteX60" fmla="*/ 3907208 w 9135580"/>
                <a:gd name="connsiteY60" fmla="*/ 2516504 h 3637392"/>
                <a:gd name="connsiteX61" fmla="*/ 3856747 w 9135580"/>
                <a:gd name="connsiteY61" fmla="*/ 2516504 h 3637392"/>
                <a:gd name="connsiteX62" fmla="*/ 3856747 w 9135580"/>
                <a:gd name="connsiteY62" fmla="*/ 2491278 h 3637392"/>
                <a:gd name="connsiteX63" fmla="*/ 3793682 w 9135580"/>
                <a:gd name="connsiteY63" fmla="*/ 2491278 h 3637392"/>
                <a:gd name="connsiteX64" fmla="*/ 3793682 w 9135580"/>
                <a:gd name="connsiteY64" fmla="*/ 2469201 h 3637392"/>
                <a:gd name="connsiteX65" fmla="*/ 3714839 w 9135580"/>
                <a:gd name="connsiteY65" fmla="*/ 2469201 h 3637392"/>
                <a:gd name="connsiteX66" fmla="*/ 3714839 w 9135580"/>
                <a:gd name="connsiteY66" fmla="*/ 2431362 h 3637392"/>
                <a:gd name="connsiteX67" fmla="*/ 3604471 w 9135580"/>
                <a:gd name="connsiteY67" fmla="*/ 2431362 h 3637392"/>
                <a:gd name="connsiteX68" fmla="*/ 3604471 w 9135580"/>
                <a:gd name="connsiteY68" fmla="*/ 2387216 h 3637392"/>
                <a:gd name="connsiteX69" fmla="*/ 3522478 w 9135580"/>
                <a:gd name="connsiteY69" fmla="*/ 2387216 h 3637392"/>
                <a:gd name="connsiteX70" fmla="*/ 3522478 w 9135580"/>
                <a:gd name="connsiteY70" fmla="*/ 2349369 h 3637392"/>
                <a:gd name="connsiteX71" fmla="*/ 3494094 w 9135580"/>
                <a:gd name="connsiteY71" fmla="*/ 2349369 h 3637392"/>
                <a:gd name="connsiteX72" fmla="*/ 3494094 w 9135580"/>
                <a:gd name="connsiteY72" fmla="*/ 2279989 h 3637392"/>
                <a:gd name="connsiteX73" fmla="*/ 3421565 w 9135580"/>
                <a:gd name="connsiteY73" fmla="*/ 2279989 h 3637392"/>
                <a:gd name="connsiteX74" fmla="*/ 3421565 w 9135580"/>
                <a:gd name="connsiteY74" fmla="*/ 2220073 h 3637392"/>
                <a:gd name="connsiteX75" fmla="*/ 3339572 w 9135580"/>
                <a:gd name="connsiteY75" fmla="*/ 2220073 h 3637392"/>
                <a:gd name="connsiteX76" fmla="*/ 3339572 w 9135580"/>
                <a:gd name="connsiteY76" fmla="*/ 2163315 h 3637392"/>
                <a:gd name="connsiteX77" fmla="*/ 3295427 w 9135580"/>
                <a:gd name="connsiteY77" fmla="*/ 2163315 h 3637392"/>
                <a:gd name="connsiteX78" fmla="*/ 3295427 w 9135580"/>
                <a:gd name="connsiteY78" fmla="*/ 2109705 h 3637392"/>
                <a:gd name="connsiteX79" fmla="*/ 3254431 w 9135580"/>
                <a:gd name="connsiteY79" fmla="*/ 2109705 h 3637392"/>
                <a:gd name="connsiteX80" fmla="*/ 3254431 w 9135580"/>
                <a:gd name="connsiteY80" fmla="*/ 2071858 h 3637392"/>
                <a:gd name="connsiteX81" fmla="*/ 3144054 w 9135580"/>
                <a:gd name="connsiteY81" fmla="*/ 2071858 h 3637392"/>
                <a:gd name="connsiteX82" fmla="*/ 3144054 w 9135580"/>
                <a:gd name="connsiteY82" fmla="*/ 2043483 h 3637392"/>
                <a:gd name="connsiteX83" fmla="*/ 3052606 w 9135580"/>
                <a:gd name="connsiteY83" fmla="*/ 2043483 h 3637392"/>
                <a:gd name="connsiteX84" fmla="*/ 3052606 w 9135580"/>
                <a:gd name="connsiteY84" fmla="*/ 1999329 h 3637392"/>
                <a:gd name="connsiteX85" fmla="*/ 2983226 w 9135580"/>
                <a:gd name="connsiteY85" fmla="*/ 1999329 h 3637392"/>
                <a:gd name="connsiteX86" fmla="*/ 2983226 w 9135580"/>
                <a:gd name="connsiteY86" fmla="*/ 1945719 h 3637392"/>
                <a:gd name="connsiteX87" fmla="*/ 2945387 w 9135580"/>
                <a:gd name="connsiteY87" fmla="*/ 1945719 h 3637392"/>
                <a:gd name="connsiteX88" fmla="*/ 2945387 w 9135580"/>
                <a:gd name="connsiteY88" fmla="*/ 1914187 h 3637392"/>
                <a:gd name="connsiteX89" fmla="*/ 2910697 w 9135580"/>
                <a:gd name="connsiteY89" fmla="*/ 1914187 h 3637392"/>
                <a:gd name="connsiteX90" fmla="*/ 2910697 w 9135580"/>
                <a:gd name="connsiteY90" fmla="*/ 1882646 h 3637392"/>
                <a:gd name="connsiteX91" fmla="*/ 2831861 w 9135580"/>
                <a:gd name="connsiteY91" fmla="*/ 1882646 h 3637392"/>
                <a:gd name="connsiteX92" fmla="*/ 2831861 w 9135580"/>
                <a:gd name="connsiteY92" fmla="*/ 1844807 h 3637392"/>
                <a:gd name="connsiteX93" fmla="*/ 2721485 w 9135580"/>
                <a:gd name="connsiteY93" fmla="*/ 1844807 h 3637392"/>
                <a:gd name="connsiteX94" fmla="*/ 2721485 w 9135580"/>
                <a:gd name="connsiteY94" fmla="*/ 1781734 h 3637392"/>
                <a:gd name="connsiteX95" fmla="*/ 2652105 w 9135580"/>
                <a:gd name="connsiteY95" fmla="*/ 1781734 h 3637392"/>
                <a:gd name="connsiteX96" fmla="*/ 2652105 w 9135580"/>
                <a:gd name="connsiteY96" fmla="*/ 1721817 h 3637392"/>
                <a:gd name="connsiteX97" fmla="*/ 2620573 w 9135580"/>
                <a:gd name="connsiteY97" fmla="*/ 1721817 h 3637392"/>
                <a:gd name="connsiteX98" fmla="*/ 2620573 w 9135580"/>
                <a:gd name="connsiteY98" fmla="*/ 1661902 h 3637392"/>
                <a:gd name="connsiteX99" fmla="*/ 2576427 w 9135580"/>
                <a:gd name="connsiteY99" fmla="*/ 1661902 h 3637392"/>
                <a:gd name="connsiteX100" fmla="*/ 2576427 w 9135580"/>
                <a:gd name="connsiteY100" fmla="*/ 1579909 h 3637392"/>
                <a:gd name="connsiteX101" fmla="*/ 2560657 w 9135580"/>
                <a:gd name="connsiteY101" fmla="*/ 1579909 h 3637392"/>
                <a:gd name="connsiteX102" fmla="*/ 2560657 w 9135580"/>
                <a:gd name="connsiteY102" fmla="*/ 1529457 h 3637392"/>
                <a:gd name="connsiteX103" fmla="*/ 2491277 w 9135580"/>
                <a:gd name="connsiteY103" fmla="*/ 1529457 h 3637392"/>
                <a:gd name="connsiteX104" fmla="*/ 2491277 w 9135580"/>
                <a:gd name="connsiteY104" fmla="*/ 1482154 h 3637392"/>
                <a:gd name="connsiteX105" fmla="*/ 2418748 w 9135580"/>
                <a:gd name="connsiteY105" fmla="*/ 1482154 h 3637392"/>
                <a:gd name="connsiteX106" fmla="*/ 2418748 w 9135580"/>
                <a:gd name="connsiteY106" fmla="*/ 1419080 h 3637392"/>
                <a:gd name="connsiteX107" fmla="*/ 2374594 w 9135580"/>
                <a:gd name="connsiteY107" fmla="*/ 1419080 h 3637392"/>
                <a:gd name="connsiteX108" fmla="*/ 2374594 w 9135580"/>
                <a:gd name="connsiteY108" fmla="*/ 1371777 h 3637392"/>
                <a:gd name="connsiteX109" fmla="*/ 2317836 w 9135580"/>
                <a:gd name="connsiteY109" fmla="*/ 1371777 h 3637392"/>
                <a:gd name="connsiteX110" fmla="*/ 2317836 w 9135580"/>
                <a:gd name="connsiteY110" fmla="*/ 1311861 h 3637392"/>
                <a:gd name="connsiteX111" fmla="*/ 2254762 w 9135580"/>
                <a:gd name="connsiteY111" fmla="*/ 1311861 h 3637392"/>
                <a:gd name="connsiteX112" fmla="*/ 2254762 w 9135580"/>
                <a:gd name="connsiteY112" fmla="*/ 1286635 h 3637392"/>
                <a:gd name="connsiteX113" fmla="*/ 2213766 w 9135580"/>
                <a:gd name="connsiteY113" fmla="*/ 1286635 h 3637392"/>
                <a:gd name="connsiteX114" fmla="*/ 2213766 w 9135580"/>
                <a:gd name="connsiteY114" fmla="*/ 1251946 h 3637392"/>
                <a:gd name="connsiteX115" fmla="*/ 2169620 w 9135580"/>
                <a:gd name="connsiteY115" fmla="*/ 1251946 h 3637392"/>
                <a:gd name="connsiteX116" fmla="*/ 2169620 w 9135580"/>
                <a:gd name="connsiteY116" fmla="*/ 1226720 h 3637392"/>
                <a:gd name="connsiteX117" fmla="*/ 2125467 w 9135580"/>
                <a:gd name="connsiteY117" fmla="*/ 1226720 h 3637392"/>
                <a:gd name="connsiteX118" fmla="*/ 2125467 w 9135580"/>
                <a:gd name="connsiteY118" fmla="*/ 1188872 h 3637392"/>
                <a:gd name="connsiteX119" fmla="*/ 2078163 w 9135580"/>
                <a:gd name="connsiteY119" fmla="*/ 1188872 h 3637392"/>
                <a:gd name="connsiteX120" fmla="*/ 2078163 w 9135580"/>
                <a:gd name="connsiteY120" fmla="*/ 1135263 h 3637392"/>
                <a:gd name="connsiteX121" fmla="*/ 1983566 w 9135580"/>
                <a:gd name="connsiteY121" fmla="*/ 1135263 h 3637392"/>
                <a:gd name="connsiteX122" fmla="*/ 1983566 w 9135580"/>
                <a:gd name="connsiteY122" fmla="*/ 1053278 h 3637392"/>
                <a:gd name="connsiteX123" fmla="*/ 1945719 w 9135580"/>
                <a:gd name="connsiteY123" fmla="*/ 1053278 h 3637392"/>
                <a:gd name="connsiteX124" fmla="*/ 1945719 w 9135580"/>
                <a:gd name="connsiteY124" fmla="*/ 999669 h 3637392"/>
                <a:gd name="connsiteX125" fmla="*/ 1857419 w 9135580"/>
                <a:gd name="connsiteY125" fmla="*/ 999669 h 3637392"/>
                <a:gd name="connsiteX126" fmla="*/ 1857419 w 9135580"/>
                <a:gd name="connsiteY126" fmla="*/ 930289 h 3637392"/>
                <a:gd name="connsiteX127" fmla="*/ 1724974 w 9135580"/>
                <a:gd name="connsiteY127" fmla="*/ 930289 h 3637392"/>
                <a:gd name="connsiteX128" fmla="*/ 1724974 w 9135580"/>
                <a:gd name="connsiteY128" fmla="*/ 867215 h 3637392"/>
                <a:gd name="connsiteX129" fmla="*/ 1658752 w 9135580"/>
                <a:gd name="connsiteY129" fmla="*/ 867215 h 3637392"/>
                <a:gd name="connsiteX130" fmla="*/ 1658752 w 9135580"/>
                <a:gd name="connsiteY130" fmla="*/ 807300 h 3637392"/>
                <a:gd name="connsiteX131" fmla="*/ 1579908 w 9135580"/>
                <a:gd name="connsiteY131" fmla="*/ 807300 h 3637392"/>
                <a:gd name="connsiteX132" fmla="*/ 1579908 w 9135580"/>
                <a:gd name="connsiteY132" fmla="*/ 778919 h 3637392"/>
                <a:gd name="connsiteX133" fmla="*/ 1510537 w 9135580"/>
                <a:gd name="connsiteY133" fmla="*/ 778919 h 3637392"/>
                <a:gd name="connsiteX134" fmla="*/ 1510537 w 9135580"/>
                <a:gd name="connsiteY134" fmla="*/ 747384 h 3637392"/>
                <a:gd name="connsiteX135" fmla="*/ 1456927 w 9135580"/>
                <a:gd name="connsiteY135" fmla="*/ 747384 h 3637392"/>
                <a:gd name="connsiteX136" fmla="*/ 1456927 w 9135580"/>
                <a:gd name="connsiteY136" fmla="*/ 693773 h 3637392"/>
                <a:gd name="connsiteX137" fmla="*/ 1415931 w 9135580"/>
                <a:gd name="connsiteY137" fmla="*/ 693773 h 3637392"/>
                <a:gd name="connsiteX138" fmla="*/ 1415931 w 9135580"/>
                <a:gd name="connsiteY138" fmla="*/ 640164 h 3637392"/>
                <a:gd name="connsiteX139" fmla="*/ 1359164 w 9135580"/>
                <a:gd name="connsiteY139" fmla="*/ 640164 h 3637392"/>
                <a:gd name="connsiteX140" fmla="*/ 1359164 w 9135580"/>
                <a:gd name="connsiteY140" fmla="*/ 602322 h 3637392"/>
                <a:gd name="connsiteX141" fmla="*/ 1318167 w 9135580"/>
                <a:gd name="connsiteY141" fmla="*/ 602322 h 3637392"/>
                <a:gd name="connsiteX142" fmla="*/ 1318167 w 9135580"/>
                <a:gd name="connsiteY142" fmla="*/ 526638 h 3637392"/>
                <a:gd name="connsiteX143" fmla="*/ 1223562 w 9135580"/>
                <a:gd name="connsiteY143" fmla="*/ 526638 h 3637392"/>
                <a:gd name="connsiteX144" fmla="*/ 1223562 w 9135580"/>
                <a:gd name="connsiteY144" fmla="*/ 501409 h 3637392"/>
                <a:gd name="connsiteX145" fmla="*/ 1169952 w 9135580"/>
                <a:gd name="connsiteY145" fmla="*/ 501409 h 3637392"/>
                <a:gd name="connsiteX146" fmla="*/ 1169952 w 9135580"/>
                <a:gd name="connsiteY146" fmla="*/ 400497 h 3637392"/>
                <a:gd name="connsiteX147" fmla="*/ 1091117 w 9135580"/>
                <a:gd name="connsiteY147" fmla="*/ 400497 h 3637392"/>
                <a:gd name="connsiteX148" fmla="*/ 1091117 w 9135580"/>
                <a:gd name="connsiteY148" fmla="*/ 315351 h 3637392"/>
                <a:gd name="connsiteX149" fmla="*/ 946059 w 9135580"/>
                <a:gd name="connsiteY149" fmla="*/ 315351 h 3637392"/>
                <a:gd name="connsiteX150" fmla="*/ 946059 w 9135580"/>
                <a:gd name="connsiteY150" fmla="*/ 274356 h 3637392"/>
                <a:gd name="connsiteX151" fmla="*/ 876679 w 9135580"/>
                <a:gd name="connsiteY151" fmla="*/ 274356 h 3637392"/>
                <a:gd name="connsiteX152" fmla="*/ 876679 w 9135580"/>
                <a:gd name="connsiteY152" fmla="*/ 239668 h 3637392"/>
                <a:gd name="connsiteX153" fmla="*/ 841989 w 9135580"/>
                <a:gd name="connsiteY153" fmla="*/ 239668 h 3637392"/>
                <a:gd name="connsiteX154" fmla="*/ 841989 w 9135580"/>
                <a:gd name="connsiteY154" fmla="*/ 198671 h 3637392"/>
                <a:gd name="connsiteX155" fmla="*/ 744230 w 9135580"/>
                <a:gd name="connsiteY155" fmla="*/ 198671 h 3637392"/>
                <a:gd name="connsiteX156" fmla="*/ 744230 w 9135580"/>
                <a:gd name="connsiteY156" fmla="*/ 179750 h 3637392"/>
                <a:gd name="connsiteX157" fmla="*/ 687466 w 9135580"/>
                <a:gd name="connsiteY157" fmla="*/ 179750 h 3637392"/>
                <a:gd name="connsiteX158" fmla="*/ 687466 w 9135580"/>
                <a:gd name="connsiteY158" fmla="*/ 145062 h 3637392"/>
                <a:gd name="connsiteX159" fmla="*/ 580247 w 9135580"/>
                <a:gd name="connsiteY159" fmla="*/ 145062 h 3637392"/>
                <a:gd name="connsiteX160" fmla="*/ 580247 w 9135580"/>
                <a:gd name="connsiteY160" fmla="*/ 104066 h 3637392"/>
                <a:gd name="connsiteX161" fmla="*/ 425725 w 9135580"/>
                <a:gd name="connsiteY161" fmla="*/ 104066 h 3637392"/>
                <a:gd name="connsiteX162" fmla="*/ 425725 w 9135580"/>
                <a:gd name="connsiteY162" fmla="*/ 72531 h 3637392"/>
                <a:gd name="connsiteX163" fmla="*/ 372115 w 9135580"/>
                <a:gd name="connsiteY163" fmla="*/ 72531 h 3637392"/>
                <a:gd name="connsiteX164" fmla="*/ 372115 w 9135580"/>
                <a:gd name="connsiteY164" fmla="*/ 40996 h 3637392"/>
                <a:gd name="connsiteX165" fmla="*/ 223900 w 9135580"/>
                <a:gd name="connsiteY165" fmla="*/ 40996 h 3637392"/>
                <a:gd name="connsiteX166" fmla="*/ 223900 w 9135580"/>
                <a:gd name="connsiteY166" fmla="*/ 18921 h 3637392"/>
                <a:gd name="connsiteX167" fmla="*/ 173443 w 9135580"/>
                <a:gd name="connsiteY167" fmla="*/ 18921 h 3637392"/>
                <a:gd name="connsiteX168" fmla="*/ 173443 w 9135580"/>
                <a:gd name="connsiteY168" fmla="*/ 0 h 3637392"/>
                <a:gd name="connsiteX169" fmla="*/ 0 w 9135580"/>
                <a:gd name="connsiteY169" fmla="*/ 0 h 3637392"/>
                <a:gd name="connsiteX170" fmla="*/ 0 w 9135580"/>
                <a:gd name="connsiteY170" fmla="*/ 9460 h 3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9135580" h="3637392">
                  <a:moveTo>
                    <a:pt x="9142064" y="3639161"/>
                  </a:moveTo>
                  <a:lnTo>
                    <a:pt x="7716652" y="3639161"/>
                  </a:lnTo>
                  <a:lnTo>
                    <a:pt x="7716652" y="3547705"/>
                  </a:lnTo>
                  <a:lnTo>
                    <a:pt x="7451762" y="3547705"/>
                  </a:lnTo>
                  <a:lnTo>
                    <a:pt x="7451762" y="3468869"/>
                  </a:lnTo>
                  <a:lnTo>
                    <a:pt x="6893591" y="3468869"/>
                  </a:lnTo>
                  <a:lnTo>
                    <a:pt x="6893591" y="3440486"/>
                  </a:lnTo>
                  <a:lnTo>
                    <a:pt x="6843131" y="3440486"/>
                  </a:lnTo>
                  <a:lnTo>
                    <a:pt x="6843131" y="3396340"/>
                  </a:lnTo>
                  <a:lnTo>
                    <a:pt x="6625535" y="3396340"/>
                  </a:lnTo>
                  <a:lnTo>
                    <a:pt x="6625535" y="3371106"/>
                  </a:lnTo>
                  <a:lnTo>
                    <a:pt x="6549858" y="3371106"/>
                  </a:lnTo>
                  <a:lnTo>
                    <a:pt x="6549858" y="3330118"/>
                  </a:lnTo>
                  <a:lnTo>
                    <a:pt x="6458401" y="3330118"/>
                  </a:lnTo>
                  <a:lnTo>
                    <a:pt x="6458401" y="3308041"/>
                  </a:lnTo>
                  <a:lnTo>
                    <a:pt x="6366952" y="3308041"/>
                  </a:lnTo>
                  <a:lnTo>
                    <a:pt x="6366952" y="3276508"/>
                  </a:lnTo>
                  <a:lnTo>
                    <a:pt x="6038981" y="3276508"/>
                  </a:lnTo>
                  <a:lnTo>
                    <a:pt x="6038981" y="3248125"/>
                  </a:lnTo>
                  <a:lnTo>
                    <a:pt x="5991678" y="3248125"/>
                  </a:lnTo>
                  <a:lnTo>
                    <a:pt x="5991678" y="3207128"/>
                  </a:lnTo>
                  <a:lnTo>
                    <a:pt x="5909693" y="3207128"/>
                  </a:lnTo>
                  <a:lnTo>
                    <a:pt x="5909693" y="3166132"/>
                  </a:lnTo>
                  <a:lnTo>
                    <a:pt x="5477661" y="3166132"/>
                  </a:lnTo>
                  <a:lnTo>
                    <a:pt x="5477661" y="3125135"/>
                  </a:lnTo>
                  <a:lnTo>
                    <a:pt x="5405131" y="3125135"/>
                  </a:lnTo>
                  <a:lnTo>
                    <a:pt x="5405131" y="3090446"/>
                  </a:lnTo>
                  <a:lnTo>
                    <a:pt x="5364135" y="3090446"/>
                  </a:lnTo>
                  <a:lnTo>
                    <a:pt x="5364135" y="3055756"/>
                  </a:lnTo>
                  <a:lnTo>
                    <a:pt x="5156004" y="3055756"/>
                  </a:lnTo>
                  <a:lnTo>
                    <a:pt x="5156004" y="3027372"/>
                  </a:lnTo>
                  <a:lnTo>
                    <a:pt x="5001482" y="3027372"/>
                  </a:lnTo>
                  <a:lnTo>
                    <a:pt x="5001482" y="2970614"/>
                  </a:lnTo>
                  <a:lnTo>
                    <a:pt x="4884799" y="2970614"/>
                  </a:lnTo>
                  <a:lnTo>
                    <a:pt x="4884799" y="2942230"/>
                  </a:lnTo>
                  <a:lnTo>
                    <a:pt x="4809113" y="2942230"/>
                  </a:lnTo>
                  <a:lnTo>
                    <a:pt x="4809113" y="2907540"/>
                  </a:lnTo>
                  <a:lnTo>
                    <a:pt x="4739733" y="2907540"/>
                  </a:lnTo>
                  <a:lnTo>
                    <a:pt x="4739733" y="2857088"/>
                  </a:lnTo>
                  <a:lnTo>
                    <a:pt x="4626207" y="2857088"/>
                  </a:lnTo>
                  <a:lnTo>
                    <a:pt x="4626207" y="2825547"/>
                  </a:lnTo>
                  <a:lnTo>
                    <a:pt x="4575755" y="2825547"/>
                  </a:lnTo>
                  <a:lnTo>
                    <a:pt x="4575755" y="2803479"/>
                  </a:lnTo>
                  <a:lnTo>
                    <a:pt x="4443302" y="2803479"/>
                  </a:lnTo>
                  <a:lnTo>
                    <a:pt x="4443302" y="2771938"/>
                  </a:lnTo>
                  <a:lnTo>
                    <a:pt x="4411770" y="2771938"/>
                  </a:lnTo>
                  <a:lnTo>
                    <a:pt x="4411770" y="2730950"/>
                  </a:lnTo>
                  <a:lnTo>
                    <a:pt x="4395999" y="2730950"/>
                  </a:lnTo>
                  <a:lnTo>
                    <a:pt x="4395999" y="2708873"/>
                  </a:lnTo>
                  <a:lnTo>
                    <a:pt x="4361318" y="2708873"/>
                  </a:lnTo>
                  <a:lnTo>
                    <a:pt x="4361318" y="2689953"/>
                  </a:lnTo>
                  <a:lnTo>
                    <a:pt x="4276167" y="2689953"/>
                  </a:lnTo>
                  <a:lnTo>
                    <a:pt x="4276167" y="2661570"/>
                  </a:lnTo>
                  <a:lnTo>
                    <a:pt x="4191025" y="2661570"/>
                  </a:lnTo>
                  <a:lnTo>
                    <a:pt x="4191025" y="2614267"/>
                  </a:lnTo>
                  <a:lnTo>
                    <a:pt x="4153178" y="2614267"/>
                  </a:lnTo>
                  <a:lnTo>
                    <a:pt x="4153178" y="2573271"/>
                  </a:lnTo>
                  <a:lnTo>
                    <a:pt x="3998656" y="2573271"/>
                  </a:lnTo>
                  <a:lnTo>
                    <a:pt x="3998656" y="2541738"/>
                  </a:lnTo>
                  <a:lnTo>
                    <a:pt x="3907208" y="2541738"/>
                  </a:lnTo>
                  <a:lnTo>
                    <a:pt x="3907208" y="2516504"/>
                  </a:lnTo>
                  <a:lnTo>
                    <a:pt x="3856747" y="2516504"/>
                  </a:lnTo>
                  <a:lnTo>
                    <a:pt x="3856747" y="2491278"/>
                  </a:lnTo>
                  <a:lnTo>
                    <a:pt x="3793682" y="2491278"/>
                  </a:lnTo>
                  <a:lnTo>
                    <a:pt x="3793682" y="2469201"/>
                  </a:lnTo>
                  <a:lnTo>
                    <a:pt x="3714839" y="2469201"/>
                  </a:lnTo>
                  <a:lnTo>
                    <a:pt x="3714839" y="2431362"/>
                  </a:lnTo>
                  <a:lnTo>
                    <a:pt x="3604471" y="2431362"/>
                  </a:lnTo>
                  <a:lnTo>
                    <a:pt x="3604471" y="2387216"/>
                  </a:lnTo>
                  <a:lnTo>
                    <a:pt x="3522478" y="2387216"/>
                  </a:lnTo>
                  <a:lnTo>
                    <a:pt x="3522478" y="2349369"/>
                  </a:lnTo>
                  <a:lnTo>
                    <a:pt x="3494094" y="2349369"/>
                  </a:lnTo>
                  <a:lnTo>
                    <a:pt x="3494094" y="2279989"/>
                  </a:lnTo>
                  <a:lnTo>
                    <a:pt x="3421565" y="2279989"/>
                  </a:lnTo>
                  <a:lnTo>
                    <a:pt x="3421565" y="2220073"/>
                  </a:lnTo>
                  <a:lnTo>
                    <a:pt x="3339572" y="2220073"/>
                  </a:lnTo>
                  <a:lnTo>
                    <a:pt x="3339572" y="2163315"/>
                  </a:lnTo>
                  <a:lnTo>
                    <a:pt x="3295427" y="2163315"/>
                  </a:lnTo>
                  <a:lnTo>
                    <a:pt x="3295427" y="2109705"/>
                  </a:lnTo>
                  <a:lnTo>
                    <a:pt x="3254431" y="2109705"/>
                  </a:lnTo>
                  <a:lnTo>
                    <a:pt x="3254431" y="2071858"/>
                  </a:lnTo>
                  <a:lnTo>
                    <a:pt x="3144054" y="2071858"/>
                  </a:lnTo>
                  <a:lnTo>
                    <a:pt x="3144054" y="2043483"/>
                  </a:lnTo>
                  <a:lnTo>
                    <a:pt x="3052606" y="2043483"/>
                  </a:lnTo>
                  <a:lnTo>
                    <a:pt x="3052606" y="1999329"/>
                  </a:lnTo>
                  <a:lnTo>
                    <a:pt x="2983226" y="1999329"/>
                  </a:lnTo>
                  <a:lnTo>
                    <a:pt x="2983226" y="1945719"/>
                  </a:lnTo>
                  <a:lnTo>
                    <a:pt x="2945387" y="1945719"/>
                  </a:lnTo>
                  <a:lnTo>
                    <a:pt x="2945387" y="1914187"/>
                  </a:lnTo>
                  <a:lnTo>
                    <a:pt x="2910697" y="1914187"/>
                  </a:lnTo>
                  <a:lnTo>
                    <a:pt x="2910697" y="1882646"/>
                  </a:lnTo>
                  <a:lnTo>
                    <a:pt x="2831861" y="1882646"/>
                  </a:lnTo>
                  <a:lnTo>
                    <a:pt x="2831861" y="1844807"/>
                  </a:lnTo>
                  <a:lnTo>
                    <a:pt x="2721485" y="1844807"/>
                  </a:lnTo>
                  <a:lnTo>
                    <a:pt x="2721485" y="1781734"/>
                  </a:lnTo>
                  <a:lnTo>
                    <a:pt x="2652105" y="1781734"/>
                  </a:lnTo>
                  <a:lnTo>
                    <a:pt x="2652105" y="1721817"/>
                  </a:lnTo>
                  <a:lnTo>
                    <a:pt x="2620573" y="1721817"/>
                  </a:lnTo>
                  <a:lnTo>
                    <a:pt x="2620573" y="1661902"/>
                  </a:lnTo>
                  <a:lnTo>
                    <a:pt x="2576427" y="1661902"/>
                  </a:lnTo>
                  <a:lnTo>
                    <a:pt x="2576427" y="1579909"/>
                  </a:lnTo>
                  <a:lnTo>
                    <a:pt x="2560657" y="1579909"/>
                  </a:lnTo>
                  <a:lnTo>
                    <a:pt x="2560657" y="1529457"/>
                  </a:lnTo>
                  <a:lnTo>
                    <a:pt x="2491277" y="1529457"/>
                  </a:lnTo>
                  <a:lnTo>
                    <a:pt x="2491277" y="1482154"/>
                  </a:lnTo>
                  <a:lnTo>
                    <a:pt x="2418748" y="1482154"/>
                  </a:lnTo>
                  <a:lnTo>
                    <a:pt x="2418748" y="1419080"/>
                  </a:lnTo>
                  <a:lnTo>
                    <a:pt x="2374594" y="1419080"/>
                  </a:lnTo>
                  <a:lnTo>
                    <a:pt x="2374594" y="1371777"/>
                  </a:lnTo>
                  <a:lnTo>
                    <a:pt x="2317836" y="1371777"/>
                  </a:lnTo>
                  <a:lnTo>
                    <a:pt x="2317836" y="1311861"/>
                  </a:lnTo>
                  <a:lnTo>
                    <a:pt x="2254762" y="1311861"/>
                  </a:lnTo>
                  <a:lnTo>
                    <a:pt x="2254762" y="1286635"/>
                  </a:lnTo>
                  <a:lnTo>
                    <a:pt x="2213766" y="1286635"/>
                  </a:lnTo>
                  <a:lnTo>
                    <a:pt x="2213766" y="1251946"/>
                  </a:lnTo>
                  <a:lnTo>
                    <a:pt x="2169620" y="1251946"/>
                  </a:lnTo>
                  <a:lnTo>
                    <a:pt x="2169620" y="1226720"/>
                  </a:lnTo>
                  <a:lnTo>
                    <a:pt x="2125467" y="1226720"/>
                  </a:lnTo>
                  <a:lnTo>
                    <a:pt x="2125467" y="1188872"/>
                  </a:lnTo>
                  <a:lnTo>
                    <a:pt x="2078163" y="1188872"/>
                  </a:lnTo>
                  <a:lnTo>
                    <a:pt x="2078163" y="1135263"/>
                  </a:lnTo>
                  <a:lnTo>
                    <a:pt x="1983566" y="1135263"/>
                  </a:lnTo>
                  <a:lnTo>
                    <a:pt x="1983566" y="1053278"/>
                  </a:lnTo>
                  <a:lnTo>
                    <a:pt x="1945719" y="1053278"/>
                  </a:lnTo>
                  <a:lnTo>
                    <a:pt x="1945719" y="999669"/>
                  </a:lnTo>
                  <a:lnTo>
                    <a:pt x="1857419" y="999669"/>
                  </a:lnTo>
                  <a:lnTo>
                    <a:pt x="1857419" y="930289"/>
                  </a:lnTo>
                  <a:lnTo>
                    <a:pt x="1724974" y="930289"/>
                  </a:lnTo>
                  <a:lnTo>
                    <a:pt x="1724974" y="867215"/>
                  </a:lnTo>
                  <a:lnTo>
                    <a:pt x="1658752" y="867215"/>
                  </a:lnTo>
                  <a:lnTo>
                    <a:pt x="1658752" y="807300"/>
                  </a:lnTo>
                  <a:lnTo>
                    <a:pt x="1579908" y="807300"/>
                  </a:lnTo>
                  <a:lnTo>
                    <a:pt x="1579908" y="778919"/>
                  </a:lnTo>
                  <a:lnTo>
                    <a:pt x="1510537" y="778919"/>
                  </a:lnTo>
                  <a:lnTo>
                    <a:pt x="1510537" y="747384"/>
                  </a:lnTo>
                  <a:lnTo>
                    <a:pt x="1456927" y="747384"/>
                  </a:lnTo>
                  <a:lnTo>
                    <a:pt x="1456927" y="693773"/>
                  </a:lnTo>
                  <a:lnTo>
                    <a:pt x="1415931" y="693773"/>
                  </a:lnTo>
                  <a:lnTo>
                    <a:pt x="1415931" y="640164"/>
                  </a:lnTo>
                  <a:lnTo>
                    <a:pt x="1359164" y="640164"/>
                  </a:lnTo>
                  <a:lnTo>
                    <a:pt x="1359164" y="602322"/>
                  </a:lnTo>
                  <a:lnTo>
                    <a:pt x="1318167" y="602322"/>
                  </a:lnTo>
                  <a:lnTo>
                    <a:pt x="1318167" y="526638"/>
                  </a:lnTo>
                  <a:lnTo>
                    <a:pt x="1223562" y="526638"/>
                  </a:lnTo>
                  <a:lnTo>
                    <a:pt x="1223562" y="501409"/>
                  </a:lnTo>
                  <a:lnTo>
                    <a:pt x="1169952" y="501409"/>
                  </a:lnTo>
                  <a:lnTo>
                    <a:pt x="1169952" y="400497"/>
                  </a:lnTo>
                  <a:lnTo>
                    <a:pt x="1091117" y="400497"/>
                  </a:lnTo>
                  <a:lnTo>
                    <a:pt x="1091117" y="315351"/>
                  </a:lnTo>
                  <a:lnTo>
                    <a:pt x="946059" y="315351"/>
                  </a:lnTo>
                  <a:lnTo>
                    <a:pt x="946059" y="274356"/>
                  </a:lnTo>
                  <a:lnTo>
                    <a:pt x="876679" y="274356"/>
                  </a:lnTo>
                  <a:lnTo>
                    <a:pt x="876679" y="239668"/>
                  </a:lnTo>
                  <a:lnTo>
                    <a:pt x="841989" y="239668"/>
                  </a:lnTo>
                  <a:lnTo>
                    <a:pt x="841989" y="198671"/>
                  </a:lnTo>
                  <a:lnTo>
                    <a:pt x="744230" y="198671"/>
                  </a:lnTo>
                  <a:lnTo>
                    <a:pt x="744230" y="179750"/>
                  </a:lnTo>
                  <a:lnTo>
                    <a:pt x="687466" y="179750"/>
                  </a:lnTo>
                  <a:lnTo>
                    <a:pt x="687466" y="145062"/>
                  </a:lnTo>
                  <a:lnTo>
                    <a:pt x="580247" y="145062"/>
                  </a:lnTo>
                  <a:lnTo>
                    <a:pt x="580247" y="104066"/>
                  </a:lnTo>
                  <a:lnTo>
                    <a:pt x="425725" y="104066"/>
                  </a:lnTo>
                  <a:lnTo>
                    <a:pt x="425725" y="72531"/>
                  </a:lnTo>
                  <a:lnTo>
                    <a:pt x="372115" y="72531"/>
                  </a:lnTo>
                  <a:lnTo>
                    <a:pt x="372115" y="40996"/>
                  </a:lnTo>
                  <a:lnTo>
                    <a:pt x="223900" y="40996"/>
                  </a:lnTo>
                  <a:lnTo>
                    <a:pt x="223900" y="18921"/>
                  </a:lnTo>
                  <a:lnTo>
                    <a:pt x="173443" y="18921"/>
                  </a:lnTo>
                  <a:lnTo>
                    <a:pt x="173443" y="0"/>
                  </a:lnTo>
                  <a:lnTo>
                    <a:pt x="0" y="0"/>
                  </a:lnTo>
                  <a:lnTo>
                    <a:pt x="0" y="9460"/>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1" name="Freeform: Shape 182">
              <a:extLst>
                <a:ext uri="{FF2B5EF4-FFF2-40B4-BE49-F238E27FC236}">
                  <a16:creationId xmlns:a16="http://schemas.microsoft.com/office/drawing/2014/main" xmlns="" id="{C454554D-807A-4C90-8754-E9785F4F8DCC}"/>
                </a:ext>
              </a:extLst>
            </p:cNvPr>
            <p:cNvSpPr/>
            <p:nvPr/>
          </p:nvSpPr>
          <p:spPr>
            <a:xfrm>
              <a:off x="9251292" y="2448389"/>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2" name="Freeform: Shape 183">
              <a:extLst>
                <a:ext uri="{FF2B5EF4-FFF2-40B4-BE49-F238E27FC236}">
                  <a16:creationId xmlns:a16="http://schemas.microsoft.com/office/drawing/2014/main" xmlns="" id="{59F9E03B-8015-4474-8284-FA52906B20AF}"/>
                </a:ext>
              </a:extLst>
            </p:cNvPr>
            <p:cNvSpPr/>
            <p:nvPr/>
          </p:nvSpPr>
          <p:spPr>
            <a:xfrm>
              <a:off x="9672287" y="2549429"/>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3" name="Freeform: Shape 184">
              <a:extLst>
                <a:ext uri="{FF2B5EF4-FFF2-40B4-BE49-F238E27FC236}">
                  <a16:creationId xmlns:a16="http://schemas.microsoft.com/office/drawing/2014/main" xmlns="" id="{BE8E55E1-CE98-4D40-9CB0-C3215B2E949D}"/>
                </a:ext>
              </a:extLst>
            </p:cNvPr>
            <p:cNvSpPr/>
            <p:nvPr/>
          </p:nvSpPr>
          <p:spPr>
            <a:xfrm>
              <a:off x="9790165" y="2583108"/>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4" name="Freeform: Shape 185">
              <a:extLst>
                <a:ext uri="{FF2B5EF4-FFF2-40B4-BE49-F238E27FC236}">
                  <a16:creationId xmlns:a16="http://schemas.microsoft.com/office/drawing/2014/main" xmlns="" id="{B00E975E-A906-489E-BA2F-5F8EB9469698}"/>
                </a:ext>
              </a:extLst>
            </p:cNvPr>
            <p:cNvSpPr/>
            <p:nvPr/>
          </p:nvSpPr>
          <p:spPr>
            <a:xfrm>
              <a:off x="9924884" y="2633627"/>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5" name="Freeform: Shape 186">
              <a:extLst>
                <a:ext uri="{FF2B5EF4-FFF2-40B4-BE49-F238E27FC236}">
                  <a16:creationId xmlns:a16="http://schemas.microsoft.com/office/drawing/2014/main" xmlns="" id="{B526191F-0791-40F6-A3BC-21A72B9EC035}"/>
                </a:ext>
              </a:extLst>
            </p:cNvPr>
            <p:cNvSpPr/>
            <p:nvPr/>
          </p:nvSpPr>
          <p:spPr>
            <a:xfrm>
              <a:off x="10177482" y="2768347"/>
              <a:ext cx="8420" cy="126298"/>
            </a:xfrm>
            <a:custGeom>
              <a:avLst/>
              <a:gdLst>
                <a:gd name="connsiteX0" fmla="*/ 0 w 0"/>
                <a:gd name="connsiteY0" fmla="*/ 0 h 126298"/>
                <a:gd name="connsiteX1" fmla="*/ 0 w 0"/>
                <a:gd name="connsiteY1" fmla="*/ 127294 h 126298"/>
              </a:gdLst>
              <a:ahLst/>
              <a:cxnLst>
                <a:cxn ang="0">
                  <a:pos x="connsiteX0" y="connsiteY0"/>
                </a:cxn>
                <a:cxn ang="0">
                  <a:pos x="connsiteX1" y="connsiteY1"/>
                </a:cxn>
              </a:cxnLst>
              <a:rect l="l" t="t" r="r" b="b"/>
              <a:pathLst>
                <a:path h="126298">
                  <a:moveTo>
                    <a:pt x="0" y="0"/>
                  </a:moveTo>
                  <a:lnTo>
                    <a:pt x="0" y="127294"/>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6" name="Freeform: Shape 187">
              <a:extLst>
                <a:ext uri="{FF2B5EF4-FFF2-40B4-BE49-F238E27FC236}">
                  <a16:creationId xmlns:a16="http://schemas.microsoft.com/office/drawing/2014/main" xmlns="" id="{2200E905-BA81-454C-B6A7-99713E1FD139}"/>
                </a:ext>
              </a:extLst>
            </p:cNvPr>
            <p:cNvSpPr/>
            <p:nvPr/>
          </p:nvSpPr>
          <p:spPr>
            <a:xfrm>
              <a:off x="10362720" y="2936746"/>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7" name="Freeform: Shape 188">
              <a:extLst>
                <a:ext uri="{FF2B5EF4-FFF2-40B4-BE49-F238E27FC236}">
                  <a16:creationId xmlns:a16="http://schemas.microsoft.com/office/drawing/2014/main" xmlns="" id="{9863BE70-4375-4065-997D-30D72F49A15D}"/>
                </a:ext>
              </a:extLst>
            </p:cNvPr>
            <p:cNvSpPr/>
            <p:nvPr/>
          </p:nvSpPr>
          <p:spPr>
            <a:xfrm>
              <a:off x="10514278" y="3054625"/>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8" name="Freeform: Shape 189">
              <a:extLst>
                <a:ext uri="{FF2B5EF4-FFF2-40B4-BE49-F238E27FC236}">
                  <a16:creationId xmlns:a16="http://schemas.microsoft.com/office/drawing/2014/main" xmlns="" id="{65FA3DDC-ED9E-4BCF-838C-4344CFD232FF}"/>
                </a:ext>
              </a:extLst>
            </p:cNvPr>
            <p:cNvSpPr/>
            <p:nvPr/>
          </p:nvSpPr>
          <p:spPr>
            <a:xfrm>
              <a:off x="10985791" y="33745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19" name="Freeform: Shape 190">
              <a:extLst>
                <a:ext uri="{FF2B5EF4-FFF2-40B4-BE49-F238E27FC236}">
                  <a16:creationId xmlns:a16="http://schemas.microsoft.com/office/drawing/2014/main" xmlns="" id="{1188B374-0DBD-4361-8B4D-DC0C6A25C50A}"/>
                </a:ext>
              </a:extLst>
            </p:cNvPr>
            <p:cNvSpPr/>
            <p:nvPr/>
          </p:nvSpPr>
          <p:spPr>
            <a:xfrm>
              <a:off x="11137349" y="3576663"/>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0" name="Freeform: Shape 191">
              <a:extLst>
                <a:ext uri="{FF2B5EF4-FFF2-40B4-BE49-F238E27FC236}">
                  <a16:creationId xmlns:a16="http://schemas.microsoft.com/office/drawing/2014/main" xmlns="" id="{3099A295-B18B-4E14-8131-124001229FD9}"/>
                </a:ext>
              </a:extLst>
            </p:cNvPr>
            <p:cNvSpPr/>
            <p:nvPr/>
          </p:nvSpPr>
          <p:spPr>
            <a:xfrm>
              <a:off x="11625703" y="3930298"/>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1" name="Freeform: Shape 192">
              <a:extLst>
                <a:ext uri="{FF2B5EF4-FFF2-40B4-BE49-F238E27FC236}">
                  <a16:creationId xmlns:a16="http://schemas.microsoft.com/office/drawing/2014/main" xmlns="" id="{A74C1642-EEFF-43EF-97D6-C9373DFFA8B1}"/>
                </a:ext>
              </a:extLst>
            </p:cNvPr>
            <p:cNvSpPr/>
            <p:nvPr/>
          </p:nvSpPr>
          <p:spPr>
            <a:xfrm>
              <a:off x="13461247" y="5125931"/>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2" name="Freeform: Shape 193">
              <a:extLst>
                <a:ext uri="{FF2B5EF4-FFF2-40B4-BE49-F238E27FC236}">
                  <a16:creationId xmlns:a16="http://schemas.microsoft.com/office/drawing/2014/main" xmlns="" id="{BD641CE6-F4F9-4CF9-8A19-6664AF34A8A9}"/>
                </a:ext>
              </a:extLst>
            </p:cNvPr>
            <p:cNvSpPr/>
            <p:nvPr/>
          </p:nvSpPr>
          <p:spPr>
            <a:xfrm>
              <a:off x="14151687"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3" name="Freeform: Shape 194">
              <a:extLst>
                <a:ext uri="{FF2B5EF4-FFF2-40B4-BE49-F238E27FC236}">
                  <a16:creationId xmlns:a16="http://schemas.microsoft.com/office/drawing/2014/main" xmlns="" id="{A91FFA7E-CE2A-493D-A66E-2E1D76CDB45A}"/>
                </a:ext>
              </a:extLst>
            </p:cNvPr>
            <p:cNvSpPr/>
            <p:nvPr/>
          </p:nvSpPr>
          <p:spPr>
            <a:xfrm>
              <a:off x="14202206"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4" name="Freeform: Shape 195">
              <a:extLst>
                <a:ext uri="{FF2B5EF4-FFF2-40B4-BE49-F238E27FC236}">
                  <a16:creationId xmlns:a16="http://schemas.microsoft.com/office/drawing/2014/main" xmlns="" id="{5711D272-41DF-4CE3-A183-0BF569B38CC0}"/>
                </a:ext>
              </a:extLst>
            </p:cNvPr>
            <p:cNvSpPr/>
            <p:nvPr/>
          </p:nvSpPr>
          <p:spPr>
            <a:xfrm>
              <a:off x="14235886"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5" name="Freeform: Shape 196">
              <a:extLst>
                <a:ext uri="{FF2B5EF4-FFF2-40B4-BE49-F238E27FC236}">
                  <a16:creationId xmlns:a16="http://schemas.microsoft.com/office/drawing/2014/main" xmlns="" id="{9CD4ACE6-9A20-42B9-BFA8-C6DFA77196E1}"/>
                </a:ext>
              </a:extLst>
            </p:cNvPr>
            <p:cNvSpPr/>
            <p:nvPr/>
          </p:nvSpPr>
          <p:spPr>
            <a:xfrm>
              <a:off x="1433692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6" name="Freeform: Shape 197">
              <a:extLst>
                <a:ext uri="{FF2B5EF4-FFF2-40B4-BE49-F238E27FC236}">
                  <a16:creationId xmlns:a16="http://schemas.microsoft.com/office/drawing/2014/main" xmlns="" id="{98BA979F-63F7-480A-A5B5-A8D4294059C0}"/>
                </a:ext>
              </a:extLst>
            </p:cNvPr>
            <p:cNvSpPr/>
            <p:nvPr/>
          </p:nvSpPr>
          <p:spPr>
            <a:xfrm>
              <a:off x="1442112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7" name="Freeform: Shape 198">
              <a:extLst>
                <a:ext uri="{FF2B5EF4-FFF2-40B4-BE49-F238E27FC236}">
                  <a16:creationId xmlns:a16="http://schemas.microsoft.com/office/drawing/2014/main" xmlns="" id="{5CD5F2A6-8A6C-4177-81E8-38B41DF5A94E}"/>
                </a:ext>
              </a:extLst>
            </p:cNvPr>
            <p:cNvSpPr/>
            <p:nvPr/>
          </p:nvSpPr>
          <p:spPr>
            <a:xfrm>
              <a:off x="1445480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8" name="Freeform: Shape 199">
              <a:extLst>
                <a:ext uri="{FF2B5EF4-FFF2-40B4-BE49-F238E27FC236}">
                  <a16:creationId xmlns:a16="http://schemas.microsoft.com/office/drawing/2014/main" xmlns="" id="{EDA9FE8A-4E97-4CE5-B0BD-C372E90CF09F}"/>
                </a:ext>
              </a:extLst>
            </p:cNvPr>
            <p:cNvSpPr/>
            <p:nvPr/>
          </p:nvSpPr>
          <p:spPr>
            <a:xfrm>
              <a:off x="14707400"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29" name="Freeform: Shape 200">
              <a:extLst>
                <a:ext uri="{FF2B5EF4-FFF2-40B4-BE49-F238E27FC236}">
                  <a16:creationId xmlns:a16="http://schemas.microsoft.com/office/drawing/2014/main" xmlns="" id="{16A2045D-7D7F-49AB-90E9-63F10126687F}"/>
                </a:ext>
              </a:extLst>
            </p:cNvPr>
            <p:cNvSpPr/>
            <p:nvPr/>
          </p:nvSpPr>
          <p:spPr>
            <a:xfrm>
              <a:off x="1497683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0" name="Freeform: Shape 201">
              <a:extLst>
                <a:ext uri="{FF2B5EF4-FFF2-40B4-BE49-F238E27FC236}">
                  <a16:creationId xmlns:a16="http://schemas.microsoft.com/office/drawing/2014/main" xmlns="" id="{B5896BA3-632A-4C04-9E23-B1D6AFE7A364}"/>
                </a:ext>
              </a:extLst>
            </p:cNvPr>
            <p:cNvSpPr/>
            <p:nvPr/>
          </p:nvSpPr>
          <p:spPr>
            <a:xfrm>
              <a:off x="1501051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1" name="Freeform: Shape 202">
              <a:extLst>
                <a:ext uri="{FF2B5EF4-FFF2-40B4-BE49-F238E27FC236}">
                  <a16:creationId xmlns:a16="http://schemas.microsoft.com/office/drawing/2014/main" xmlns="" id="{F03CC1FF-FCFA-4620-9AFF-746338BEA012}"/>
                </a:ext>
              </a:extLst>
            </p:cNvPr>
            <p:cNvSpPr/>
            <p:nvPr/>
          </p:nvSpPr>
          <p:spPr>
            <a:xfrm>
              <a:off x="1506103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2" name="Freeform: Shape 203">
              <a:extLst>
                <a:ext uri="{FF2B5EF4-FFF2-40B4-BE49-F238E27FC236}">
                  <a16:creationId xmlns:a16="http://schemas.microsoft.com/office/drawing/2014/main" xmlns="" id="{5685D770-8B1E-449C-8A43-C455C2613695}"/>
                </a:ext>
              </a:extLst>
            </p:cNvPr>
            <p:cNvSpPr/>
            <p:nvPr/>
          </p:nvSpPr>
          <p:spPr>
            <a:xfrm>
              <a:off x="15128394" y="5647964"/>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3" name="Freeform: Shape 204">
              <a:extLst>
                <a:ext uri="{FF2B5EF4-FFF2-40B4-BE49-F238E27FC236}">
                  <a16:creationId xmlns:a16="http://schemas.microsoft.com/office/drawing/2014/main" xmlns="" id="{FAA2E976-0D50-4DFC-8E7A-DFCB415ABDDA}"/>
                </a:ext>
              </a:extLst>
            </p:cNvPr>
            <p:cNvSpPr/>
            <p:nvPr/>
          </p:nvSpPr>
          <p:spPr>
            <a:xfrm>
              <a:off x="15330480" y="571532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4" name="Freeform: Shape 205">
              <a:extLst>
                <a:ext uri="{FF2B5EF4-FFF2-40B4-BE49-F238E27FC236}">
                  <a16:creationId xmlns:a16="http://schemas.microsoft.com/office/drawing/2014/main" xmlns="" id="{3BA99B6C-A95D-4872-8948-992A1A7934F7}"/>
                </a:ext>
              </a:extLst>
            </p:cNvPr>
            <p:cNvSpPr/>
            <p:nvPr/>
          </p:nvSpPr>
          <p:spPr>
            <a:xfrm>
              <a:off x="15515717" y="574900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5" name="Freeform: Shape 206">
              <a:extLst>
                <a:ext uri="{FF2B5EF4-FFF2-40B4-BE49-F238E27FC236}">
                  <a16:creationId xmlns:a16="http://schemas.microsoft.com/office/drawing/2014/main" xmlns="" id="{45F2A829-FF1D-49E0-9845-22ED93B77182}"/>
                </a:ext>
              </a:extLst>
            </p:cNvPr>
            <p:cNvSpPr/>
            <p:nvPr/>
          </p:nvSpPr>
          <p:spPr>
            <a:xfrm>
              <a:off x="15583077" y="574900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6" name="Freeform: Shape 207">
              <a:extLst>
                <a:ext uri="{FF2B5EF4-FFF2-40B4-BE49-F238E27FC236}">
                  <a16:creationId xmlns:a16="http://schemas.microsoft.com/office/drawing/2014/main" xmlns="" id="{244A6C0D-BA70-41FA-A8B3-116DF20CD2D5}"/>
                </a:ext>
              </a:extLst>
            </p:cNvPr>
            <p:cNvSpPr/>
            <p:nvPr/>
          </p:nvSpPr>
          <p:spPr>
            <a:xfrm>
              <a:off x="15650435" y="5782691"/>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7" name="Freeform: Shape 208">
              <a:extLst>
                <a:ext uri="{FF2B5EF4-FFF2-40B4-BE49-F238E27FC236}">
                  <a16:creationId xmlns:a16="http://schemas.microsoft.com/office/drawing/2014/main" xmlns="" id="{36CBA20F-5ADC-4F72-BC87-B8DE4E540963}"/>
                </a:ext>
              </a:extLst>
            </p:cNvPr>
            <p:cNvSpPr/>
            <p:nvPr/>
          </p:nvSpPr>
          <p:spPr>
            <a:xfrm>
              <a:off x="15751474" y="5816370"/>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8" name="Freeform: Shape 209">
              <a:extLst>
                <a:ext uri="{FF2B5EF4-FFF2-40B4-BE49-F238E27FC236}">
                  <a16:creationId xmlns:a16="http://schemas.microsoft.com/office/drawing/2014/main" xmlns="" id="{79E6D57B-AEE1-46F4-8FA8-84B21C61196C}"/>
                </a:ext>
              </a:extLst>
            </p:cNvPr>
            <p:cNvSpPr/>
            <p:nvPr/>
          </p:nvSpPr>
          <p:spPr>
            <a:xfrm>
              <a:off x="15903032" y="5833210"/>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39" name="Freeform: Shape 210">
              <a:extLst>
                <a:ext uri="{FF2B5EF4-FFF2-40B4-BE49-F238E27FC236}">
                  <a16:creationId xmlns:a16="http://schemas.microsoft.com/office/drawing/2014/main" xmlns="" id="{0BAFA56F-3232-4A11-BFC0-2E902BE459BB}"/>
                </a:ext>
              </a:extLst>
            </p:cNvPr>
            <p:cNvSpPr/>
            <p:nvPr/>
          </p:nvSpPr>
          <p:spPr>
            <a:xfrm>
              <a:off x="16088271"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0" name="Freeform: Shape 211">
              <a:extLst>
                <a:ext uri="{FF2B5EF4-FFF2-40B4-BE49-F238E27FC236}">
                  <a16:creationId xmlns:a16="http://schemas.microsoft.com/office/drawing/2014/main" xmlns="" id="{3D2A01A0-DB87-4CEC-B603-0BA2F0587ADB}"/>
                </a:ext>
              </a:extLst>
            </p:cNvPr>
            <p:cNvSpPr/>
            <p:nvPr/>
          </p:nvSpPr>
          <p:spPr>
            <a:xfrm>
              <a:off x="1623982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1" name="Freeform: Shape 212">
              <a:extLst>
                <a:ext uri="{FF2B5EF4-FFF2-40B4-BE49-F238E27FC236}">
                  <a16:creationId xmlns:a16="http://schemas.microsoft.com/office/drawing/2014/main" xmlns="" id="{A175A442-A727-4056-8081-8C4640AB0D90}"/>
                </a:ext>
              </a:extLst>
            </p:cNvPr>
            <p:cNvSpPr/>
            <p:nvPr/>
          </p:nvSpPr>
          <p:spPr>
            <a:xfrm>
              <a:off x="1629034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2" name="Freeform: Shape 213">
              <a:extLst>
                <a:ext uri="{FF2B5EF4-FFF2-40B4-BE49-F238E27FC236}">
                  <a16:creationId xmlns:a16="http://schemas.microsoft.com/office/drawing/2014/main" xmlns="" id="{26FFD5F0-4E56-413B-ACCE-8D039BE4034E}"/>
                </a:ext>
              </a:extLst>
            </p:cNvPr>
            <p:cNvSpPr/>
            <p:nvPr/>
          </p:nvSpPr>
          <p:spPr>
            <a:xfrm>
              <a:off x="1632402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3" name="Freeform: Shape 214">
              <a:extLst>
                <a:ext uri="{FF2B5EF4-FFF2-40B4-BE49-F238E27FC236}">
                  <a16:creationId xmlns:a16="http://schemas.microsoft.com/office/drawing/2014/main" xmlns="" id="{C006F5EE-4FC4-4DFF-8116-ABB6871B1708}"/>
                </a:ext>
              </a:extLst>
            </p:cNvPr>
            <p:cNvSpPr/>
            <p:nvPr/>
          </p:nvSpPr>
          <p:spPr>
            <a:xfrm>
              <a:off x="16374546"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4" name="Freeform: Shape 215">
              <a:extLst>
                <a:ext uri="{FF2B5EF4-FFF2-40B4-BE49-F238E27FC236}">
                  <a16:creationId xmlns:a16="http://schemas.microsoft.com/office/drawing/2014/main" xmlns="" id="{6060A75A-B2A1-4C0F-87E8-45F61880FF81}"/>
                </a:ext>
              </a:extLst>
            </p:cNvPr>
            <p:cNvSpPr/>
            <p:nvPr/>
          </p:nvSpPr>
          <p:spPr>
            <a:xfrm>
              <a:off x="16475585"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5" name="Freeform: Shape 216">
              <a:extLst>
                <a:ext uri="{FF2B5EF4-FFF2-40B4-BE49-F238E27FC236}">
                  <a16:creationId xmlns:a16="http://schemas.microsoft.com/office/drawing/2014/main" xmlns="" id="{D558ED61-A2B5-400C-9ED8-1890598E979D}"/>
                </a:ext>
              </a:extLst>
            </p:cNvPr>
            <p:cNvSpPr/>
            <p:nvPr/>
          </p:nvSpPr>
          <p:spPr>
            <a:xfrm>
              <a:off x="16677670" y="5984768"/>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6" name="Freeform: Shape 217">
              <a:extLst>
                <a:ext uri="{FF2B5EF4-FFF2-40B4-BE49-F238E27FC236}">
                  <a16:creationId xmlns:a16="http://schemas.microsoft.com/office/drawing/2014/main" xmlns="" id="{20490575-10B3-4191-A413-369C9494B082}"/>
                </a:ext>
              </a:extLst>
            </p:cNvPr>
            <p:cNvSpPr/>
            <p:nvPr/>
          </p:nvSpPr>
          <p:spPr>
            <a:xfrm>
              <a:off x="17368103"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7" name="Freeform: Shape 218">
              <a:extLst>
                <a:ext uri="{FF2B5EF4-FFF2-40B4-BE49-F238E27FC236}">
                  <a16:creationId xmlns:a16="http://schemas.microsoft.com/office/drawing/2014/main" xmlns="" id="{E76FCE2B-ED75-41F5-8F8E-CA9E4240B307}"/>
                </a:ext>
              </a:extLst>
            </p:cNvPr>
            <p:cNvSpPr/>
            <p:nvPr/>
          </p:nvSpPr>
          <p:spPr>
            <a:xfrm>
              <a:off x="17570169"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8" name="Freeform: Shape 219">
              <a:extLst>
                <a:ext uri="{FF2B5EF4-FFF2-40B4-BE49-F238E27FC236}">
                  <a16:creationId xmlns:a16="http://schemas.microsoft.com/office/drawing/2014/main" xmlns="" id="{0763B234-A4EB-4A7C-BD4F-EA925C88C989}"/>
                </a:ext>
              </a:extLst>
            </p:cNvPr>
            <p:cNvSpPr/>
            <p:nvPr/>
          </p:nvSpPr>
          <p:spPr>
            <a:xfrm>
              <a:off x="17654369"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sp>
          <p:nvSpPr>
            <p:cNvPr id="149" name="Freeform: Shape 220">
              <a:extLst>
                <a:ext uri="{FF2B5EF4-FFF2-40B4-BE49-F238E27FC236}">
                  <a16:creationId xmlns:a16="http://schemas.microsoft.com/office/drawing/2014/main" xmlns="" id="{8961E881-6424-4229-8A72-0F94A45893D9}"/>
                </a:ext>
              </a:extLst>
            </p:cNvPr>
            <p:cNvSpPr/>
            <p:nvPr/>
          </p:nvSpPr>
          <p:spPr>
            <a:xfrm>
              <a:off x="18243761"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latin typeface="+mj-ea"/>
                <a:ea typeface="+mj-ea"/>
              </a:endParaRPr>
            </a:p>
          </p:txBody>
        </p:sp>
      </p:grpSp>
      <p:grpSp>
        <p:nvGrpSpPr>
          <p:cNvPr id="150" name="Group 149">
            <a:extLst>
              <a:ext uri="{FF2B5EF4-FFF2-40B4-BE49-F238E27FC236}">
                <a16:creationId xmlns:a16="http://schemas.microsoft.com/office/drawing/2014/main" xmlns="" id="{1940F501-674A-4FBF-81AA-2F05D9AB37BB}"/>
              </a:ext>
            </a:extLst>
          </p:cNvPr>
          <p:cNvGrpSpPr/>
          <p:nvPr/>
        </p:nvGrpSpPr>
        <p:grpSpPr>
          <a:xfrm>
            <a:off x="1215492" y="2031393"/>
            <a:ext cx="6759715" cy="2484000"/>
            <a:chOff x="9181410" y="2565859"/>
            <a:chExt cx="9147896" cy="3357515"/>
          </a:xfrm>
        </p:grpSpPr>
        <p:sp>
          <p:nvSpPr>
            <p:cNvPr id="151" name="Freeform: Shape 224">
              <a:extLst>
                <a:ext uri="{FF2B5EF4-FFF2-40B4-BE49-F238E27FC236}">
                  <a16:creationId xmlns:a16="http://schemas.microsoft.com/office/drawing/2014/main" xmlns="" id="{C4D5EB1A-E0AA-433D-8FE7-404BD406F2C0}"/>
                </a:ext>
              </a:extLst>
            </p:cNvPr>
            <p:cNvSpPr/>
            <p:nvPr/>
          </p:nvSpPr>
          <p:spPr>
            <a:xfrm>
              <a:off x="9181410" y="2626870"/>
              <a:ext cx="9135710" cy="3233146"/>
            </a:xfrm>
            <a:custGeom>
              <a:avLst/>
              <a:gdLst>
                <a:gd name="connsiteX0" fmla="*/ 9140601 w 9135709"/>
                <a:gd name="connsiteY0" fmla="*/ 3237437 h 3233146"/>
                <a:gd name="connsiteX1" fmla="*/ 8122169 w 9135709"/>
                <a:gd name="connsiteY1" fmla="*/ 3237437 h 3233146"/>
                <a:gd name="connsiteX2" fmla="*/ 8122169 w 9135709"/>
                <a:gd name="connsiteY2" fmla="*/ 3123091 h 3233146"/>
                <a:gd name="connsiteX3" fmla="*/ 6900097 w 9135709"/>
                <a:gd name="connsiteY3" fmla="*/ 3123091 h 3233146"/>
                <a:gd name="connsiteX4" fmla="*/ 6900097 w 9135709"/>
                <a:gd name="connsiteY4" fmla="*/ 3083779 h 3233146"/>
                <a:gd name="connsiteX5" fmla="*/ 6753586 w 9135709"/>
                <a:gd name="connsiteY5" fmla="*/ 3083779 h 3233146"/>
                <a:gd name="connsiteX6" fmla="*/ 6753586 w 9135709"/>
                <a:gd name="connsiteY6" fmla="*/ 3058768 h 3233146"/>
                <a:gd name="connsiteX7" fmla="*/ 6399830 w 9135709"/>
                <a:gd name="connsiteY7" fmla="*/ 3058768 h 3233146"/>
                <a:gd name="connsiteX8" fmla="*/ 6399830 w 9135709"/>
                <a:gd name="connsiteY8" fmla="*/ 2983726 h 3233146"/>
                <a:gd name="connsiteX9" fmla="*/ 6128254 w 9135709"/>
                <a:gd name="connsiteY9" fmla="*/ 2983726 h 3233146"/>
                <a:gd name="connsiteX10" fmla="*/ 6128254 w 9135709"/>
                <a:gd name="connsiteY10" fmla="*/ 2937276 h 3233146"/>
                <a:gd name="connsiteX11" fmla="*/ 5849533 w 9135709"/>
                <a:gd name="connsiteY11" fmla="*/ 2937276 h 3233146"/>
                <a:gd name="connsiteX12" fmla="*/ 5849533 w 9135709"/>
                <a:gd name="connsiteY12" fmla="*/ 2926557 h 3233146"/>
                <a:gd name="connsiteX13" fmla="*/ 5760206 w 9135709"/>
                <a:gd name="connsiteY13" fmla="*/ 2926557 h 3233146"/>
                <a:gd name="connsiteX14" fmla="*/ 5760206 w 9135709"/>
                <a:gd name="connsiteY14" fmla="*/ 2851515 h 3233146"/>
                <a:gd name="connsiteX15" fmla="*/ 5560099 w 9135709"/>
                <a:gd name="connsiteY15" fmla="*/ 2851515 h 3233146"/>
                <a:gd name="connsiteX16" fmla="*/ 5560099 w 9135709"/>
                <a:gd name="connsiteY16" fmla="*/ 2830077 h 3233146"/>
                <a:gd name="connsiteX17" fmla="*/ 5517215 w 9135709"/>
                <a:gd name="connsiteY17" fmla="*/ 2830077 h 3233146"/>
                <a:gd name="connsiteX18" fmla="*/ 5517215 w 9135709"/>
                <a:gd name="connsiteY18" fmla="*/ 2797919 h 3233146"/>
                <a:gd name="connsiteX19" fmla="*/ 5435027 w 9135709"/>
                <a:gd name="connsiteY19" fmla="*/ 2797919 h 3233146"/>
                <a:gd name="connsiteX20" fmla="*/ 5435027 w 9135709"/>
                <a:gd name="connsiteY20" fmla="*/ 2780046 h 3233146"/>
                <a:gd name="connsiteX21" fmla="*/ 5259939 w 9135709"/>
                <a:gd name="connsiteY21" fmla="*/ 2780046 h 3233146"/>
                <a:gd name="connsiteX22" fmla="*/ 5259939 w 9135709"/>
                <a:gd name="connsiteY22" fmla="*/ 2737169 h 3233146"/>
                <a:gd name="connsiteX23" fmla="*/ 5156312 w 9135709"/>
                <a:gd name="connsiteY23" fmla="*/ 2737169 h 3233146"/>
                <a:gd name="connsiteX24" fmla="*/ 5156312 w 9135709"/>
                <a:gd name="connsiteY24" fmla="*/ 2690712 h 3233146"/>
                <a:gd name="connsiteX25" fmla="*/ 5031248 w 9135709"/>
                <a:gd name="connsiteY25" fmla="*/ 2690712 h 3233146"/>
                <a:gd name="connsiteX26" fmla="*/ 5031248 w 9135709"/>
                <a:gd name="connsiteY26" fmla="*/ 2651408 h 3233146"/>
                <a:gd name="connsiteX27" fmla="*/ 4841860 w 9135709"/>
                <a:gd name="connsiteY27" fmla="*/ 2651408 h 3233146"/>
                <a:gd name="connsiteX28" fmla="*/ 4841860 w 9135709"/>
                <a:gd name="connsiteY28" fmla="*/ 2633543 h 3233146"/>
                <a:gd name="connsiteX29" fmla="*/ 4723942 w 9135709"/>
                <a:gd name="connsiteY29" fmla="*/ 2633543 h 3233146"/>
                <a:gd name="connsiteX30" fmla="*/ 4723942 w 9135709"/>
                <a:gd name="connsiteY30" fmla="*/ 2604959 h 3233146"/>
                <a:gd name="connsiteX31" fmla="*/ 4620315 w 9135709"/>
                <a:gd name="connsiteY31" fmla="*/ 2604959 h 3233146"/>
                <a:gd name="connsiteX32" fmla="*/ 4620315 w 9135709"/>
                <a:gd name="connsiteY32" fmla="*/ 2579939 h 3233146"/>
                <a:gd name="connsiteX33" fmla="*/ 4545273 w 9135709"/>
                <a:gd name="connsiteY33" fmla="*/ 2579939 h 3233146"/>
                <a:gd name="connsiteX34" fmla="*/ 4545273 w 9135709"/>
                <a:gd name="connsiteY34" fmla="*/ 2554928 h 3233146"/>
                <a:gd name="connsiteX35" fmla="*/ 4413062 w 9135709"/>
                <a:gd name="connsiteY35" fmla="*/ 2554928 h 3233146"/>
                <a:gd name="connsiteX36" fmla="*/ 4413062 w 9135709"/>
                <a:gd name="connsiteY36" fmla="*/ 2529916 h 3233146"/>
                <a:gd name="connsiteX37" fmla="*/ 4370178 w 9135709"/>
                <a:gd name="connsiteY37" fmla="*/ 2529916 h 3233146"/>
                <a:gd name="connsiteX38" fmla="*/ 4370178 w 9135709"/>
                <a:gd name="connsiteY38" fmla="*/ 2490613 h 3233146"/>
                <a:gd name="connsiteX39" fmla="*/ 4187936 w 9135709"/>
                <a:gd name="connsiteY39" fmla="*/ 2490613 h 3233146"/>
                <a:gd name="connsiteX40" fmla="*/ 4187936 w 9135709"/>
                <a:gd name="connsiteY40" fmla="*/ 2444155 h 3233146"/>
                <a:gd name="connsiteX41" fmla="*/ 4116475 w 9135709"/>
                <a:gd name="connsiteY41" fmla="*/ 2444155 h 3233146"/>
                <a:gd name="connsiteX42" fmla="*/ 4116475 w 9135709"/>
                <a:gd name="connsiteY42" fmla="*/ 2426290 h 3233146"/>
                <a:gd name="connsiteX43" fmla="*/ 4009275 w 9135709"/>
                <a:gd name="connsiteY43" fmla="*/ 2426290 h 3233146"/>
                <a:gd name="connsiteX44" fmla="*/ 4009275 w 9135709"/>
                <a:gd name="connsiteY44" fmla="*/ 2376259 h 3233146"/>
                <a:gd name="connsiteX45" fmla="*/ 3848472 w 9135709"/>
                <a:gd name="connsiteY45" fmla="*/ 2376259 h 3233146"/>
                <a:gd name="connsiteX46" fmla="*/ 3848472 w 9135709"/>
                <a:gd name="connsiteY46" fmla="*/ 2336956 h 3233146"/>
                <a:gd name="connsiteX47" fmla="*/ 3694823 w 9135709"/>
                <a:gd name="connsiteY47" fmla="*/ 2336956 h 3233146"/>
                <a:gd name="connsiteX48" fmla="*/ 3694823 w 9135709"/>
                <a:gd name="connsiteY48" fmla="*/ 2308371 h 3233146"/>
                <a:gd name="connsiteX49" fmla="*/ 3516154 w 9135709"/>
                <a:gd name="connsiteY49" fmla="*/ 2308371 h 3233146"/>
                <a:gd name="connsiteX50" fmla="*/ 3516154 w 9135709"/>
                <a:gd name="connsiteY50" fmla="*/ 2272633 h 3233146"/>
                <a:gd name="connsiteX51" fmla="*/ 3416101 w 9135709"/>
                <a:gd name="connsiteY51" fmla="*/ 2272633 h 3233146"/>
                <a:gd name="connsiteX52" fmla="*/ 3416101 w 9135709"/>
                <a:gd name="connsiteY52" fmla="*/ 2236902 h 3233146"/>
                <a:gd name="connsiteX53" fmla="*/ 3276744 w 9135709"/>
                <a:gd name="connsiteY53" fmla="*/ 2236902 h 3233146"/>
                <a:gd name="connsiteX54" fmla="*/ 3276744 w 9135709"/>
                <a:gd name="connsiteY54" fmla="*/ 2208318 h 3233146"/>
                <a:gd name="connsiteX55" fmla="*/ 3230286 w 9135709"/>
                <a:gd name="connsiteY55" fmla="*/ 2208318 h 3233146"/>
                <a:gd name="connsiteX56" fmla="*/ 3230286 w 9135709"/>
                <a:gd name="connsiteY56" fmla="*/ 2165433 h 3233146"/>
                <a:gd name="connsiteX57" fmla="*/ 3173117 w 9135709"/>
                <a:gd name="connsiteY57" fmla="*/ 2165433 h 3233146"/>
                <a:gd name="connsiteX58" fmla="*/ 3173117 w 9135709"/>
                <a:gd name="connsiteY58" fmla="*/ 2143995 h 3233146"/>
                <a:gd name="connsiteX59" fmla="*/ 3105221 w 9135709"/>
                <a:gd name="connsiteY59" fmla="*/ 2143995 h 3233146"/>
                <a:gd name="connsiteX60" fmla="*/ 3105221 w 9135709"/>
                <a:gd name="connsiteY60" fmla="*/ 2068953 h 3233146"/>
                <a:gd name="connsiteX61" fmla="*/ 3044471 w 9135709"/>
                <a:gd name="connsiteY61" fmla="*/ 2068953 h 3233146"/>
                <a:gd name="connsiteX62" fmla="*/ 3044471 w 9135709"/>
                <a:gd name="connsiteY62" fmla="*/ 2029649 h 3233146"/>
                <a:gd name="connsiteX63" fmla="*/ 2947991 w 9135709"/>
                <a:gd name="connsiteY63" fmla="*/ 2029649 h 3233146"/>
                <a:gd name="connsiteX64" fmla="*/ 2947991 w 9135709"/>
                <a:gd name="connsiteY64" fmla="*/ 1997492 h 3233146"/>
                <a:gd name="connsiteX65" fmla="*/ 2837218 w 9135709"/>
                <a:gd name="connsiteY65" fmla="*/ 1997492 h 3233146"/>
                <a:gd name="connsiteX66" fmla="*/ 2837218 w 9135709"/>
                <a:gd name="connsiteY66" fmla="*/ 1958180 h 3233146"/>
                <a:gd name="connsiteX67" fmla="*/ 2722873 w 9135709"/>
                <a:gd name="connsiteY67" fmla="*/ 1958180 h 3233146"/>
                <a:gd name="connsiteX68" fmla="*/ 2722873 w 9135709"/>
                <a:gd name="connsiteY68" fmla="*/ 1854553 h 3233146"/>
                <a:gd name="connsiteX69" fmla="*/ 2669277 w 9135709"/>
                <a:gd name="connsiteY69" fmla="*/ 1854553 h 3233146"/>
                <a:gd name="connsiteX70" fmla="*/ 2669277 w 9135709"/>
                <a:gd name="connsiteY70" fmla="*/ 1804531 h 3233146"/>
                <a:gd name="connsiteX71" fmla="*/ 2612100 w 9135709"/>
                <a:gd name="connsiteY71" fmla="*/ 1804531 h 3233146"/>
                <a:gd name="connsiteX72" fmla="*/ 2612100 w 9135709"/>
                <a:gd name="connsiteY72" fmla="*/ 1765227 h 3233146"/>
                <a:gd name="connsiteX73" fmla="*/ 2504901 w 9135709"/>
                <a:gd name="connsiteY73" fmla="*/ 1765227 h 3233146"/>
                <a:gd name="connsiteX74" fmla="*/ 2504901 w 9135709"/>
                <a:gd name="connsiteY74" fmla="*/ 1725916 h 3233146"/>
                <a:gd name="connsiteX75" fmla="*/ 2479889 w 9135709"/>
                <a:gd name="connsiteY75" fmla="*/ 1725916 h 3233146"/>
                <a:gd name="connsiteX76" fmla="*/ 2479889 w 9135709"/>
                <a:gd name="connsiteY76" fmla="*/ 1700904 h 3233146"/>
                <a:gd name="connsiteX77" fmla="*/ 2426285 w 9135709"/>
                <a:gd name="connsiteY77" fmla="*/ 1700904 h 3233146"/>
                <a:gd name="connsiteX78" fmla="*/ 2426285 w 9135709"/>
                <a:gd name="connsiteY78" fmla="*/ 1640154 h 3233146"/>
                <a:gd name="connsiteX79" fmla="*/ 2358398 w 9135709"/>
                <a:gd name="connsiteY79" fmla="*/ 1640154 h 3233146"/>
                <a:gd name="connsiteX80" fmla="*/ 2358398 w 9135709"/>
                <a:gd name="connsiteY80" fmla="*/ 1590132 h 3233146"/>
                <a:gd name="connsiteX81" fmla="*/ 2244052 w 9135709"/>
                <a:gd name="connsiteY81" fmla="*/ 1590132 h 3233146"/>
                <a:gd name="connsiteX82" fmla="*/ 2244052 w 9135709"/>
                <a:gd name="connsiteY82" fmla="*/ 1532955 h 3233146"/>
                <a:gd name="connsiteX83" fmla="*/ 2190448 w 9135709"/>
                <a:gd name="connsiteY83" fmla="*/ 1532955 h 3233146"/>
                <a:gd name="connsiteX84" fmla="*/ 2190448 w 9135709"/>
                <a:gd name="connsiteY84" fmla="*/ 1504371 h 3233146"/>
                <a:gd name="connsiteX85" fmla="*/ 2126134 w 9135709"/>
                <a:gd name="connsiteY85" fmla="*/ 1504371 h 3233146"/>
                <a:gd name="connsiteX86" fmla="*/ 2126134 w 9135709"/>
                <a:gd name="connsiteY86" fmla="*/ 1465067 h 3233146"/>
                <a:gd name="connsiteX87" fmla="*/ 2083249 w 9135709"/>
                <a:gd name="connsiteY87" fmla="*/ 1465067 h 3233146"/>
                <a:gd name="connsiteX88" fmla="*/ 2083249 w 9135709"/>
                <a:gd name="connsiteY88" fmla="*/ 1422182 h 3233146"/>
                <a:gd name="connsiteX89" fmla="*/ 1929600 w 9135709"/>
                <a:gd name="connsiteY89" fmla="*/ 1422182 h 3233146"/>
                <a:gd name="connsiteX90" fmla="*/ 1929600 w 9135709"/>
                <a:gd name="connsiteY90" fmla="*/ 1314983 h 3233146"/>
                <a:gd name="connsiteX91" fmla="*/ 1847411 w 9135709"/>
                <a:gd name="connsiteY91" fmla="*/ 1314983 h 3233146"/>
                <a:gd name="connsiteX92" fmla="*/ 1847411 w 9135709"/>
                <a:gd name="connsiteY92" fmla="*/ 1275679 h 3233146"/>
                <a:gd name="connsiteX93" fmla="*/ 1783088 w 9135709"/>
                <a:gd name="connsiteY93" fmla="*/ 1275679 h 3233146"/>
                <a:gd name="connsiteX94" fmla="*/ 1783088 w 9135709"/>
                <a:gd name="connsiteY94" fmla="*/ 1236368 h 3233146"/>
                <a:gd name="connsiteX95" fmla="*/ 1743785 w 9135709"/>
                <a:gd name="connsiteY95" fmla="*/ 1236368 h 3233146"/>
                <a:gd name="connsiteX96" fmla="*/ 1743785 w 9135709"/>
                <a:gd name="connsiteY96" fmla="*/ 1175626 h 3233146"/>
                <a:gd name="connsiteX97" fmla="*/ 1683035 w 9135709"/>
                <a:gd name="connsiteY97" fmla="*/ 1175626 h 3233146"/>
                <a:gd name="connsiteX98" fmla="*/ 1683035 w 9135709"/>
                <a:gd name="connsiteY98" fmla="*/ 1107730 h 3233146"/>
                <a:gd name="connsiteX99" fmla="*/ 1650878 w 9135709"/>
                <a:gd name="connsiteY99" fmla="*/ 1107730 h 3233146"/>
                <a:gd name="connsiteX100" fmla="*/ 1650878 w 9135709"/>
                <a:gd name="connsiteY100" fmla="*/ 1068426 h 3233146"/>
                <a:gd name="connsiteX101" fmla="*/ 1604420 w 9135709"/>
                <a:gd name="connsiteY101" fmla="*/ 1068426 h 3233146"/>
                <a:gd name="connsiteX102" fmla="*/ 1604420 w 9135709"/>
                <a:gd name="connsiteY102" fmla="*/ 1032688 h 3233146"/>
                <a:gd name="connsiteX103" fmla="*/ 1557970 w 9135709"/>
                <a:gd name="connsiteY103" fmla="*/ 1032688 h 3233146"/>
                <a:gd name="connsiteX104" fmla="*/ 1557970 w 9135709"/>
                <a:gd name="connsiteY104" fmla="*/ 975519 h 3233146"/>
                <a:gd name="connsiteX105" fmla="*/ 1482928 w 9135709"/>
                <a:gd name="connsiteY105" fmla="*/ 975519 h 3233146"/>
                <a:gd name="connsiteX106" fmla="*/ 1482928 w 9135709"/>
                <a:gd name="connsiteY106" fmla="*/ 932643 h 3233146"/>
                <a:gd name="connsiteX107" fmla="*/ 1368582 w 9135709"/>
                <a:gd name="connsiteY107" fmla="*/ 932643 h 3233146"/>
                <a:gd name="connsiteX108" fmla="*/ 1368582 w 9135709"/>
                <a:gd name="connsiteY108" fmla="*/ 882612 h 3233146"/>
                <a:gd name="connsiteX109" fmla="*/ 1325706 w 9135709"/>
                <a:gd name="connsiteY109" fmla="*/ 882612 h 3233146"/>
                <a:gd name="connsiteX110" fmla="*/ 1325706 w 9135709"/>
                <a:gd name="connsiteY110" fmla="*/ 829008 h 3233146"/>
                <a:gd name="connsiteX111" fmla="*/ 1243518 w 9135709"/>
                <a:gd name="connsiteY111" fmla="*/ 829008 h 3233146"/>
                <a:gd name="connsiteX112" fmla="*/ 1243518 w 9135709"/>
                <a:gd name="connsiteY112" fmla="*/ 778985 h 3233146"/>
                <a:gd name="connsiteX113" fmla="*/ 1193495 w 9135709"/>
                <a:gd name="connsiteY113" fmla="*/ 778985 h 3233146"/>
                <a:gd name="connsiteX114" fmla="*/ 1193495 w 9135709"/>
                <a:gd name="connsiteY114" fmla="*/ 736105 h 3233146"/>
                <a:gd name="connsiteX115" fmla="*/ 1164903 w 9135709"/>
                <a:gd name="connsiteY115" fmla="*/ 736105 h 3233146"/>
                <a:gd name="connsiteX116" fmla="*/ 1164903 w 9135709"/>
                <a:gd name="connsiteY116" fmla="*/ 696799 h 3233146"/>
                <a:gd name="connsiteX117" fmla="*/ 1107734 w 9135709"/>
                <a:gd name="connsiteY117" fmla="*/ 696799 h 3233146"/>
                <a:gd name="connsiteX118" fmla="*/ 1107734 w 9135709"/>
                <a:gd name="connsiteY118" fmla="*/ 632479 h 3233146"/>
                <a:gd name="connsiteX119" fmla="*/ 1025546 w 9135709"/>
                <a:gd name="connsiteY119" fmla="*/ 632479 h 3233146"/>
                <a:gd name="connsiteX120" fmla="*/ 1025546 w 9135709"/>
                <a:gd name="connsiteY120" fmla="*/ 586025 h 3233146"/>
                <a:gd name="connsiteX121" fmla="*/ 971942 w 9135709"/>
                <a:gd name="connsiteY121" fmla="*/ 586025 h 3233146"/>
                <a:gd name="connsiteX122" fmla="*/ 971942 w 9135709"/>
                <a:gd name="connsiteY122" fmla="*/ 561012 h 3233146"/>
                <a:gd name="connsiteX123" fmla="*/ 932638 w 9135709"/>
                <a:gd name="connsiteY123" fmla="*/ 561012 h 3233146"/>
                <a:gd name="connsiteX124" fmla="*/ 932638 w 9135709"/>
                <a:gd name="connsiteY124" fmla="*/ 528852 h 3233146"/>
                <a:gd name="connsiteX125" fmla="*/ 846877 w 9135709"/>
                <a:gd name="connsiteY125" fmla="*/ 528852 h 3233146"/>
                <a:gd name="connsiteX126" fmla="*/ 846877 w 9135709"/>
                <a:gd name="connsiteY126" fmla="*/ 468106 h 3233146"/>
                <a:gd name="connsiteX127" fmla="*/ 803999 w 9135709"/>
                <a:gd name="connsiteY127" fmla="*/ 468106 h 3233146"/>
                <a:gd name="connsiteX128" fmla="*/ 803999 w 9135709"/>
                <a:gd name="connsiteY128" fmla="*/ 378772 h 3233146"/>
                <a:gd name="connsiteX129" fmla="*/ 750398 w 9135709"/>
                <a:gd name="connsiteY129" fmla="*/ 378772 h 3233146"/>
                <a:gd name="connsiteX130" fmla="*/ 750398 w 9135709"/>
                <a:gd name="connsiteY130" fmla="*/ 321599 h 3233146"/>
                <a:gd name="connsiteX131" fmla="*/ 696799 w 9135709"/>
                <a:gd name="connsiteY131" fmla="*/ 321599 h 3233146"/>
                <a:gd name="connsiteX132" fmla="*/ 696799 w 9135709"/>
                <a:gd name="connsiteY132" fmla="*/ 225120 h 3233146"/>
                <a:gd name="connsiteX133" fmla="*/ 607466 w 9135709"/>
                <a:gd name="connsiteY133" fmla="*/ 225120 h 3233146"/>
                <a:gd name="connsiteX134" fmla="*/ 607466 w 9135709"/>
                <a:gd name="connsiteY134" fmla="*/ 200106 h 3233146"/>
                <a:gd name="connsiteX135" fmla="*/ 546719 w 9135709"/>
                <a:gd name="connsiteY135" fmla="*/ 200106 h 3233146"/>
                <a:gd name="connsiteX136" fmla="*/ 546719 w 9135709"/>
                <a:gd name="connsiteY136" fmla="*/ 157226 h 3233146"/>
                <a:gd name="connsiteX137" fmla="*/ 475253 w 9135709"/>
                <a:gd name="connsiteY137" fmla="*/ 157226 h 3233146"/>
                <a:gd name="connsiteX138" fmla="*/ 475253 w 9135709"/>
                <a:gd name="connsiteY138" fmla="*/ 67894 h 3233146"/>
                <a:gd name="connsiteX139" fmla="*/ 314452 w 9135709"/>
                <a:gd name="connsiteY139" fmla="*/ 67894 h 3233146"/>
                <a:gd name="connsiteX140" fmla="*/ 314452 w 9135709"/>
                <a:gd name="connsiteY140" fmla="*/ 28587 h 3233146"/>
                <a:gd name="connsiteX141" fmla="*/ 182240 w 9135709"/>
                <a:gd name="connsiteY141" fmla="*/ 28587 h 3233146"/>
                <a:gd name="connsiteX142" fmla="*/ 182240 w 9135709"/>
                <a:gd name="connsiteY142" fmla="*/ 0 h 3233146"/>
                <a:gd name="connsiteX143" fmla="*/ 0 w 9135709"/>
                <a:gd name="connsiteY143" fmla="*/ 0 h 323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135709" h="3233146">
                  <a:moveTo>
                    <a:pt x="9140601" y="3237437"/>
                  </a:moveTo>
                  <a:lnTo>
                    <a:pt x="8122169" y="3237437"/>
                  </a:lnTo>
                  <a:lnTo>
                    <a:pt x="8122169" y="3123091"/>
                  </a:lnTo>
                  <a:lnTo>
                    <a:pt x="6900097" y="3123091"/>
                  </a:lnTo>
                  <a:lnTo>
                    <a:pt x="6900097" y="3083779"/>
                  </a:lnTo>
                  <a:lnTo>
                    <a:pt x="6753586" y="3083779"/>
                  </a:lnTo>
                  <a:lnTo>
                    <a:pt x="6753586" y="3058768"/>
                  </a:lnTo>
                  <a:lnTo>
                    <a:pt x="6399830" y="3058768"/>
                  </a:lnTo>
                  <a:lnTo>
                    <a:pt x="6399830" y="2983726"/>
                  </a:lnTo>
                  <a:lnTo>
                    <a:pt x="6128254" y="2983726"/>
                  </a:lnTo>
                  <a:lnTo>
                    <a:pt x="6128254" y="2937276"/>
                  </a:lnTo>
                  <a:lnTo>
                    <a:pt x="5849533" y="2937276"/>
                  </a:lnTo>
                  <a:lnTo>
                    <a:pt x="5849533" y="2926557"/>
                  </a:lnTo>
                  <a:lnTo>
                    <a:pt x="5760206" y="2926557"/>
                  </a:lnTo>
                  <a:lnTo>
                    <a:pt x="5760206" y="2851515"/>
                  </a:lnTo>
                  <a:lnTo>
                    <a:pt x="5560099" y="2851515"/>
                  </a:lnTo>
                  <a:lnTo>
                    <a:pt x="5560099" y="2830077"/>
                  </a:lnTo>
                  <a:lnTo>
                    <a:pt x="5517215" y="2830077"/>
                  </a:lnTo>
                  <a:lnTo>
                    <a:pt x="5517215" y="2797919"/>
                  </a:lnTo>
                  <a:lnTo>
                    <a:pt x="5435027" y="2797919"/>
                  </a:lnTo>
                  <a:lnTo>
                    <a:pt x="5435027" y="2780046"/>
                  </a:lnTo>
                  <a:lnTo>
                    <a:pt x="5259939" y="2780046"/>
                  </a:lnTo>
                  <a:lnTo>
                    <a:pt x="5259939" y="2737169"/>
                  </a:lnTo>
                  <a:lnTo>
                    <a:pt x="5156312" y="2737169"/>
                  </a:lnTo>
                  <a:lnTo>
                    <a:pt x="5156312" y="2690712"/>
                  </a:lnTo>
                  <a:lnTo>
                    <a:pt x="5031248" y="2690712"/>
                  </a:lnTo>
                  <a:lnTo>
                    <a:pt x="5031248" y="2651408"/>
                  </a:lnTo>
                  <a:lnTo>
                    <a:pt x="4841860" y="2651408"/>
                  </a:lnTo>
                  <a:lnTo>
                    <a:pt x="4841860" y="2633543"/>
                  </a:lnTo>
                  <a:lnTo>
                    <a:pt x="4723942" y="2633543"/>
                  </a:lnTo>
                  <a:lnTo>
                    <a:pt x="4723942" y="2604959"/>
                  </a:lnTo>
                  <a:lnTo>
                    <a:pt x="4620315" y="2604959"/>
                  </a:lnTo>
                  <a:lnTo>
                    <a:pt x="4620315" y="2579939"/>
                  </a:lnTo>
                  <a:lnTo>
                    <a:pt x="4545273" y="2579939"/>
                  </a:lnTo>
                  <a:lnTo>
                    <a:pt x="4545273" y="2554928"/>
                  </a:lnTo>
                  <a:lnTo>
                    <a:pt x="4413062" y="2554928"/>
                  </a:lnTo>
                  <a:lnTo>
                    <a:pt x="4413062" y="2529916"/>
                  </a:lnTo>
                  <a:lnTo>
                    <a:pt x="4370178" y="2529916"/>
                  </a:lnTo>
                  <a:lnTo>
                    <a:pt x="4370178" y="2490613"/>
                  </a:lnTo>
                  <a:lnTo>
                    <a:pt x="4187936" y="2490613"/>
                  </a:lnTo>
                  <a:lnTo>
                    <a:pt x="4187936" y="2444155"/>
                  </a:lnTo>
                  <a:lnTo>
                    <a:pt x="4116475" y="2444155"/>
                  </a:lnTo>
                  <a:lnTo>
                    <a:pt x="4116475" y="2426290"/>
                  </a:lnTo>
                  <a:lnTo>
                    <a:pt x="4009275" y="2426290"/>
                  </a:lnTo>
                  <a:lnTo>
                    <a:pt x="4009275" y="2376259"/>
                  </a:lnTo>
                  <a:lnTo>
                    <a:pt x="3848472" y="2376259"/>
                  </a:lnTo>
                  <a:lnTo>
                    <a:pt x="3848472" y="2336956"/>
                  </a:lnTo>
                  <a:lnTo>
                    <a:pt x="3694823" y="2336956"/>
                  </a:lnTo>
                  <a:lnTo>
                    <a:pt x="3694823" y="2308371"/>
                  </a:lnTo>
                  <a:lnTo>
                    <a:pt x="3516154" y="2308371"/>
                  </a:lnTo>
                  <a:lnTo>
                    <a:pt x="3516154" y="2272633"/>
                  </a:lnTo>
                  <a:lnTo>
                    <a:pt x="3416101" y="2272633"/>
                  </a:lnTo>
                  <a:lnTo>
                    <a:pt x="3416101" y="2236902"/>
                  </a:lnTo>
                  <a:lnTo>
                    <a:pt x="3276744" y="2236902"/>
                  </a:lnTo>
                  <a:lnTo>
                    <a:pt x="3276744" y="2208318"/>
                  </a:lnTo>
                  <a:lnTo>
                    <a:pt x="3230286" y="2208318"/>
                  </a:lnTo>
                  <a:lnTo>
                    <a:pt x="3230286" y="2165433"/>
                  </a:lnTo>
                  <a:lnTo>
                    <a:pt x="3173117" y="2165433"/>
                  </a:lnTo>
                  <a:lnTo>
                    <a:pt x="3173117" y="2143995"/>
                  </a:lnTo>
                  <a:lnTo>
                    <a:pt x="3105221" y="2143995"/>
                  </a:lnTo>
                  <a:lnTo>
                    <a:pt x="3105221" y="2068953"/>
                  </a:lnTo>
                  <a:lnTo>
                    <a:pt x="3044471" y="2068953"/>
                  </a:lnTo>
                  <a:lnTo>
                    <a:pt x="3044471" y="2029649"/>
                  </a:lnTo>
                  <a:lnTo>
                    <a:pt x="2947991" y="2029649"/>
                  </a:lnTo>
                  <a:lnTo>
                    <a:pt x="2947991" y="1997492"/>
                  </a:lnTo>
                  <a:lnTo>
                    <a:pt x="2837218" y="1997492"/>
                  </a:lnTo>
                  <a:lnTo>
                    <a:pt x="2837218" y="1958180"/>
                  </a:lnTo>
                  <a:lnTo>
                    <a:pt x="2722873" y="1958180"/>
                  </a:lnTo>
                  <a:lnTo>
                    <a:pt x="2722873" y="1854553"/>
                  </a:lnTo>
                  <a:lnTo>
                    <a:pt x="2669277" y="1854553"/>
                  </a:lnTo>
                  <a:lnTo>
                    <a:pt x="2669277" y="1804531"/>
                  </a:lnTo>
                  <a:lnTo>
                    <a:pt x="2612100" y="1804531"/>
                  </a:lnTo>
                  <a:lnTo>
                    <a:pt x="2612100" y="1765227"/>
                  </a:lnTo>
                  <a:lnTo>
                    <a:pt x="2504901" y="1765227"/>
                  </a:lnTo>
                  <a:lnTo>
                    <a:pt x="2504901" y="1725916"/>
                  </a:lnTo>
                  <a:lnTo>
                    <a:pt x="2479889" y="1725916"/>
                  </a:lnTo>
                  <a:lnTo>
                    <a:pt x="2479889" y="1700904"/>
                  </a:lnTo>
                  <a:lnTo>
                    <a:pt x="2426285" y="1700904"/>
                  </a:lnTo>
                  <a:lnTo>
                    <a:pt x="2426285" y="1640154"/>
                  </a:lnTo>
                  <a:lnTo>
                    <a:pt x="2358398" y="1640154"/>
                  </a:lnTo>
                  <a:lnTo>
                    <a:pt x="2358398" y="1590132"/>
                  </a:lnTo>
                  <a:lnTo>
                    <a:pt x="2244052" y="1590132"/>
                  </a:lnTo>
                  <a:lnTo>
                    <a:pt x="2244052" y="1532955"/>
                  </a:lnTo>
                  <a:lnTo>
                    <a:pt x="2190448" y="1532955"/>
                  </a:lnTo>
                  <a:lnTo>
                    <a:pt x="2190448" y="1504371"/>
                  </a:lnTo>
                  <a:lnTo>
                    <a:pt x="2126134" y="1504371"/>
                  </a:lnTo>
                  <a:lnTo>
                    <a:pt x="2126134" y="1465067"/>
                  </a:lnTo>
                  <a:lnTo>
                    <a:pt x="2083249" y="1465067"/>
                  </a:lnTo>
                  <a:lnTo>
                    <a:pt x="2083249" y="1422182"/>
                  </a:lnTo>
                  <a:lnTo>
                    <a:pt x="1929600" y="1422182"/>
                  </a:lnTo>
                  <a:lnTo>
                    <a:pt x="1929600" y="1314983"/>
                  </a:lnTo>
                  <a:lnTo>
                    <a:pt x="1847411" y="1314983"/>
                  </a:lnTo>
                  <a:lnTo>
                    <a:pt x="1847411" y="1275679"/>
                  </a:lnTo>
                  <a:lnTo>
                    <a:pt x="1783088" y="1275679"/>
                  </a:lnTo>
                  <a:lnTo>
                    <a:pt x="1783088" y="1236368"/>
                  </a:lnTo>
                  <a:lnTo>
                    <a:pt x="1743785" y="1236368"/>
                  </a:lnTo>
                  <a:lnTo>
                    <a:pt x="1743785" y="1175626"/>
                  </a:lnTo>
                  <a:lnTo>
                    <a:pt x="1683035" y="1175626"/>
                  </a:lnTo>
                  <a:lnTo>
                    <a:pt x="1683035" y="1107730"/>
                  </a:lnTo>
                  <a:lnTo>
                    <a:pt x="1650878" y="1107730"/>
                  </a:lnTo>
                  <a:lnTo>
                    <a:pt x="1650878" y="1068426"/>
                  </a:lnTo>
                  <a:lnTo>
                    <a:pt x="1604420" y="1068426"/>
                  </a:lnTo>
                  <a:lnTo>
                    <a:pt x="1604420" y="1032688"/>
                  </a:lnTo>
                  <a:lnTo>
                    <a:pt x="1557970" y="1032688"/>
                  </a:lnTo>
                  <a:lnTo>
                    <a:pt x="1557970" y="975519"/>
                  </a:lnTo>
                  <a:lnTo>
                    <a:pt x="1482928" y="975519"/>
                  </a:lnTo>
                  <a:lnTo>
                    <a:pt x="1482928" y="932643"/>
                  </a:lnTo>
                  <a:lnTo>
                    <a:pt x="1368582" y="932643"/>
                  </a:lnTo>
                  <a:lnTo>
                    <a:pt x="1368582" y="882612"/>
                  </a:lnTo>
                  <a:lnTo>
                    <a:pt x="1325706" y="882612"/>
                  </a:lnTo>
                  <a:lnTo>
                    <a:pt x="1325706" y="829008"/>
                  </a:lnTo>
                  <a:lnTo>
                    <a:pt x="1243518" y="829008"/>
                  </a:lnTo>
                  <a:lnTo>
                    <a:pt x="1243518" y="778985"/>
                  </a:lnTo>
                  <a:lnTo>
                    <a:pt x="1193495" y="778985"/>
                  </a:lnTo>
                  <a:lnTo>
                    <a:pt x="1193495" y="736105"/>
                  </a:lnTo>
                  <a:lnTo>
                    <a:pt x="1164903" y="736105"/>
                  </a:lnTo>
                  <a:lnTo>
                    <a:pt x="1164903" y="696799"/>
                  </a:lnTo>
                  <a:lnTo>
                    <a:pt x="1107734" y="696799"/>
                  </a:lnTo>
                  <a:lnTo>
                    <a:pt x="1107734" y="632479"/>
                  </a:lnTo>
                  <a:lnTo>
                    <a:pt x="1025546" y="632479"/>
                  </a:lnTo>
                  <a:lnTo>
                    <a:pt x="1025546" y="586025"/>
                  </a:lnTo>
                  <a:lnTo>
                    <a:pt x="971942" y="586025"/>
                  </a:lnTo>
                  <a:lnTo>
                    <a:pt x="971942" y="561012"/>
                  </a:lnTo>
                  <a:lnTo>
                    <a:pt x="932638" y="561012"/>
                  </a:lnTo>
                  <a:lnTo>
                    <a:pt x="932638" y="528852"/>
                  </a:lnTo>
                  <a:lnTo>
                    <a:pt x="846877" y="528852"/>
                  </a:lnTo>
                  <a:lnTo>
                    <a:pt x="846877" y="468106"/>
                  </a:lnTo>
                  <a:lnTo>
                    <a:pt x="803999" y="468106"/>
                  </a:lnTo>
                  <a:lnTo>
                    <a:pt x="803999" y="378772"/>
                  </a:lnTo>
                  <a:lnTo>
                    <a:pt x="750398" y="378772"/>
                  </a:lnTo>
                  <a:lnTo>
                    <a:pt x="750398" y="321599"/>
                  </a:lnTo>
                  <a:lnTo>
                    <a:pt x="696799" y="321599"/>
                  </a:lnTo>
                  <a:lnTo>
                    <a:pt x="696799" y="225120"/>
                  </a:lnTo>
                  <a:lnTo>
                    <a:pt x="607466" y="225120"/>
                  </a:lnTo>
                  <a:lnTo>
                    <a:pt x="607466" y="200106"/>
                  </a:lnTo>
                  <a:lnTo>
                    <a:pt x="546719" y="200106"/>
                  </a:lnTo>
                  <a:lnTo>
                    <a:pt x="546719" y="157226"/>
                  </a:lnTo>
                  <a:lnTo>
                    <a:pt x="475253" y="157226"/>
                  </a:lnTo>
                  <a:lnTo>
                    <a:pt x="475253" y="67894"/>
                  </a:lnTo>
                  <a:lnTo>
                    <a:pt x="314452" y="67894"/>
                  </a:lnTo>
                  <a:lnTo>
                    <a:pt x="314452" y="28587"/>
                  </a:lnTo>
                  <a:lnTo>
                    <a:pt x="182240" y="28587"/>
                  </a:lnTo>
                  <a:lnTo>
                    <a:pt x="182240" y="0"/>
                  </a:lnTo>
                  <a:lnTo>
                    <a:pt x="0" y="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2" name="Freeform: Shape 225">
              <a:extLst>
                <a:ext uri="{FF2B5EF4-FFF2-40B4-BE49-F238E27FC236}">
                  <a16:creationId xmlns:a16="http://schemas.microsoft.com/office/drawing/2014/main" xmlns="" id="{E89D78B2-66B4-4097-B7F1-1B17EBD9BC65}"/>
                </a:ext>
              </a:extLst>
            </p:cNvPr>
            <p:cNvSpPr/>
            <p:nvPr/>
          </p:nvSpPr>
          <p:spPr>
            <a:xfrm>
              <a:off x="9235010" y="2565859"/>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3" name="Freeform: Shape 226">
              <a:extLst>
                <a:ext uri="{FF2B5EF4-FFF2-40B4-BE49-F238E27FC236}">
                  <a16:creationId xmlns:a16="http://schemas.microsoft.com/office/drawing/2014/main" xmlns="" id="{5BD46A49-194D-4B90-899D-F00FF01BC685}"/>
                </a:ext>
              </a:extLst>
            </p:cNvPr>
            <p:cNvSpPr/>
            <p:nvPr/>
          </p:nvSpPr>
          <p:spPr>
            <a:xfrm>
              <a:off x="9533454" y="2632180"/>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4" name="Freeform: Shape 227">
              <a:extLst>
                <a:ext uri="{FF2B5EF4-FFF2-40B4-BE49-F238E27FC236}">
                  <a16:creationId xmlns:a16="http://schemas.microsoft.com/office/drawing/2014/main" xmlns="" id="{058EBD33-86AD-40E7-B3BD-CD05582EEE7F}"/>
                </a:ext>
              </a:extLst>
            </p:cNvPr>
            <p:cNvSpPr/>
            <p:nvPr/>
          </p:nvSpPr>
          <p:spPr>
            <a:xfrm>
              <a:off x="9815319" y="2781404"/>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5" name="Freeform: Shape 228">
              <a:extLst>
                <a:ext uri="{FF2B5EF4-FFF2-40B4-BE49-F238E27FC236}">
                  <a16:creationId xmlns:a16="http://schemas.microsoft.com/office/drawing/2014/main" xmlns="" id="{C05F074D-9D37-4FE4-AD53-411E27869147}"/>
                </a:ext>
              </a:extLst>
            </p:cNvPr>
            <p:cNvSpPr/>
            <p:nvPr/>
          </p:nvSpPr>
          <p:spPr>
            <a:xfrm>
              <a:off x="10229828" y="3179332"/>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6" name="Freeform: Shape 229">
              <a:extLst>
                <a:ext uri="{FF2B5EF4-FFF2-40B4-BE49-F238E27FC236}">
                  <a16:creationId xmlns:a16="http://schemas.microsoft.com/office/drawing/2014/main" xmlns="" id="{5E655C0B-4760-4BA4-A04D-34438381871B}"/>
                </a:ext>
              </a:extLst>
            </p:cNvPr>
            <p:cNvSpPr/>
            <p:nvPr/>
          </p:nvSpPr>
          <p:spPr>
            <a:xfrm>
              <a:off x="10478532" y="3378296"/>
              <a:ext cx="8290" cy="124352"/>
            </a:xfrm>
            <a:custGeom>
              <a:avLst/>
              <a:gdLst>
                <a:gd name="connsiteX0" fmla="*/ 0 w 0"/>
                <a:gd name="connsiteY0" fmla="*/ 0 h 124351"/>
                <a:gd name="connsiteX1" fmla="*/ 0 w 0"/>
                <a:gd name="connsiteY1" fmla="*/ 125333 h 124351"/>
              </a:gdLst>
              <a:ahLst/>
              <a:cxnLst>
                <a:cxn ang="0">
                  <a:pos x="connsiteX0" y="connsiteY0"/>
                </a:cxn>
                <a:cxn ang="0">
                  <a:pos x="connsiteX1" y="connsiteY1"/>
                </a:cxn>
              </a:cxnLst>
              <a:rect l="l" t="t" r="r" b="b"/>
              <a:pathLst>
                <a:path h="124351">
                  <a:moveTo>
                    <a:pt x="0" y="0"/>
                  </a:moveTo>
                  <a:lnTo>
                    <a:pt x="0" y="125333"/>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7" name="Freeform: Shape 230">
              <a:extLst>
                <a:ext uri="{FF2B5EF4-FFF2-40B4-BE49-F238E27FC236}">
                  <a16:creationId xmlns:a16="http://schemas.microsoft.com/office/drawing/2014/main" xmlns="" id="{90B34B1A-5686-4060-8A71-A97CE3DA3D9B}"/>
                </a:ext>
              </a:extLst>
            </p:cNvPr>
            <p:cNvSpPr/>
            <p:nvPr/>
          </p:nvSpPr>
          <p:spPr>
            <a:xfrm>
              <a:off x="11025679" y="382596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8" name="Freeform: Shape 231">
              <a:extLst>
                <a:ext uri="{FF2B5EF4-FFF2-40B4-BE49-F238E27FC236}">
                  <a16:creationId xmlns:a16="http://schemas.microsoft.com/office/drawing/2014/main" xmlns="" id="{787357E1-CE00-495F-A9A7-7A4622234371}"/>
                </a:ext>
              </a:extLst>
            </p:cNvPr>
            <p:cNvSpPr/>
            <p:nvPr/>
          </p:nvSpPr>
          <p:spPr>
            <a:xfrm>
              <a:off x="14292004" y="5251874"/>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59" name="Freeform: Shape 232">
              <a:extLst>
                <a:ext uri="{FF2B5EF4-FFF2-40B4-BE49-F238E27FC236}">
                  <a16:creationId xmlns:a16="http://schemas.microsoft.com/office/drawing/2014/main" xmlns="" id="{3E7A46C2-7753-487B-9C48-78C811A89E0D}"/>
                </a:ext>
              </a:extLst>
            </p:cNvPr>
            <p:cNvSpPr/>
            <p:nvPr/>
          </p:nvSpPr>
          <p:spPr>
            <a:xfrm>
              <a:off x="14341743"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0" name="Freeform: Shape 233">
              <a:extLst>
                <a:ext uri="{FF2B5EF4-FFF2-40B4-BE49-F238E27FC236}">
                  <a16:creationId xmlns:a16="http://schemas.microsoft.com/office/drawing/2014/main" xmlns="" id="{F5C54D5D-9B49-4669-BE42-9ADCB45786B7}"/>
                </a:ext>
              </a:extLst>
            </p:cNvPr>
            <p:cNvSpPr/>
            <p:nvPr/>
          </p:nvSpPr>
          <p:spPr>
            <a:xfrm>
              <a:off x="14374904"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1" name="Freeform: Shape 234">
              <a:extLst>
                <a:ext uri="{FF2B5EF4-FFF2-40B4-BE49-F238E27FC236}">
                  <a16:creationId xmlns:a16="http://schemas.microsoft.com/office/drawing/2014/main" xmlns="" id="{477FF5CE-D7A3-48C7-9DDE-BCFC8690B51C}"/>
                </a:ext>
              </a:extLst>
            </p:cNvPr>
            <p:cNvSpPr/>
            <p:nvPr/>
          </p:nvSpPr>
          <p:spPr>
            <a:xfrm>
              <a:off x="14408065"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2" name="Freeform: Shape 235">
              <a:extLst>
                <a:ext uri="{FF2B5EF4-FFF2-40B4-BE49-F238E27FC236}">
                  <a16:creationId xmlns:a16="http://schemas.microsoft.com/office/drawing/2014/main" xmlns="" id="{A4CA14C6-482D-471E-AC72-63D05F3E32DA}"/>
                </a:ext>
              </a:extLst>
            </p:cNvPr>
            <p:cNvSpPr/>
            <p:nvPr/>
          </p:nvSpPr>
          <p:spPr>
            <a:xfrm>
              <a:off x="14457804"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3" name="Freeform: Shape 236">
              <a:extLst>
                <a:ext uri="{FF2B5EF4-FFF2-40B4-BE49-F238E27FC236}">
                  <a16:creationId xmlns:a16="http://schemas.microsoft.com/office/drawing/2014/main" xmlns="" id="{3258CF75-7A4C-4DAB-9E1D-D82A9A3F3EEA}"/>
                </a:ext>
              </a:extLst>
            </p:cNvPr>
            <p:cNvSpPr/>
            <p:nvPr/>
          </p:nvSpPr>
          <p:spPr>
            <a:xfrm>
              <a:off x="14524126"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4" name="Freeform: Shape 237">
              <a:extLst>
                <a:ext uri="{FF2B5EF4-FFF2-40B4-BE49-F238E27FC236}">
                  <a16:creationId xmlns:a16="http://schemas.microsoft.com/office/drawing/2014/main" xmlns="" id="{EBA01BD1-477B-4E56-BA24-7B55C0B047D4}"/>
                </a:ext>
              </a:extLst>
            </p:cNvPr>
            <p:cNvSpPr/>
            <p:nvPr/>
          </p:nvSpPr>
          <p:spPr>
            <a:xfrm>
              <a:off x="14590447"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5" name="Freeform: Shape 238">
              <a:extLst>
                <a:ext uri="{FF2B5EF4-FFF2-40B4-BE49-F238E27FC236}">
                  <a16:creationId xmlns:a16="http://schemas.microsoft.com/office/drawing/2014/main" xmlns="" id="{832EF23B-4141-4963-A6F8-07744314BAED}"/>
                </a:ext>
              </a:extLst>
            </p:cNvPr>
            <p:cNvSpPr/>
            <p:nvPr/>
          </p:nvSpPr>
          <p:spPr>
            <a:xfrm>
              <a:off x="14640187" y="535135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6" name="Freeform: Shape 239">
              <a:extLst>
                <a:ext uri="{FF2B5EF4-FFF2-40B4-BE49-F238E27FC236}">
                  <a16:creationId xmlns:a16="http://schemas.microsoft.com/office/drawing/2014/main" xmlns="" id="{0CC10531-A46C-494A-9293-8A754688D0D3}"/>
                </a:ext>
              </a:extLst>
            </p:cNvPr>
            <p:cNvSpPr/>
            <p:nvPr/>
          </p:nvSpPr>
          <p:spPr>
            <a:xfrm>
              <a:off x="14673348" y="535135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7" name="Freeform: Shape 240">
              <a:extLst>
                <a:ext uri="{FF2B5EF4-FFF2-40B4-BE49-F238E27FC236}">
                  <a16:creationId xmlns:a16="http://schemas.microsoft.com/office/drawing/2014/main" xmlns="" id="{5F16FB4B-A11D-4DA3-833C-A1E320F066B9}"/>
                </a:ext>
              </a:extLst>
            </p:cNvPr>
            <p:cNvSpPr/>
            <p:nvPr/>
          </p:nvSpPr>
          <p:spPr>
            <a:xfrm>
              <a:off x="1475625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8" name="Freeform: Shape 241">
              <a:extLst>
                <a:ext uri="{FF2B5EF4-FFF2-40B4-BE49-F238E27FC236}">
                  <a16:creationId xmlns:a16="http://schemas.microsoft.com/office/drawing/2014/main" xmlns="" id="{F017934D-2905-4007-8F2D-054F4D0E965D}"/>
                </a:ext>
              </a:extLst>
            </p:cNvPr>
            <p:cNvSpPr/>
            <p:nvPr/>
          </p:nvSpPr>
          <p:spPr>
            <a:xfrm>
              <a:off x="1478941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69" name="Freeform: Shape 242">
              <a:extLst>
                <a:ext uri="{FF2B5EF4-FFF2-40B4-BE49-F238E27FC236}">
                  <a16:creationId xmlns:a16="http://schemas.microsoft.com/office/drawing/2014/main" xmlns="" id="{69D6B8DB-55E7-48C3-8A56-0DF9E17FDCB1}"/>
                </a:ext>
              </a:extLst>
            </p:cNvPr>
            <p:cNvSpPr/>
            <p:nvPr/>
          </p:nvSpPr>
          <p:spPr>
            <a:xfrm>
              <a:off x="1482257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0" name="Freeform: Shape 243">
              <a:extLst>
                <a:ext uri="{FF2B5EF4-FFF2-40B4-BE49-F238E27FC236}">
                  <a16:creationId xmlns:a16="http://schemas.microsoft.com/office/drawing/2014/main" xmlns="" id="{8345FA07-55F7-414E-BED1-6B00402156EE}"/>
                </a:ext>
              </a:extLst>
            </p:cNvPr>
            <p:cNvSpPr/>
            <p:nvPr/>
          </p:nvSpPr>
          <p:spPr>
            <a:xfrm>
              <a:off x="14872311"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1" name="Freeform: Shape 244">
              <a:extLst>
                <a:ext uri="{FF2B5EF4-FFF2-40B4-BE49-F238E27FC236}">
                  <a16:creationId xmlns:a16="http://schemas.microsoft.com/office/drawing/2014/main" xmlns="" id="{E6D01E3B-56F9-47A5-A737-D9E46BEEFFD2}"/>
                </a:ext>
              </a:extLst>
            </p:cNvPr>
            <p:cNvSpPr/>
            <p:nvPr/>
          </p:nvSpPr>
          <p:spPr>
            <a:xfrm>
              <a:off x="14988372" y="5483997"/>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2" name="Freeform: Shape 245">
              <a:extLst>
                <a:ext uri="{FF2B5EF4-FFF2-40B4-BE49-F238E27FC236}">
                  <a16:creationId xmlns:a16="http://schemas.microsoft.com/office/drawing/2014/main" xmlns="" id="{8F9B3C4E-5308-423B-80B9-C228E756580E}"/>
                </a:ext>
              </a:extLst>
            </p:cNvPr>
            <p:cNvSpPr/>
            <p:nvPr/>
          </p:nvSpPr>
          <p:spPr>
            <a:xfrm>
              <a:off x="15038113"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3" name="Freeform: Shape 246">
              <a:extLst>
                <a:ext uri="{FF2B5EF4-FFF2-40B4-BE49-F238E27FC236}">
                  <a16:creationId xmlns:a16="http://schemas.microsoft.com/office/drawing/2014/main" xmlns="" id="{90AA732D-D326-4B3E-B2DA-1F78223C3AA8}"/>
                </a:ext>
              </a:extLst>
            </p:cNvPr>
            <p:cNvSpPr/>
            <p:nvPr/>
          </p:nvSpPr>
          <p:spPr>
            <a:xfrm>
              <a:off x="15170755"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4" name="Freeform: Shape 247">
              <a:extLst>
                <a:ext uri="{FF2B5EF4-FFF2-40B4-BE49-F238E27FC236}">
                  <a16:creationId xmlns:a16="http://schemas.microsoft.com/office/drawing/2014/main" xmlns="" id="{6B535B9C-9824-4FD2-9374-DA82E773B918}"/>
                </a:ext>
              </a:extLst>
            </p:cNvPr>
            <p:cNvSpPr/>
            <p:nvPr/>
          </p:nvSpPr>
          <p:spPr>
            <a:xfrm>
              <a:off x="15237076"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5" name="Freeform: Shape 248">
              <a:extLst>
                <a:ext uri="{FF2B5EF4-FFF2-40B4-BE49-F238E27FC236}">
                  <a16:creationId xmlns:a16="http://schemas.microsoft.com/office/drawing/2014/main" xmlns="" id="{EF6AE9BB-234C-4426-8464-D191E92E1DDD}"/>
                </a:ext>
              </a:extLst>
            </p:cNvPr>
            <p:cNvSpPr/>
            <p:nvPr/>
          </p:nvSpPr>
          <p:spPr>
            <a:xfrm>
              <a:off x="15386298" y="553373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6" name="Freeform: Shape 249">
              <a:extLst>
                <a:ext uri="{FF2B5EF4-FFF2-40B4-BE49-F238E27FC236}">
                  <a16:creationId xmlns:a16="http://schemas.microsoft.com/office/drawing/2014/main" xmlns="" id="{77FF30D9-D6E4-45B2-B23C-156B2391E99C}"/>
                </a:ext>
              </a:extLst>
            </p:cNvPr>
            <p:cNvSpPr/>
            <p:nvPr/>
          </p:nvSpPr>
          <p:spPr>
            <a:xfrm>
              <a:off x="15552110" y="553373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7" name="Freeform: Shape 250">
              <a:extLst>
                <a:ext uri="{FF2B5EF4-FFF2-40B4-BE49-F238E27FC236}">
                  <a16:creationId xmlns:a16="http://schemas.microsoft.com/office/drawing/2014/main" xmlns="" id="{52885103-6F2F-43AC-BEAB-23776448A946}"/>
                </a:ext>
              </a:extLst>
            </p:cNvPr>
            <p:cNvSpPr/>
            <p:nvPr/>
          </p:nvSpPr>
          <p:spPr>
            <a:xfrm>
              <a:off x="15618430" y="5616639"/>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8" name="Freeform: Shape 251">
              <a:extLst>
                <a:ext uri="{FF2B5EF4-FFF2-40B4-BE49-F238E27FC236}">
                  <a16:creationId xmlns:a16="http://schemas.microsoft.com/office/drawing/2014/main" xmlns="" id="{80C92197-0902-40B6-BA8D-A1EFF578712A}"/>
                </a:ext>
              </a:extLst>
            </p:cNvPr>
            <p:cNvSpPr/>
            <p:nvPr/>
          </p:nvSpPr>
          <p:spPr>
            <a:xfrm>
              <a:off x="15867132" y="5616639"/>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79" name="Freeform: Shape 252">
              <a:extLst>
                <a:ext uri="{FF2B5EF4-FFF2-40B4-BE49-F238E27FC236}">
                  <a16:creationId xmlns:a16="http://schemas.microsoft.com/office/drawing/2014/main" xmlns="" id="{4B01C59C-2A18-419E-8A20-BB5F7472F38B}"/>
                </a:ext>
              </a:extLst>
            </p:cNvPr>
            <p:cNvSpPr/>
            <p:nvPr/>
          </p:nvSpPr>
          <p:spPr>
            <a:xfrm>
              <a:off x="15999775" y="564980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0" name="Freeform: Shape 253">
              <a:extLst>
                <a:ext uri="{FF2B5EF4-FFF2-40B4-BE49-F238E27FC236}">
                  <a16:creationId xmlns:a16="http://schemas.microsoft.com/office/drawing/2014/main" xmlns="" id="{F0C6AC69-EA03-4CC7-A848-2512A80DB08C}"/>
                </a:ext>
              </a:extLst>
            </p:cNvPr>
            <p:cNvSpPr/>
            <p:nvPr/>
          </p:nvSpPr>
          <p:spPr>
            <a:xfrm>
              <a:off x="1624847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1" name="Freeform: Shape 254">
              <a:extLst>
                <a:ext uri="{FF2B5EF4-FFF2-40B4-BE49-F238E27FC236}">
                  <a16:creationId xmlns:a16="http://schemas.microsoft.com/office/drawing/2014/main" xmlns="" id="{2FA292C6-8C3A-4BFD-BE7B-EA038012C8EC}"/>
                </a:ext>
              </a:extLst>
            </p:cNvPr>
            <p:cNvSpPr/>
            <p:nvPr/>
          </p:nvSpPr>
          <p:spPr>
            <a:xfrm>
              <a:off x="1633138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2" name="Freeform: Shape 255">
              <a:extLst>
                <a:ext uri="{FF2B5EF4-FFF2-40B4-BE49-F238E27FC236}">
                  <a16:creationId xmlns:a16="http://schemas.microsoft.com/office/drawing/2014/main" xmlns="" id="{E9CFD251-24A2-4786-92BE-803F2D41DBD1}"/>
                </a:ext>
              </a:extLst>
            </p:cNvPr>
            <p:cNvSpPr/>
            <p:nvPr/>
          </p:nvSpPr>
          <p:spPr>
            <a:xfrm>
              <a:off x="16397701"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3" name="Freeform: Shape 256">
              <a:extLst>
                <a:ext uri="{FF2B5EF4-FFF2-40B4-BE49-F238E27FC236}">
                  <a16:creationId xmlns:a16="http://schemas.microsoft.com/office/drawing/2014/main" xmlns="" id="{132F7DBE-5118-4FF0-8887-D31F47182301}"/>
                </a:ext>
              </a:extLst>
            </p:cNvPr>
            <p:cNvSpPr/>
            <p:nvPr/>
          </p:nvSpPr>
          <p:spPr>
            <a:xfrm>
              <a:off x="16646404"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4" name="Freeform: Shape 257">
              <a:extLst>
                <a:ext uri="{FF2B5EF4-FFF2-40B4-BE49-F238E27FC236}">
                  <a16:creationId xmlns:a16="http://schemas.microsoft.com/office/drawing/2014/main" xmlns="" id="{07EFD7C2-FD68-4652-B027-73BB7BC4095D}"/>
                </a:ext>
              </a:extLst>
            </p:cNvPr>
            <p:cNvSpPr/>
            <p:nvPr/>
          </p:nvSpPr>
          <p:spPr>
            <a:xfrm>
              <a:off x="16679565"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5" name="Freeform: Shape 258">
              <a:extLst>
                <a:ext uri="{FF2B5EF4-FFF2-40B4-BE49-F238E27FC236}">
                  <a16:creationId xmlns:a16="http://schemas.microsoft.com/office/drawing/2014/main" xmlns="" id="{9FFF2E64-582B-4E30-A416-B7921E7B9BE3}"/>
                </a:ext>
              </a:extLst>
            </p:cNvPr>
            <p:cNvSpPr/>
            <p:nvPr/>
          </p:nvSpPr>
          <p:spPr>
            <a:xfrm>
              <a:off x="16745886"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6" name="Freeform: Shape 259">
              <a:extLst>
                <a:ext uri="{FF2B5EF4-FFF2-40B4-BE49-F238E27FC236}">
                  <a16:creationId xmlns:a16="http://schemas.microsoft.com/office/drawing/2014/main" xmlns="" id="{D3FF96E1-B7BF-484B-8782-16EF8D74927E}"/>
                </a:ext>
              </a:extLst>
            </p:cNvPr>
            <p:cNvSpPr/>
            <p:nvPr/>
          </p:nvSpPr>
          <p:spPr>
            <a:xfrm>
              <a:off x="16895116"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7" name="Freeform: Shape 260">
              <a:extLst>
                <a:ext uri="{FF2B5EF4-FFF2-40B4-BE49-F238E27FC236}">
                  <a16:creationId xmlns:a16="http://schemas.microsoft.com/office/drawing/2014/main" xmlns="" id="{DC7DA4C4-9307-44B6-8F3B-AD819DC35A5B}"/>
                </a:ext>
              </a:extLst>
            </p:cNvPr>
            <p:cNvSpPr/>
            <p:nvPr/>
          </p:nvSpPr>
          <p:spPr>
            <a:xfrm>
              <a:off x="1696143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8" name="Freeform: Shape 261">
              <a:extLst>
                <a:ext uri="{FF2B5EF4-FFF2-40B4-BE49-F238E27FC236}">
                  <a16:creationId xmlns:a16="http://schemas.microsoft.com/office/drawing/2014/main" xmlns="" id="{8457409C-9DAF-42DE-8779-5757C2F5C7CF}"/>
                </a:ext>
              </a:extLst>
            </p:cNvPr>
            <p:cNvSpPr/>
            <p:nvPr/>
          </p:nvSpPr>
          <p:spPr>
            <a:xfrm>
              <a:off x="1706091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89" name="Freeform: Shape 262">
              <a:extLst>
                <a:ext uri="{FF2B5EF4-FFF2-40B4-BE49-F238E27FC236}">
                  <a16:creationId xmlns:a16="http://schemas.microsoft.com/office/drawing/2014/main" xmlns="" id="{3D392EAD-EE03-48DA-ACF5-E6324BD967BE}"/>
                </a:ext>
              </a:extLst>
            </p:cNvPr>
            <p:cNvSpPr/>
            <p:nvPr/>
          </p:nvSpPr>
          <p:spPr>
            <a:xfrm>
              <a:off x="1712723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0" name="Freeform: Shape 263">
              <a:extLst>
                <a:ext uri="{FF2B5EF4-FFF2-40B4-BE49-F238E27FC236}">
                  <a16:creationId xmlns:a16="http://schemas.microsoft.com/office/drawing/2014/main" xmlns="" id="{A01A5779-7BB1-41FC-AC8A-DC7540E561EB}"/>
                </a:ext>
              </a:extLst>
            </p:cNvPr>
            <p:cNvSpPr/>
            <p:nvPr/>
          </p:nvSpPr>
          <p:spPr>
            <a:xfrm>
              <a:off x="17176979"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1" name="Freeform: Shape 264">
              <a:extLst>
                <a:ext uri="{FF2B5EF4-FFF2-40B4-BE49-F238E27FC236}">
                  <a16:creationId xmlns:a16="http://schemas.microsoft.com/office/drawing/2014/main" xmlns="" id="{DB3E4AEE-4532-42C6-8C7B-2BDB7CB3A067}"/>
                </a:ext>
              </a:extLst>
            </p:cNvPr>
            <p:cNvSpPr/>
            <p:nvPr/>
          </p:nvSpPr>
          <p:spPr>
            <a:xfrm>
              <a:off x="1721014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2" name="Freeform: Shape 265">
              <a:extLst>
                <a:ext uri="{FF2B5EF4-FFF2-40B4-BE49-F238E27FC236}">
                  <a16:creationId xmlns:a16="http://schemas.microsoft.com/office/drawing/2014/main" xmlns="" id="{3265D1B3-9D10-47C2-9780-0BB6B9B7FC59}"/>
                </a:ext>
              </a:extLst>
            </p:cNvPr>
            <p:cNvSpPr/>
            <p:nvPr/>
          </p:nvSpPr>
          <p:spPr>
            <a:xfrm>
              <a:off x="1750858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3" name="Freeform: Shape 266">
              <a:extLst>
                <a:ext uri="{FF2B5EF4-FFF2-40B4-BE49-F238E27FC236}">
                  <a16:creationId xmlns:a16="http://schemas.microsoft.com/office/drawing/2014/main" xmlns="" id="{0E34B7DB-8CF7-453F-A573-FCC9B237FBFB}"/>
                </a:ext>
              </a:extLst>
            </p:cNvPr>
            <p:cNvSpPr/>
            <p:nvPr/>
          </p:nvSpPr>
          <p:spPr>
            <a:xfrm>
              <a:off x="17558325"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4" name="Freeform: Shape 267">
              <a:extLst>
                <a:ext uri="{FF2B5EF4-FFF2-40B4-BE49-F238E27FC236}">
                  <a16:creationId xmlns:a16="http://schemas.microsoft.com/office/drawing/2014/main" xmlns="" id="{E6E212BF-1B69-4047-A443-0347BDE74EF6}"/>
                </a:ext>
              </a:extLst>
            </p:cNvPr>
            <p:cNvSpPr/>
            <p:nvPr/>
          </p:nvSpPr>
          <p:spPr>
            <a:xfrm>
              <a:off x="18022571"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5" name="Freeform: Shape 268">
              <a:extLst>
                <a:ext uri="{FF2B5EF4-FFF2-40B4-BE49-F238E27FC236}">
                  <a16:creationId xmlns:a16="http://schemas.microsoft.com/office/drawing/2014/main" xmlns="" id="{F8A06B64-B313-4740-AA2E-81A619778346}"/>
                </a:ext>
              </a:extLst>
            </p:cNvPr>
            <p:cNvSpPr/>
            <p:nvPr/>
          </p:nvSpPr>
          <p:spPr>
            <a:xfrm>
              <a:off x="1812205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6" name="Freeform: Shape 269">
              <a:extLst>
                <a:ext uri="{FF2B5EF4-FFF2-40B4-BE49-F238E27FC236}">
                  <a16:creationId xmlns:a16="http://schemas.microsoft.com/office/drawing/2014/main" xmlns="" id="{DCC184C5-36C4-4778-A02C-C50F19060093}"/>
                </a:ext>
              </a:extLst>
            </p:cNvPr>
            <p:cNvSpPr/>
            <p:nvPr/>
          </p:nvSpPr>
          <p:spPr>
            <a:xfrm>
              <a:off x="1815521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latin typeface="+mj-ea"/>
                <a:ea typeface="+mj-ea"/>
              </a:endParaRPr>
            </a:p>
          </p:txBody>
        </p:sp>
        <p:sp>
          <p:nvSpPr>
            <p:cNvPr id="197" name="Freeform: Shape 270">
              <a:extLst>
                <a:ext uri="{FF2B5EF4-FFF2-40B4-BE49-F238E27FC236}">
                  <a16:creationId xmlns:a16="http://schemas.microsoft.com/office/drawing/2014/main" xmlns="" id="{507C09C9-6283-49D2-AEB3-165A8D15A71E}"/>
                </a:ext>
              </a:extLst>
            </p:cNvPr>
            <p:cNvSpPr/>
            <p:nvPr/>
          </p:nvSpPr>
          <p:spPr>
            <a:xfrm>
              <a:off x="18321017"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latin typeface="+mj-ea"/>
                <a:ea typeface="+mj-ea"/>
              </a:endParaRPr>
            </a:p>
          </p:txBody>
        </p:sp>
      </p:grpSp>
      <p:cxnSp>
        <p:nvCxnSpPr>
          <p:cNvPr id="198" name="Straight Connector 197">
            <a:extLst>
              <a:ext uri="{FF2B5EF4-FFF2-40B4-BE49-F238E27FC236}">
                <a16:creationId xmlns:a16="http://schemas.microsoft.com/office/drawing/2014/main" xmlns="" id="{CD566A50-8ACA-4FE8-AD90-CBBF1369A01E}"/>
              </a:ext>
            </a:extLst>
          </p:cNvPr>
          <p:cNvCxnSpPr/>
          <p:nvPr/>
        </p:nvCxnSpPr>
        <p:spPr>
          <a:xfrm flipH="1">
            <a:off x="3642524" y="3627121"/>
            <a:ext cx="0" cy="13667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BD68833F-8A14-4B1D-8DE2-F5BDC44092F1}"/>
              </a:ext>
            </a:extLst>
          </p:cNvPr>
          <p:cNvCxnSpPr/>
          <p:nvPr/>
        </p:nvCxnSpPr>
        <p:spPr>
          <a:xfrm flipH="1">
            <a:off x="6051866" y="4294595"/>
            <a:ext cx="0" cy="7200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311134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96：未治療の転移性結腸直腸癌（mCRC）患者を対象としたアベルマブおよびセツキシマブのFOLFOXとの併用: 第2相AVETUX試験（AIO-KRK-0216試験）の最終結果－Stein A, et al.</a:t>
            </a:r>
            <a:endParaRPr lang="en-GB" dirty="0"/>
          </a:p>
        </p:txBody>
      </p:sp>
      <p:sp>
        <p:nvSpPr>
          <p:cNvPr id="117"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a:solidFill>
                  <a:srgbClr val="4D4D4D"/>
                </a:solidFill>
                <a:effectLst/>
                <a:latin typeface="+mj-lt"/>
                <a:ea typeface="ＭＳ Ｐゴシック" panose="020B0600070205080204" pitchFamily="50" charset="-128"/>
                <a:cs typeface="MS UI Gothic"/>
              </a:rPr>
              <a:t>主な結果</a:t>
            </a:r>
          </a:p>
        </p:txBody>
      </p:sp>
      <p:sp>
        <p:nvSpPr>
          <p:cNvPr id="118"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Stein A, et al. J Clin Oncol 2020; 38(suppl): abstr 96</a:t>
            </a:r>
            <a:endParaRPr lang="en-GB">
              <a:latin typeface="+mj-lt"/>
              <a:ea typeface="ＭＳ Ｐゴシック" panose="020B0600070205080204" pitchFamily="50" charset="-128"/>
            </a:endParaRPr>
          </a:p>
        </p:txBody>
      </p:sp>
      <p:sp>
        <p:nvSpPr>
          <p:cNvPr id="119" name="TextBox 118"/>
          <p:cNvSpPr txBox="1"/>
          <p:nvPr/>
        </p:nvSpPr>
        <p:spPr>
          <a:xfrm>
            <a:off x="2166080" y="1998078"/>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PFS</a:t>
            </a:r>
            <a:endParaRPr kumimoji="0" lang="en-GB" sz="1800" b="1" i="0" u="none" strike="noStrike" kern="1200" cap="none" spc="0" normalizeH="0" baseline="0" noProof="0">
              <a:ln>
                <a:noFill/>
              </a:ln>
              <a:solidFill>
                <a:srgbClr val="4D4D4D"/>
              </a:solidFill>
              <a:effectLst/>
              <a:uLnTx/>
              <a:uFillTx/>
              <a:latin typeface="+mj-lt"/>
              <a:ea typeface="ＭＳ Ｐゴシック" panose="020B0600070205080204" pitchFamily="50" charset="-128"/>
            </a:endParaRPr>
          </a:p>
        </p:txBody>
      </p:sp>
      <p:sp>
        <p:nvSpPr>
          <p:cNvPr id="120" name="TextBox 119"/>
          <p:cNvSpPr txBox="1"/>
          <p:nvPr/>
        </p:nvSpPr>
        <p:spPr>
          <a:xfrm>
            <a:off x="6620657" y="1998078"/>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j-lt"/>
                <a:ea typeface="ＭＳ Ｐゴシック" panose="020B0600070205080204" pitchFamily="50" charset="-128"/>
                <a:cs typeface="MS UI Gothic"/>
              </a:rPr>
              <a:t>OS</a:t>
            </a:r>
            <a:endParaRPr kumimoji="0" lang="en-GB" sz="1800" b="1" i="0" u="none" strike="noStrike" kern="1200" cap="none" spc="0" normalizeH="0" baseline="0" noProof="0">
              <a:ln>
                <a:noFill/>
              </a:ln>
              <a:solidFill>
                <a:srgbClr val="4D4D4D"/>
              </a:solidFill>
              <a:effectLst/>
              <a:uLnTx/>
              <a:uFillTx/>
              <a:latin typeface="+mj-lt"/>
              <a:ea typeface="ＭＳ Ｐゴシック" panose="020B0600070205080204" pitchFamily="50" charset="-128"/>
            </a:endParaRPr>
          </a:p>
        </p:txBody>
      </p:sp>
      <p:grpSp>
        <p:nvGrpSpPr>
          <p:cNvPr id="121" name="Group 120">
            <a:extLst>
              <a:ext uri="{FF2B5EF4-FFF2-40B4-BE49-F238E27FC236}">
                <a16:creationId xmlns:a16="http://schemas.microsoft.com/office/drawing/2014/main" xmlns="" id="{DB7F4277-E4F2-4307-B035-20F6EB41B1A3}"/>
              </a:ext>
            </a:extLst>
          </p:cNvPr>
          <p:cNvGrpSpPr/>
          <p:nvPr/>
        </p:nvGrpSpPr>
        <p:grpSpPr>
          <a:xfrm>
            <a:off x="88917" y="2309015"/>
            <a:ext cx="4679847" cy="2840282"/>
            <a:chOff x="88917" y="2309015"/>
            <a:chExt cx="4679847" cy="2840282"/>
          </a:xfrm>
        </p:grpSpPr>
        <p:sp>
          <p:nvSpPr>
            <p:cNvPr id="122" name="TextBox 121">
              <a:extLst>
                <a:ext uri="{FF2B5EF4-FFF2-40B4-BE49-F238E27FC236}">
                  <a16:creationId xmlns:a16="http://schemas.microsoft.com/office/drawing/2014/main" xmlns="" id="{7B02C52D-2147-4F68-B43F-018F33E48B49}"/>
                </a:ext>
              </a:extLst>
            </p:cNvPr>
            <p:cNvSpPr txBox="1"/>
            <p:nvPr/>
          </p:nvSpPr>
          <p:spPr>
            <a:xfrm rot="16200000">
              <a:off x="-627785" y="3339026"/>
              <a:ext cx="1741182" cy="307777"/>
            </a:xfrm>
            <a:prstGeom prst="rect">
              <a:avLst/>
            </a:prstGeom>
            <a:noFill/>
          </p:spPr>
          <p:txBody>
            <a:bodyPr wrap="none" rtlCol="0">
              <a:spAutoFit/>
            </a:bodyPr>
            <a:lstStyle/>
            <a:p>
              <a:pPr algn="ctr" fontAlgn="base">
                <a:spcBef>
                  <a:spcPct val="0"/>
                </a:spcBef>
                <a:spcAft>
                  <a:spcPct val="0"/>
                </a:spcAft>
              </a:pPr>
              <a:r>
                <a:rPr lang="ja-JP" sz="1400" b="0" i="0" strike="noStrike" cap="none" spc="0" baseline="0">
                  <a:solidFill>
                    <a:srgbClr val="4D4D4D"/>
                  </a:solidFill>
                  <a:effectLst/>
                  <a:latin typeface="+mj-lt"/>
                  <a:ea typeface="ＭＳ Ｐゴシック" panose="020B0600070205080204" pitchFamily="50" charset="-128"/>
                  <a:cs typeface="MS UI Gothic"/>
                </a:rPr>
                <a:t>事象発現なしの割合</a:t>
              </a:r>
            </a:p>
          </p:txBody>
        </p:sp>
        <p:grpSp>
          <p:nvGrpSpPr>
            <p:cNvPr id="123" name="Group 122">
              <a:extLst>
                <a:ext uri="{FF2B5EF4-FFF2-40B4-BE49-F238E27FC236}">
                  <a16:creationId xmlns:a16="http://schemas.microsoft.com/office/drawing/2014/main" xmlns="" id="{FDFFB170-E9BA-4DF2-8135-45A71BAD0EEA}"/>
                </a:ext>
              </a:extLst>
            </p:cNvPr>
            <p:cNvGrpSpPr/>
            <p:nvPr/>
          </p:nvGrpSpPr>
          <p:grpSpPr>
            <a:xfrm>
              <a:off x="303143" y="2309015"/>
              <a:ext cx="4465621" cy="2840282"/>
              <a:chOff x="303143" y="2309015"/>
              <a:chExt cx="4465621" cy="2840282"/>
            </a:xfrm>
          </p:grpSpPr>
          <p:sp>
            <p:nvSpPr>
              <p:cNvPr id="126" name="TextBox 125">
                <a:extLst>
                  <a:ext uri="{FF2B5EF4-FFF2-40B4-BE49-F238E27FC236}">
                    <a16:creationId xmlns:a16="http://schemas.microsoft.com/office/drawing/2014/main" xmlns="" id="{9B1ACD16-FDA4-4E71-BE3C-6F8391C2242E}"/>
                  </a:ext>
                </a:extLst>
              </p:cNvPr>
              <p:cNvSpPr txBox="1"/>
              <p:nvPr/>
            </p:nvSpPr>
            <p:spPr>
              <a:xfrm>
                <a:off x="347728" y="3097311"/>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0.6</a:t>
                </a:r>
              </a:p>
            </p:txBody>
          </p:sp>
          <p:sp>
            <p:nvSpPr>
              <p:cNvPr id="127" name="Freeform 57">
                <a:extLst>
                  <a:ext uri="{FF2B5EF4-FFF2-40B4-BE49-F238E27FC236}">
                    <a16:creationId xmlns:a16="http://schemas.microsoft.com/office/drawing/2014/main" xmlns="" id="{2C0F7F82-16F3-4112-86E8-0564C8F61170}"/>
                  </a:ext>
                </a:extLst>
              </p:cNvPr>
              <p:cNvSpPr/>
              <p:nvPr/>
            </p:nvSpPr>
            <p:spPr bwMode="auto">
              <a:xfrm>
                <a:off x="798089" y="2465151"/>
                <a:ext cx="3782693" cy="2097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28" name="Line 6">
                <a:extLst>
                  <a:ext uri="{FF2B5EF4-FFF2-40B4-BE49-F238E27FC236}">
                    <a16:creationId xmlns:a16="http://schemas.microsoft.com/office/drawing/2014/main" xmlns="" id="{C306214C-9176-4AF2-8521-661E74232352}"/>
                  </a:ext>
                </a:extLst>
              </p:cNvPr>
              <p:cNvSpPr>
                <a:spLocks noChangeShapeType="1"/>
              </p:cNvSpPr>
              <p:nvPr/>
            </p:nvSpPr>
            <p:spPr bwMode="auto">
              <a:xfrm>
                <a:off x="709889" y="2465150"/>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29" name="Line 7">
                <a:extLst>
                  <a:ext uri="{FF2B5EF4-FFF2-40B4-BE49-F238E27FC236}">
                    <a16:creationId xmlns:a16="http://schemas.microsoft.com/office/drawing/2014/main" xmlns="" id="{A5BBC7BB-D884-4D2E-B06B-CFC10D327B29}"/>
                  </a:ext>
                </a:extLst>
              </p:cNvPr>
              <p:cNvSpPr>
                <a:spLocks noChangeShapeType="1"/>
              </p:cNvSpPr>
              <p:nvPr/>
            </p:nvSpPr>
            <p:spPr bwMode="auto">
              <a:xfrm>
                <a:off x="709889" y="2862965"/>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0" name="Line 8">
                <a:extLst>
                  <a:ext uri="{FF2B5EF4-FFF2-40B4-BE49-F238E27FC236}">
                    <a16:creationId xmlns:a16="http://schemas.microsoft.com/office/drawing/2014/main" xmlns="" id="{0F4E6832-39E5-4B64-B04B-0C44C8473A01}"/>
                  </a:ext>
                </a:extLst>
              </p:cNvPr>
              <p:cNvSpPr>
                <a:spLocks noChangeShapeType="1"/>
              </p:cNvSpPr>
              <p:nvPr/>
            </p:nvSpPr>
            <p:spPr bwMode="auto">
              <a:xfrm>
                <a:off x="709889" y="3252064"/>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1" name="Line 9">
                <a:extLst>
                  <a:ext uri="{FF2B5EF4-FFF2-40B4-BE49-F238E27FC236}">
                    <a16:creationId xmlns:a16="http://schemas.microsoft.com/office/drawing/2014/main" xmlns="" id="{8A5B5427-C2E7-4D74-840B-C94DB724ECFA}"/>
                  </a:ext>
                </a:extLst>
              </p:cNvPr>
              <p:cNvSpPr>
                <a:spLocks noChangeShapeType="1"/>
              </p:cNvSpPr>
              <p:nvPr/>
            </p:nvSpPr>
            <p:spPr bwMode="auto">
              <a:xfrm>
                <a:off x="709889" y="3654237"/>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2" name="Line 10">
                <a:extLst>
                  <a:ext uri="{FF2B5EF4-FFF2-40B4-BE49-F238E27FC236}">
                    <a16:creationId xmlns:a16="http://schemas.microsoft.com/office/drawing/2014/main" xmlns="" id="{E1F48739-7FA3-488C-BFD0-9D32016C0176}"/>
                  </a:ext>
                </a:extLst>
              </p:cNvPr>
              <p:cNvSpPr>
                <a:spLocks noChangeShapeType="1"/>
              </p:cNvSpPr>
              <p:nvPr/>
            </p:nvSpPr>
            <p:spPr bwMode="auto">
              <a:xfrm>
                <a:off x="709889" y="4047695"/>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3" name="Line 11">
                <a:extLst>
                  <a:ext uri="{FF2B5EF4-FFF2-40B4-BE49-F238E27FC236}">
                    <a16:creationId xmlns:a16="http://schemas.microsoft.com/office/drawing/2014/main" xmlns="" id="{AE73152B-DFB2-4AD8-B477-F20034FB960F}"/>
                  </a:ext>
                </a:extLst>
              </p:cNvPr>
              <p:cNvSpPr>
                <a:spLocks noChangeShapeType="1"/>
              </p:cNvSpPr>
              <p:nvPr/>
            </p:nvSpPr>
            <p:spPr bwMode="auto">
              <a:xfrm>
                <a:off x="709889" y="4445511"/>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4" name="Line 12">
                <a:extLst>
                  <a:ext uri="{FF2B5EF4-FFF2-40B4-BE49-F238E27FC236}">
                    <a16:creationId xmlns:a16="http://schemas.microsoft.com/office/drawing/2014/main" xmlns="" id="{36DB7A2D-757D-4C35-B3E2-305942AAF059}"/>
                  </a:ext>
                </a:extLst>
              </p:cNvPr>
              <p:cNvSpPr>
                <a:spLocks noChangeShapeType="1"/>
              </p:cNvSpPr>
              <p:nvPr/>
            </p:nvSpPr>
            <p:spPr bwMode="auto">
              <a:xfrm flipH="1">
                <a:off x="2731923"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5" name="Line 13">
                <a:extLst>
                  <a:ext uri="{FF2B5EF4-FFF2-40B4-BE49-F238E27FC236}">
                    <a16:creationId xmlns:a16="http://schemas.microsoft.com/office/drawing/2014/main" xmlns="" id="{4BDCDFF5-B8B8-4820-8E06-D9395FB06DAB}"/>
                  </a:ext>
                </a:extLst>
              </p:cNvPr>
              <p:cNvSpPr>
                <a:spLocks noChangeShapeType="1"/>
              </p:cNvSpPr>
              <p:nvPr/>
            </p:nvSpPr>
            <p:spPr bwMode="auto">
              <a:xfrm flipH="1">
                <a:off x="2121534"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6" name="Line 14">
                <a:extLst>
                  <a:ext uri="{FF2B5EF4-FFF2-40B4-BE49-F238E27FC236}">
                    <a16:creationId xmlns:a16="http://schemas.microsoft.com/office/drawing/2014/main" xmlns="" id="{50F81DD7-4FD5-414D-8187-CF278172DB8E}"/>
                  </a:ext>
                </a:extLst>
              </p:cNvPr>
              <p:cNvSpPr>
                <a:spLocks noChangeShapeType="1"/>
              </p:cNvSpPr>
              <p:nvPr/>
            </p:nvSpPr>
            <p:spPr bwMode="auto">
              <a:xfrm flipH="1">
                <a:off x="3346293"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7" name="Line 17">
                <a:extLst>
                  <a:ext uri="{FF2B5EF4-FFF2-40B4-BE49-F238E27FC236}">
                    <a16:creationId xmlns:a16="http://schemas.microsoft.com/office/drawing/2014/main" xmlns="" id="{5DE42426-6F27-4E7A-BE66-7BFF68AB166D}"/>
                  </a:ext>
                </a:extLst>
              </p:cNvPr>
              <p:cNvSpPr>
                <a:spLocks noChangeShapeType="1"/>
              </p:cNvSpPr>
              <p:nvPr/>
            </p:nvSpPr>
            <p:spPr bwMode="auto">
              <a:xfrm flipH="1">
                <a:off x="3964428"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8" name="Line 19">
                <a:extLst>
                  <a:ext uri="{FF2B5EF4-FFF2-40B4-BE49-F238E27FC236}">
                    <a16:creationId xmlns:a16="http://schemas.microsoft.com/office/drawing/2014/main" xmlns="" id="{BBED5C8A-BF4D-439E-A850-3701C151E599}"/>
                  </a:ext>
                </a:extLst>
              </p:cNvPr>
              <p:cNvSpPr>
                <a:spLocks noChangeShapeType="1"/>
              </p:cNvSpPr>
              <p:nvPr/>
            </p:nvSpPr>
            <p:spPr bwMode="auto">
              <a:xfrm flipH="1">
                <a:off x="1520753"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39" name="Line 21">
                <a:extLst>
                  <a:ext uri="{FF2B5EF4-FFF2-40B4-BE49-F238E27FC236}">
                    <a16:creationId xmlns:a16="http://schemas.microsoft.com/office/drawing/2014/main" xmlns="" id="{20D4583F-653B-4473-914E-D0A5EDB90C06}"/>
                  </a:ext>
                </a:extLst>
              </p:cNvPr>
              <p:cNvSpPr>
                <a:spLocks noChangeShapeType="1"/>
              </p:cNvSpPr>
              <p:nvPr/>
            </p:nvSpPr>
            <p:spPr bwMode="auto">
              <a:xfrm flipH="1">
                <a:off x="891219"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cs typeface="Arial" panose="020B0604020202020204" pitchFamily="34" charset="0"/>
                </a:endParaRPr>
              </a:p>
            </p:txBody>
          </p:sp>
          <p:sp>
            <p:nvSpPr>
              <p:cNvPr id="140" name="TextBox 139">
                <a:extLst>
                  <a:ext uri="{FF2B5EF4-FFF2-40B4-BE49-F238E27FC236}">
                    <a16:creationId xmlns:a16="http://schemas.microsoft.com/office/drawing/2014/main" xmlns="" id="{D300648F-9B95-4B8C-A042-24B3BDEF5A7A}"/>
                  </a:ext>
                </a:extLst>
              </p:cNvPr>
              <p:cNvSpPr txBox="1"/>
              <p:nvPr/>
            </p:nvSpPr>
            <p:spPr>
              <a:xfrm>
                <a:off x="2319782" y="4844192"/>
                <a:ext cx="834589" cy="305105"/>
              </a:xfrm>
              <a:prstGeom prst="rect">
                <a:avLst/>
              </a:prstGeom>
              <a:noFill/>
            </p:spPr>
            <p:txBody>
              <a:bodyPr wrap="none" rtlCol="0">
                <a:spAutoFit/>
              </a:bodyPr>
              <a:lstStyle/>
              <a:p>
                <a:pPr algn="ctr" fontAlgn="base">
                  <a:spcBef>
                    <a:spcPct val="0"/>
                  </a:spcBef>
                  <a:spcAft>
                    <a:spcPct val="0"/>
                  </a:spcAft>
                </a:pPr>
                <a:r>
                  <a:rPr lang="ja-JP" sz="1400" b="0" i="0" strike="noStrike" cap="none" spc="0" baseline="0">
                    <a:solidFill>
                      <a:srgbClr val="4D4D4D"/>
                    </a:solidFill>
                    <a:effectLst/>
                    <a:latin typeface="+mj-lt"/>
                    <a:ea typeface="ＭＳ Ｐゴシック" panose="020B0600070205080204" pitchFamily="50" charset="-128"/>
                    <a:cs typeface="MS UI Gothic"/>
                  </a:rPr>
                  <a:t>期間、月</a:t>
                </a:r>
                <a:endParaRPr lang="en-GB" sz="1400">
                  <a:latin typeface="+mj-lt"/>
                  <a:ea typeface="ＭＳ Ｐゴシック" panose="020B0600070205080204" pitchFamily="50" charset="-128"/>
                  <a:cs typeface="Arial" panose="020B0604020202020204" pitchFamily="34" charset="0"/>
                </a:endParaRPr>
              </a:p>
            </p:txBody>
          </p:sp>
          <p:sp>
            <p:nvSpPr>
              <p:cNvPr id="141" name="TextBox 140">
                <a:extLst>
                  <a:ext uri="{FF2B5EF4-FFF2-40B4-BE49-F238E27FC236}">
                    <a16:creationId xmlns:a16="http://schemas.microsoft.com/office/drawing/2014/main" xmlns="" id="{97312CE5-EF1B-4A5D-8B52-F4785BB50732}"/>
                  </a:ext>
                </a:extLst>
              </p:cNvPr>
              <p:cNvSpPr txBox="1"/>
              <p:nvPr/>
            </p:nvSpPr>
            <p:spPr>
              <a:xfrm>
                <a:off x="303143" y="2309015"/>
                <a:ext cx="477717" cy="307777"/>
              </a:xfrm>
              <a:prstGeom prst="rect">
                <a:avLst/>
              </a:prstGeom>
              <a:noFill/>
            </p:spPr>
            <p:txBody>
              <a:bodyPr wrap="square" rtlCol="0" anchor="ctr" anchorCtr="0">
                <a:spAutoFit/>
              </a:bodyPr>
              <a:lstStyle/>
              <a:p>
                <a:pPr algn="r"/>
                <a:r>
                  <a:rPr lang="ja-JP" sz="1400" b="0" i="0" strike="noStrike" cap="none" spc="0" baseline="0" dirty="0">
                    <a:solidFill>
                      <a:srgbClr val="4D4D4D"/>
                    </a:solidFill>
                    <a:effectLst/>
                    <a:latin typeface="+mj-lt"/>
                    <a:ea typeface="ＭＳ Ｐゴシック" panose="020B0600070205080204" pitchFamily="50" charset="-128"/>
                    <a:cs typeface="MS UI Gothic"/>
                  </a:rPr>
                  <a:t>1.0</a:t>
                </a:r>
                <a:endParaRPr lang="en-GB" sz="1400" dirty="0">
                  <a:latin typeface="+mj-lt"/>
                  <a:ea typeface="ＭＳ Ｐゴシック" panose="020B0600070205080204" pitchFamily="50" charset="-128"/>
                  <a:cs typeface="Arial" panose="020B0604020202020204" pitchFamily="34" charset="0"/>
                </a:endParaRPr>
              </a:p>
            </p:txBody>
          </p:sp>
          <p:sp>
            <p:nvSpPr>
              <p:cNvPr id="142" name="TextBox 141">
                <a:extLst>
                  <a:ext uri="{FF2B5EF4-FFF2-40B4-BE49-F238E27FC236}">
                    <a16:creationId xmlns:a16="http://schemas.microsoft.com/office/drawing/2014/main" xmlns="" id="{A44DB91B-21D2-4784-9B8C-C833B2A7F940}"/>
                  </a:ext>
                </a:extLst>
              </p:cNvPr>
              <p:cNvSpPr txBox="1"/>
              <p:nvPr/>
            </p:nvSpPr>
            <p:spPr>
              <a:xfrm>
                <a:off x="347728" y="2708398"/>
                <a:ext cx="433132" cy="307777"/>
              </a:xfrm>
              <a:prstGeom prst="rect">
                <a:avLst/>
              </a:prstGeom>
              <a:noFill/>
            </p:spPr>
            <p:txBody>
              <a:bodyPr wrap="none" rtlCol="0" anchor="ctr" anchorCtr="0">
                <a:spAutoFit/>
              </a:bodyPr>
              <a:lstStyle/>
              <a:p>
                <a:pPr algn="r"/>
                <a:r>
                  <a:rPr lang="ja-JP" sz="1400" b="0" i="0" strike="noStrike" cap="none" spc="0" baseline="0" dirty="0">
                    <a:solidFill>
                      <a:srgbClr val="4D4D4D"/>
                    </a:solidFill>
                    <a:effectLst/>
                    <a:latin typeface="+mj-lt"/>
                    <a:ea typeface="ＭＳ Ｐゴシック" panose="020B0600070205080204" pitchFamily="50" charset="-128"/>
                    <a:cs typeface="MS UI Gothic"/>
                  </a:rPr>
                  <a:t>0.8</a:t>
                </a:r>
              </a:p>
            </p:txBody>
          </p:sp>
          <p:sp>
            <p:nvSpPr>
              <p:cNvPr id="143" name="TextBox 142">
                <a:extLst>
                  <a:ext uri="{FF2B5EF4-FFF2-40B4-BE49-F238E27FC236}">
                    <a16:creationId xmlns:a16="http://schemas.microsoft.com/office/drawing/2014/main" xmlns="" id="{24708800-FC2A-4C81-969C-63E304B63618}"/>
                  </a:ext>
                </a:extLst>
              </p:cNvPr>
              <p:cNvSpPr txBox="1"/>
              <p:nvPr/>
            </p:nvSpPr>
            <p:spPr>
              <a:xfrm>
                <a:off x="347728" y="3499297"/>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0.4</a:t>
                </a:r>
              </a:p>
            </p:txBody>
          </p:sp>
          <p:sp>
            <p:nvSpPr>
              <p:cNvPr id="144" name="TextBox 143">
                <a:extLst>
                  <a:ext uri="{FF2B5EF4-FFF2-40B4-BE49-F238E27FC236}">
                    <a16:creationId xmlns:a16="http://schemas.microsoft.com/office/drawing/2014/main" xmlns="" id="{9FD55BCB-15F5-40AD-BDC5-A3C1C7827C79}"/>
                  </a:ext>
                </a:extLst>
              </p:cNvPr>
              <p:cNvSpPr txBox="1"/>
              <p:nvPr/>
            </p:nvSpPr>
            <p:spPr>
              <a:xfrm>
                <a:off x="347728" y="3892567"/>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0.2</a:t>
                </a:r>
              </a:p>
            </p:txBody>
          </p:sp>
          <p:sp>
            <p:nvSpPr>
              <p:cNvPr id="145" name="TextBox 144">
                <a:extLst>
                  <a:ext uri="{FF2B5EF4-FFF2-40B4-BE49-F238E27FC236}">
                    <a16:creationId xmlns:a16="http://schemas.microsoft.com/office/drawing/2014/main" xmlns="" id="{B7C0944D-9C74-4C56-BDCB-18C0B6536491}"/>
                  </a:ext>
                </a:extLst>
              </p:cNvPr>
              <p:cNvSpPr txBox="1"/>
              <p:nvPr/>
            </p:nvSpPr>
            <p:spPr>
              <a:xfrm>
                <a:off x="496808" y="4290196"/>
                <a:ext cx="28405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a:t>
                </a:r>
                <a:endParaRPr lang="en-GB" sz="1400">
                  <a:latin typeface="+mj-lt"/>
                  <a:ea typeface="ＭＳ Ｐゴシック" panose="020B0600070205080204" pitchFamily="50" charset="-128"/>
                  <a:cs typeface="Arial" panose="020B0604020202020204" pitchFamily="34" charset="0"/>
                </a:endParaRPr>
              </a:p>
            </p:txBody>
          </p:sp>
          <p:sp>
            <p:nvSpPr>
              <p:cNvPr id="146" name="TextBox 145">
                <a:extLst>
                  <a:ext uri="{FF2B5EF4-FFF2-40B4-BE49-F238E27FC236}">
                    <a16:creationId xmlns:a16="http://schemas.microsoft.com/office/drawing/2014/main" xmlns="" id="{9754869F-3209-43DF-A11F-454D085244F0}"/>
                  </a:ext>
                </a:extLst>
              </p:cNvPr>
              <p:cNvSpPr txBox="1"/>
              <p:nvPr/>
            </p:nvSpPr>
            <p:spPr>
              <a:xfrm>
                <a:off x="754007" y="4610268"/>
                <a:ext cx="284053"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147" name="TextBox 146">
                <a:extLst>
                  <a:ext uri="{FF2B5EF4-FFF2-40B4-BE49-F238E27FC236}">
                    <a16:creationId xmlns:a16="http://schemas.microsoft.com/office/drawing/2014/main" xmlns="" id="{AF97B6B9-D18F-4CA1-8000-24706F6BE688}"/>
                  </a:ext>
                </a:extLst>
              </p:cNvPr>
              <p:cNvSpPr txBox="1"/>
              <p:nvPr/>
            </p:nvSpPr>
            <p:spPr>
              <a:xfrm>
                <a:off x="1380550" y="4610268"/>
                <a:ext cx="284053"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5</a:t>
                </a:r>
              </a:p>
            </p:txBody>
          </p:sp>
          <p:sp>
            <p:nvSpPr>
              <p:cNvPr id="148" name="TextBox 147">
                <a:extLst>
                  <a:ext uri="{FF2B5EF4-FFF2-40B4-BE49-F238E27FC236}">
                    <a16:creationId xmlns:a16="http://schemas.microsoft.com/office/drawing/2014/main" xmlns="" id="{02F8E9E3-CDE9-41A9-B268-3CB68E4ADF5C}"/>
                  </a:ext>
                </a:extLst>
              </p:cNvPr>
              <p:cNvSpPr txBox="1"/>
              <p:nvPr/>
            </p:nvSpPr>
            <p:spPr>
              <a:xfrm>
                <a:off x="2136603" y="4610268"/>
                <a:ext cx="184731" cy="307777"/>
              </a:xfrm>
              <a:prstGeom prst="rect">
                <a:avLst/>
              </a:prstGeom>
              <a:noFill/>
            </p:spPr>
            <p:txBody>
              <a:bodyPr wrap="none" rtlCol="0" anchor="t" anchorCtr="0">
                <a:spAutoFit/>
              </a:bodyPr>
              <a:lstStyle/>
              <a:p>
                <a:pPr algn="ctr"/>
                <a:endParaRPr lang="en-GB" sz="1400">
                  <a:solidFill>
                    <a:srgbClr val="4D4D4D"/>
                  </a:solidFill>
                  <a:latin typeface="+mj-lt"/>
                  <a:ea typeface="ＭＳ Ｐゴシック" panose="020B0600070205080204" pitchFamily="50" charset="-128"/>
                  <a:cs typeface="Arial" panose="020B0604020202020204" pitchFamily="34" charset="0"/>
                </a:endParaRPr>
              </a:p>
            </p:txBody>
          </p:sp>
          <p:sp>
            <p:nvSpPr>
              <p:cNvPr id="149" name="TextBox 148">
                <a:extLst>
                  <a:ext uri="{FF2B5EF4-FFF2-40B4-BE49-F238E27FC236}">
                    <a16:creationId xmlns:a16="http://schemas.microsoft.com/office/drawing/2014/main" xmlns="" id="{597B1B8E-AD4E-46CC-B921-82152AF19194}"/>
                  </a:ext>
                </a:extLst>
              </p:cNvPr>
              <p:cNvSpPr txBox="1"/>
              <p:nvPr/>
            </p:nvSpPr>
            <p:spPr>
              <a:xfrm>
                <a:off x="1926115" y="461026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150" name="TextBox 149">
                <a:extLst>
                  <a:ext uri="{FF2B5EF4-FFF2-40B4-BE49-F238E27FC236}">
                    <a16:creationId xmlns:a16="http://schemas.microsoft.com/office/drawing/2014/main" xmlns="" id="{1D122B43-CC52-4F79-ACDC-583C23474F19}"/>
                  </a:ext>
                </a:extLst>
              </p:cNvPr>
              <p:cNvSpPr txBox="1"/>
              <p:nvPr/>
            </p:nvSpPr>
            <p:spPr>
              <a:xfrm>
                <a:off x="2545896" y="461026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151" name="TextBox 150">
                <a:extLst>
                  <a:ext uri="{FF2B5EF4-FFF2-40B4-BE49-F238E27FC236}">
                    <a16:creationId xmlns:a16="http://schemas.microsoft.com/office/drawing/2014/main" xmlns="" id="{4A862AF3-51CB-49D5-9E95-EBB455839FD5}"/>
                  </a:ext>
                </a:extLst>
              </p:cNvPr>
              <p:cNvSpPr txBox="1"/>
              <p:nvPr/>
            </p:nvSpPr>
            <p:spPr>
              <a:xfrm>
                <a:off x="3153165" y="461611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152" name="TextBox 151">
                <a:extLst>
                  <a:ext uri="{FF2B5EF4-FFF2-40B4-BE49-F238E27FC236}">
                    <a16:creationId xmlns:a16="http://schemas.microsoft.com/office/drawing/2014/main" xmlns="" id="{F9B4ECEB-3D61-4A34-B8A6-BF42C63C72AB}"/>
                  </a:ext>
                </a:extLst>
              </p:cNvPr>
              <p:cNvSpPr txBox="1"/>
              <p:nvPr/>
            </p:nvSpPr>
            <p:spPr>
              <a:xfrm>
                <a:off x="3775726" y="461611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25</a:t>
                </a:r>
              </a:p>
            </p:txBody>
          </p:sp>
          <p:sp>
            <p:nvSpPr>
              <p:cNvPr id="153" name="Line 17">
                <a:extLst>
                  <a:ext uri="{FF2B5EF4-FFF2-40B4-BE49-F238E27FC236}">
                    <a16:creationId xmlns:a16="http://schemas.microsoft.com/office/drawing/2014/main" xmlns="" id="{A8EF3017-6960-48CD-BF8C-D0E282A8CE90}"/>
                  </a:ext>
                </a:extLst>
              </p:cNvPr>
              <p:cNvSpPr>
                <a:spLocks noChangeShapeType="1"/>
              </p:cNvSpPr>
              <p:nvPr/>
            </p:nvSpPr>
            <p:spPr bwMode="auto">
              <a:xfrm flipH="1">
                <a:off x="4574028" y="456904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54" name="TextBox 153">
                <a:extLst>
                  <a:ext uri="{FF2B5EF4-FFF2-40B4-BE49-F238E27FC236}">
                    <a16:creationId xmlns:a16="http://schemas.microsoft.com/office/drawing/2014/main" xmlns="" id="{D7DD0C51-93E4-49D1-8608-91839A3FC0B8}"/>
                  </a:ext>
                </a:extLst>
              </p:cNvPr>
              <p:cNvSpPr txBox="1"/>
              <p:nvPr/>
            </p:nvSpPr>
            <p:spPr>
              <a:xfrm>
                <a:off x="4385326" y="461611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30</a:t>
                </a:r>
              </a:p>
            </p:txBody>
          </p:sp>
        </p:grpSp>
        <p:cxnSp>
          <p:nvCxnSpPr>
            <p:cNvPr id="124" name="Straight Connector 123">
              <a:extLst>
                <a:ext uri="{FF2B5EF4-FFF2-40B4-BE49-F238E27FC236}">
                  <a16:creationId xmlns:a16="http://schemas.microsoft.com/office/drawing/2014/main" xmlns="" id="{16C3C70A-7589-45F4-8065-E023FFE2E43D}"/>
                </a:ext>
              </a:extLst>
            </p:cNvPr>
            <p:cNvCxnSpPr/>
            <p:nvPr/>
          </p:nvCxnSpPr>
          <p:spPr>
            <a:xfrm>
              <a:off x="794651" y="3472082"/>
              <a:ext cx="37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5344C47C-12A9-4419-9E79-2C0F40B47A19}"/>
                </a:ext>
              </a:extLst>
            </p:cNvPr>
            <p:cNvSpPr txBox="1"/>
            <p:nvPr/>
          </p:nvSpPr>
          <p:spPr>
            <a:xfrm>
              <a:off x="2767613" y="2384364"/>
              <a:ext cx="1376788" cy="523220"/>
            </a:xfrm>
            <a:prstGeom prst="rect">
              <a:avLst/>
            </a:prstGeom>
            <a:noFill/>
          </p:spPr>
          <p:txBody>
            <a:bodyPr wrap="none" rtlCol="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n = 39、31件</a:t>
              </a:r>
              <a:r>
                <a:rPr sz="1400">
                  <a:latin typeface="+mj-lt"/>
                  <a:ea typeface="ＭＳ Ｐゴシック" panose="020B0600070205080204" pitchFamily="50" charset="-128"/>
                </a:rPr>
                <a:t/>
              </a:r>
              <a:br>
                <a:rPr sz="1400">
                  <a:latin typeface="+mj-lt"/>
                  <a:ea typeface="ＭＳ Ｐゴシック" panose="020B0600070205080204" pitchFamily="50" charset="-128"/>
                </a:rPr>
              </a:br>
              <a:r>
                <a:rPr lang="ja-JP" sz="1400" b="0" i="0" strike="noStrike" cap="none" spc="0" baseline="0">
                  <a:solidFill>
                    <a:srgbClr val="4D4D4D"/>
                  </a:solidFill>
                  <a:effectLst/>
                  <a:latin typeface="+mj-lt"/>
                  <a:ea typeface="ＭＳ Ｐゴシック" panose="020B0600070205080204" pitchFamily="50" charset="-128"/>
                  <a:cs typeface="MS UI Gothic"/>
                </a:rPr>
                <a:t>mPFS 11.1ヵ月</a:t>
              </a:r>
            </a:p>
          </p:txBody>
        </p:sp>
      </p:grpSp>
      <p:grpSp>
        <p:nvGrpSpPr>
          <p:cNvPr id="155" name="Group 154">
            <a:extLst>
              <a:ext uri="{FF2B5EF4-FFF2-40B4-BE49-F238E27FC236}">
                <a16:creationId xmlns:a16="http://schemas.microsoft.com/office/drawing/2014/main" xmlns="" id="{7598F21B-D789-4F06-A184-3DC525287B2F}"/>
              </a:ext>
            </a:extLst>
          </p:cNvPr>
          <p:cNvGrpSpPr/>
          <p:nvPr/>
        </p:nvGrpSpPr>
        <p:grpSpPr>
          <a:xfrm>
            <a:off x="4636368" y="2309015"/>
            <a:ext cx="4421035" cy="2840282"/>
            <a:chOff x="347728" y="2309015"/>
            <a:chExt cx="4421035" cy="2840282"/>
          </a:xfrm>
        </p:grpSpPr>
        <p:grpSp>
          <p:nvGrpSpPr>
            <p:cNvPr id="156" name="Group 155">
              <a:extLst>
                <a:ext uri="{FF2B5EF4-FFF2-40B4-BE49-F238E27FC236}">
                  <a16:creationId xmlns:a16="http://schemas.microsoft.com/office/drawing/2014/main" xmlns="" id="{FFC870AA-8814-41CD-AB35-0E009A628F19}"/>
                </a:ext>
              </a:extLst>
            </p:cNvPr>
            <p:cNvGrpSpPr/>
            <p:nvPr/>
          </p:nvGrpSpPr>
          <p:grpSpPr>
            <a:xfrm>
              <a:off x="347728" y="2309015"/>
              <a:ext cx="4421035" cy="2840282"/>
              <a:chOff x="347728" y="2309015"/>
              <a:chExt cx="4421035" cy="2840282"/>
            </a:xfrm>
          </p:grpSpPr>
          <p:sp>
            <p:nvSpPr>
              <p:cNvPr id="159" name="TextBox 158">
                <a:extLst>
                  <a:ext uri="{FF2B5EF4-FFF2-40B4-BE49-F238E27FC236}">
                    <a16:creationId xmlns:a16="http://schemas.microsoft.com/office/drawing/2014/main" xmlns="" id="{FD37EC62-A820-4D02-A3BE-7B1A66ED96BF}"/>
                  </a:ext>
                </a:extLst>
              </p:cNvPr>
              <p:cNvSpPr txBox="1"/>
              <p:nvPr/>
            </p:nvSpPr>
            <p:spPr>
              <a:xfrm>
                <a:off x="347728" y="3097311"/>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0.6</a:t>
                </a:r>
              </a:p>
            </p:txBody>
          </p:sp>
          <p:sp>
            <p:nvSpPr>
              <p:cNvPr id="160" name="Freeform 57">
                <a:extLst>
                  <a:ext uri="{FF2B5EF4-FFF2-40B4-BE49-F238E27FC236}">
                    <a16:creationId xmlns:a16="http://schemas.microsoft.com/office/drawing/2014/main" xmlns="" id="{7E9A4617-8B69-414B-86C6-463347919919}"/>
                  </a:ext>
                </a:extLst>
              </p:cNvPr>
              <p:cNvSpPr/>
              <p:nvPr/>
            </p:nvSpPr>
            <p:spPr bwMode="auto">
              <a:xfrm>
                <a:off x="798089" y="2465151"/>
                <a:ext cx="3782693" cy="2097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1" name="Line 6">
                <a:extLst>
                  <a:ext uri="{FF2B5EF4-FFF2-40B4-BE49-F238E27FC236}">
                    <a16:creationId xmlns:a16="http://schemas.microsoft.com/office/drawing/2014/main" xmlns="" id="{E642F3C2-4049-421B-8F40-01F4E4330F1E}"/>
                  </a:ext>
                </a:extLst>
              </p:cNvPr>
              <p:cNvSpPr>
                <a:spLocks noChangeShapeType="1"/>
              </p:cNvSpPr>
              <p:nvPr/>
            </p:nvSpPr>
            <p:spPr bwMode="auto">
              <a:xfrm>
                <a:off x="709889" y="2465150"/>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2" name="Line 7">
                <a:extLst>
                  <a:ext uri="{FF2B5EF4-FFF2-40B4-BE49-F238E27FC236}">
                    <a16:creationId xmlns:a16="http://schemas.microsoft.com/office/drawing/2014/main" xmlns="" id="{D292AB9A-1E78-44F7-94CB-8BA90EEE3848}"/>
                  </a:ext>
                </a:extLst>
              </p:cNvPr>
              <p:cNvSpPr>
                <a:spLocks noChangeShapeType="1"/>
              </p:cNvSpPr>
              <p:nvPr/>
            </p:nvSpPr>
            <p:spPr bwMode="auto">
              <a:xfrm>
                <a:off x="709889" y="2862965"/>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3" name="Line 8">
                <a:extLst>
                  <a:ext uri="{FF2B5EF4-FFF2-40B4-BE49-F238E27FC236}">
                    <a16:creationId xmlns:a16="http://schemas.microsoft.com/office/drawing/2014/main" xmlns="" id="{99DAA450-BBC9-4C02-9C8F-CA787D0E1BF6}"/>
                  </a:ext>
                </a:extLst>
              </p:cNvPr>
              <p:cNvSpPr>
                <a:spLocks noChangeShapeType="1"/>
              </p:cNvSpPr>
              <p:nvPr/>
            </p:nvSpPr>
            <p:spPr bwMode="auto">
              <a:xfrm>
                <a:off x="709889" y="3252064"/>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4" name="Line 9">
                <a:extLst>
                  <a:ext uri="{FF2B5EF4-FFF2-40B4-BE49-F238E27FC236}">
                    <a16:creationId xmlns:a16="http://schemas.microsoft.com/office/drawing/2014/main" xmlns="" id="{E0C75A69-D9C6-428B-9329-35BFBDEC7D24}"/>
                  </a:ext>
                </a:extLst>
              </p:cNvPr>
              <p:cNvSpPr>
                <a:spLocks noChangeShapeType="1"/>
              </p:cNvSpPr>
              <p:nvPr/>
            </p:nvSpPr>
            <p:spPr bwMode="auto">
              <a:xfrm>
                <a:off x="709889" y="3654237"/>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5" name="Line 10">
                <a:extLst>
                  <a:ext uri="{FF2B5EF4-FFF2-40B4-BE49-F238E27FC236}">
                    <a16:creationId xmlns:a16="http://schemas.microsoft.com/office/drawing/2014/main" xmlns="" id="{D403AC2D-31A3-4884-8101-5DE3D78E9182}"/>
                  </a:ext>
                </a:extLst>
              </p:cNvPr>
              <p:cNvSpPr>
                <a:spLocks noChangeShapeType="1"/>
              </p:cNvSpPr>
              <p:nvPr/>
            </p:nvSpPr>
            <p:spPr bwMode="auto">
              <a:xfrm>
                <a:off x="709889" y="4047695"/>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6" name="Line 11">
                <a:extLst>
                  <a:ext uri="{FF2B5EF4-FFF2-40B4-BE49-F238E27FC236}">
                    <a16:creationId xmlns:a16="http://schemas.microsoft.com/office/drawing/2014/main" xmlns="" id="{813E42EA-B2D9-4530-8BEC-6D0E2B234A81}"/>
                  </a:ext>
                </a:extLst>
              </p:cNvPr>
              <p:cNvSpPr>
                <a:spLocks noChangeShapeType="1"/>
              </p:cNvSpPr>
              <p:nvPr/>
            </p:nvSpPr>
            <p:spPr bwMode="auto">
              <a:xfrm>
                <a:off x="709889" y="4445511"/>
                <a:ext cx="88199"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7" name="Line 12">
                <a:extLst>
                  <a:ext uri="{FF2B5EF4-FFF2-40B4-BE49-F238E27FC236}">
                    <a16:creationId xmlns:a16="http://schemas.microsoft.com/office/drawing/2014/main" xmlns="" id="{C61B95D7-3E19-4602-BAB7-1A27831615F4}"/>
                  </a:ext>
                </a:extLst>
              </p:cNvPr>
              <p:cNvSpPr>
                <a:spLocks noChangeShapeType="1"/>
              </p:cNvSpPr>
              <p:nvPr/>
            </p:nvSpPr>
            <p:spPr bwMode="auto">
              <a:xfrm flipH="1">
                <a:off x="2731923"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8" name="Line 13">
                <a:extLst>
                  <a:ext uri="{FF2B5EF4-FFF2-40B4-BE49-F238E27FC236}">
                    <a16:creationId xmlns:a16="http://schemas.microsoft.com/office/drawing/2014/main" xmlns="" id="{46F46B0F-2FB3-4FB1-9768-719C2ECA9ECA}"/>
                  </a:ext>
                </a:extLst>
              </p:cNvPr>
              <p:cNvSpPr>
                <a:spLocks noChangeShapeType="1"/>
              </p:cNvSpPr>
              <p:nvPr/>
            </p:nvSpPr>
            <p:spPr bwMode="auto">
              <a:xfrm flipH="1">
                <a:off x="2121534"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69" name="Line 14">
                <a:extLst>
                  <a:ext uri="{FF2B5EF4-FFF2-40B4-BE49-F238E27FC236}">
                    <a16:creationId xmlns:a16="http://schemas.microsoft.com/office/drawing/2014/main" xmlns="" id="{5D787EB2-9FC0-4AB4-A8D3-E825D844598E}"/>
                  </a:ext>
                </a:extLst>
              </p:cNvPr>
              <p:cNvSpPr>
                <a:spLocks noChangeShapeType="1"/>
              </p:cNvSpPr>
              <p:nvPr/>
            </p:nvSpPr>
            <p:spPr bwMode="auto">
              <a:xfrm flipH="1">
                <a:off x="3346293"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70" name="Line 17">
                <a:extLst>
                  <a:ext uri="{FF2B5EF4-FFF2-40B4-BE49-F238E27FC236}">
                    <a16:creationId xmlns:a16="http://schemas.microsoft.com/office/drawing/2014/main" xmlns="" id="{B2089C8F-752A-42F3-BBC5-C6416C8D1A3C}"/>
                  </a:ext>
                </a:extLst>
              </p:cNvPr>
              <p:cNvSpPr>
                <a:spLocks noChangeShapeType="1"/>
              </p:cNvSpPr>
              <p:nvPr/>
            </p:nvSpPr>
            <p:spPr bwMode="auto">
              <a:xfrm flipH="1">
                <a:off x="3964428"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71" name="Line 19">
                <a:extLst>
                  <a:ext uri="{FF2B5EF4-FFF2-40B4-BE49-F238E27FC236}">
                    <a16:creationId xmlns:a16="http://schemas.microsoft.com/office/drawing/2014/main" xmlns="" id="{3974FC6C-3E1A-4DE9-9341-7713B8FAF154}"/>
                  </a:ext>
                </a:extLst>
              </p:cNvPr>
              <p:cNvSpPr>
                <a:spLocks noChangeShapeType="1"/>
              </p:cNvSpPr>
              <p:nvPr/>
            </p:nvSpPr>
            <p:spPr bwMode="auto">
              <a:xfrm flipH="1">
                <a:off x="1520753"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72" name="Line 21">
                <a:extLst>
                  <a:ext uri="{FF2B5EF4-FFF2-40B4-BE49-F238E27FC236}">
                    <a16:creationId xmlns:a16="http://schemas.microsoft.com/office/drawing/2014/main" xmlns="" id="{62C34D58-CF9C-4383-8993-DBB254FA518B}"/>
                  </a:ext>
                </a:extLst>
              </p:cNvPr>
              <p:cNvSpPr>
                <a:spLocks noChangeShapeType="1"/>
              </p:cNvSpPr>
              <p:nvPr/>
            </p:nvSpPr>
            <p:spPr bwMode="auto">
              <a:xfrm flipH="1">
                <a:off x="891219" y="456319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cs typeface="Arial" panose="020B0604020202020204" pitchFamily="34" charset="0"/>
                </a:endParaRPr>
              </a:p>
            </p:txBody>
          </p:sp>
          <p:sp>
            <p:nvSpPr>
              <p:cNvPr id="173" name="TextBox 172">
                <a:extLst>
                  <a:ext uri="{FF2B5EF4-FFF2-40B4-BE49-F238E27FC236}">
                    <a16:creationId xmlns:a16="http://schemas.microsoft.com/office/drawing/2014/main" xmlns="" id="{1B3F9140-C9A8-406B-8B33-191D5E68698C}"/>
                  </a:ext>
                </a:extLst>
              </p:cNvPr>
              <p:cNvSpPr txBox="1"/>
              <p:nvPr/>
            </p:nvSpPr>
            <p:spPr>
              <a:xfrm>
                <a:off x="2319783" y="4844192"/>
                <a:ext cx="834589" cy="305105"/>
              </a:xfrm>
              <a:prstGeom prst="rect">
                <a:avLst/>
              </a:prstGeom>
              <a:noFill/>
            </p:spPr>
            <p:txBody>
              <a:bodyPr wrap="none" rtlCol="0">
                <a:spAutoFit/>
              </a:bodyPr>
              <a:lstStyle/>
              <a:p>
                <a:pPr algn="ctr" fontAlgn="base">
                  <a:spcBef>
                    <a:spcPct val="0"/>
                  </a:spcBef>
                  <a:spcAft>
                    <a:spcPct val="0"/>
                  </a:spcAft>
                </a:pPr>
                <a:r>
                  <a:rPr lang="ja-JP" sz="1400" b="0" i="0" strike="noStrike" cap="none" spc="0" baseline="0">
                    <a:solidFill>
                      <a:srgbClr val="4D4D4D"/>
                    </a:solidFill>
                    <a:effectLst/>
                    <a:latin typeface="+mj-lt"/>
                    <a:ea typeface="ＭＳ Ｐゴシック" panose="020B0600070205080204" pitchFamily="50" charset="-128"/>
                    <a:cs typeface="MS UI Gothic"/>
                  </a:rPr>
                  <a:t>期間、月</a:t>
                </a:r>
                <a:endParaRPr lang="en-GB" sz="1400">
                  <a:latin typeface="+mj-lt"/>
                  <a:ea typeface="ＭＳ Ｐゴシック" panose="020B0600070205080204" pitchFamily="50" charset="-128"/>
                  <a:cs typeface="Arial" panose="020B0604020202020204" pitchFamily="34" charset="0"/>
                </a:endParaRPr>
              </a:p>
            </p:txBody>
          </p:sp>
          <p:sp>
            <p:nvSpPr>
              <p:cNvPr id="174" name="TextBox 173">
                <a:extLst>
                  <a:ext uri="{FF2B5EF4-FFF2-40B4-BE49-F238E27FC236}">
                    <a16:creationId xmlns:a16="http://schemas.microsoft.com/office/drawing/2014/main" xmlns="" id="{79071F69-5AD3-4CFB-8DAA-72CA4BFA74FA}"/>
                  </a:ext>
                </a:extLst>
              </p:cNvPr>
              <p:cNvSpPr txBox="1"/>
              <p:nvPr/>
            </p:nvSpPr>
            <p:spPr>
              <a:xfrm>
                <a:off x="347728" y="2309015"/>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175" name="TextBox 174">
                <a:extLst>
                  <a:ext uri="{FF2B5EF4-FFF2-40B4-BE49-F238E27FC236}">
                    <a16:creationId xmlns:a16="http://schemas.microsoft.com/office/drawing/2014/main" xmlns="" id="{B5F6815D-D123-49A9-93FD-A62ED2EAC3F6}"/>
                  </a:ext>
                </a:extLst>
              </p:cNvPr>
              <p:cNvSpPr txBox="1"/>
              <p:nvPr/>
            </p:nvSpPr>
            <p:spPr>
              <a:xfrm>
                <a:off x="347728" y="2708398"/>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0.8</a:t>
                </a:r>
              </a:p>
            </p:txBody>
          </p:sp>
          <p:sp>
            <p:nvSpPr>
              <p:cNvPr id="176" name="TextBox 175">
                <a:extLst>
                  <a:ext uri="{FF2B5EF4-FFF2-40B4-BE49-F238E27FC236}">
                    <a16:creationId xmlns:a16="http://schemas.microsoft.com/office/drawing/2014/main" xmlns="" id="{B68AE545-8398-4EB8-BD24-3876C2D0D648}"/>
                  </a:ext>
                </a:extLst>
              </p:cNvPr>
              <p:cNvSpPr txBox="1"/>
              <p:nvPr/>
            </p:nvSpPr>
            <p:spPr>
              <a:xfrm>
                <a:off x="347728" y="3499297"/>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0.4</a:t>
                </a:r>
              </a:p>
            </p:txBody>
          </p:sp>
          <p:sp>
            <p:nvSpPr>
              <p:cNvPr id="177" name="TextBox 176">
                <a:extLst>
                  <a:ext uri="{FF2B5EF4-FFF2-40B4-BE49-F238E27FC236}">
                    <a16:creationId xmlns:a16="http://schemas.microsoft.com/office/drawing/2014/main" xmlns="" id="{5F749222-6887-428E-A82E-4A1FC076FF81}"/>
                  </a:ext>
                </a:extLst>
              </p:cNvPr>
              <p:cNvSpPr txBox="1"/>
              <p:nvPr/>
            </p:nvSpPr>
            <p:spPr>
              <a:xfrm>
                <a:off x="347728" y="3892567"/>
                <a:ext cx="43313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0.2</a:t>
                </a:r>
              </a:p>
            </p:txBody>
          </p:sp>
          <p:sp>
            <p:nvSpPr>
              <p:cNvPr id="178" name="TextBox 177">
                <a:extLst>
                  <a:ext uri="{FF2B5EF4-FFF2-40B4-BE49-F238E27FC236}">
                    <a16:creationId xmlns:a16="http://schemas.microsoft.com/office/drawing/2014/main" xmlns="" id="{6CCDA480-7A6E-492D-ABE0-C5DD731EA0DC}"/>
                  </a:ext>
                </a:extLst>
              </p:cNvPr>
              <p:cNvSpPr txBox="1"/>
              <p:nvPr/>
            </p:nvSpPr>
            <p:spPr>
              <a:xfrm>
                <a:off x="496808" y="4290196"/>
                <a:ext cx="284052" cy="307777"/>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j-lt"/>
                    <a:ea typeface="ＭＳ Ｐゴシック" panose="020B0600070205080204" pitchFamily="50" charset="-128"/>
                    <a:cs typeface="MS UI Gothic"/>
                  </a:rPr>
                  <a:t>0</a:t>
                </a:r>
                <a:endParaRPr lang="en-GB" sz="1400">
                  <a:latin typeface="+mj-lt"/>
                  <a:ea typeface="ＭＳ Ｐゴシック" panose="020B0600070205080204" pitchFamily="50" charset="-128"/>
                  <a:cs typeface="Arial" panose="020B0604020202020204" pitchFamily="34" charset="0"/>
                </a:endParaRPr>
              </a:p>
            </p:txBody>
          </p:sp>
          <p:sp>
            <p:nvSpPr>
              <p:cNvPr id="179" name="TextBox 178">
                <a:extLst>
                  <a:ext uri="{FF2B5EF4-FFF2-40B4-BE49-F238E27FC236}">
                    <a16:creationId xmlns:a16="http://schemas.microsoft.com/office/drawing/2014/main" xmlns="" id="{E96E0182-8F14-4626-9469-325DFB55B4EB}"/>
                  </a:ext>
                </a:extLst>
              </p:cNvPr>
              <p:cNvSpPr txBox="1"/>
              <p:nvPr/>
            </p:nvSpPr>
            <p:spPr>
              <a:xfrm>
                <a:off x="754007" y="4610268"/>
                <a:ext cx="284053"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0</a:t>
                </a:r>
              </a:p>
            </p:txBody>
          </p:sp>
          <p:sp>
            <p:nvSpPr>
              <p:cNvPr id="180" name="TextBox 179">
                <a:extLst>
                  <a:ext uri="{FF2B5EF4-FFF2-40B4-BE49-F238E27FC236}">
                    <a16:creationId xmlns:a16="http://schemas.microsoft.com/office/drawing/2014/main" xmlns="" id="{C93AB676-4877-4C91-AF33-42060CC52665}"/>
                  </a:ext>
                </a:extLst>
              </p:cNvPr>
              <p:cNvSpPr txBox="1"/>
              <p:nvPr/>
            </p:nvSpPr>
            <p:spPr>
              <a:xfrm>
                <a:off x="1380551" y="4610268"/>
                <a:ext cx="284053"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5</a:t>
                </a:r>
              </a:p>
            </p:txBody>
          </p:sp>
          <p:sp>
            <p:nvSpPr>
              <p:cNvPr id="181" name="TextBox 180">
                <a:extLst>
                  <a:ext uri="{FF2B5EF4-FFF2-40B4-BE49-F238E27FC236}">
                    <a16:creationId xmlns:a16="http://schemas.microsoft.com/office/drawing/2014/main" xmlns="" id="{EA15102E-6C6C-4182-BA48-DC800175F88B}"/>
                  </a:ext>
                </a:extLst>
              </p:cNvPr>
              <p:cNvSpPr txBox="1"/>
              <p:nvPr/>
            </p:nvSpPr>
            <p:spPr>
              <a:xfrm>
                <a:off x="2136603" y="4610268"/>
                <a:ext cx="184731" cy="307777"/>
              </a:xfrm>
              <a:prstGeom prst="rect">
                <a:avLst/>
              </a:prstGeom>
              <a:noFill/>
            </p:spPr>
            <p:txBody>
              <a:bodyPr wrap="none" rtlCol="0" anchor="t" anchorCtr="0">
                <a:spAutoFit/>
              </a:bodyPr>
              <a:lstStyle/>
              <a:p>
                <a:pPr algn="ctr"/>
                <a:endParaRPr lang="en-GB" sz="1400">
                  <a:solidFill>
                    <a:srgbClr val="4D4D4D"/>
                  </a:solidFill>
                  <a:latin typeface="+mj-lt"/>
                  <a:ea typeface="ＭＳ Ｐゴシック" panose="020B0600070205080204" pitchFamily="50" charset="-128"/>
                  <a:cs typeface="Arial" panose="020B0604020202020204" pitchFamily="34" charset="0"/>
                </a:endParaRPr>
              </a:p>
            </p:txBody>
          </p:sp>
          <p:sp>
            <p:nvSpPr>
              <p:cNvPr id="182" name="TextBox 181">
                <a:extLst>
                  <a:ext uri="{FF2B5EF4-FFF2-40B4-BE49-F238E27FC236}">
                    <a16:creationId xmlns:a16="http://schemas.microsoft.com/office/drawing/2014/main" xmlns="" id="{C1176282-69B2-4148-8633-3DED183ADEC5}"/>
                  </a:ext>
                </a:extLst>
              </p:cNvPr>
              <p:cNvSpPr txBox="1"/>
              <p:nvPr/>
            </p:nvSpPr>
            <p:spPr>
              <a:xfrm>
                <a:off x="1926115" y="461026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10</a:t>
                </a:r>
              </a:p>
            </p:txBody>
          </p:sp>
          <p:sp>
            <p:nvSpPr>
              <p:cNvPr id="183" name="TextBox 182">
                <a:extLst>
                  <a:ext uri="{FF2B5EF4-FFF2-40B4-BE49-F238E27FC236}">
                    <a16:creationId xmlns:a16="http://schemas.microsoft.com/office/drawing/2014/main" xmlns="" id="{FF52E742-72C2-4B5E-8170-CEEC6CC0E920}"/>
                  </a:ext>
                </a:extLst>
              </p:cNvPr>
              <p:cNvSpPr txBox="1"/>
              <p:nvPr/>
            </p:nvSpPr>
            <p:spPr>
              <a:xfrm>
                <a:off x="2545897" y="461026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15</a:t>
                </a:r>
              </a:p>
            </p:txBody>
          </p:sp>
          <p:sp>
            <p:nvSpPr>
              <p:cNvPr id="184" name="TextBox 183">
                <a:extLst>
                  <a:ext uri="{FF2B5EF4-FFF2-40B4-BE49-F238E27FC236}">
                    <a16:creationId xmlns:a16="http://schemas.microsoft.com/office/drawing/2014/main" xmlns="" id="{86FCDE07-2F6F-4DA2-A370-A6CB2D4ACE2E}"/>
                  </a:ext>
                </a:extLst>
              </p:cNvPr>
              <p:cNvSpPr txBox="1"/>
              <p:nvPr/>
            </p:nvSpPr>
            <p:spPr>
              <a:xfrm>
                <a:off x="3153164" y="461611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20</a:t>
                </a:r>
              </a:p>
            </p:txBody>
          </p:sp>
          <p:sp>
            <p:nvSpPr>
              <p:cNvPr id="185" name="TextBox 184">
                <a:extLst>
                  <a:ext uri="{FF2B5EF4-FFF2-40B4-BE49-F238E27FC236}">
                    <a16:creationId xmlns:a16="http://schemas.microsoft.com/office/drawing/2014/main" xmlns="" id="{0F626D26-234D-4200-8109-3B6B0CB9AD70}"/>
                  </a:ext>
                </a:extLst>
              </p:cNvPr>
              <p:cNvSpPr txBox="1"/>
              <p:nvPr/>
            </p:nvSpPr>
            <p:spPr>
              <a:xfrm>
                <a:off x="3775725" y="461611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25</a:t>
                </a:r>
              </a:p>
            </p:txBody>
          </p:sp>
          <p:sp>
            <p:nvSpPr>
              <p:cNvPr id="186" name="Line 17">
                <a:extLst>
                  <a:ext uri="{FF2B5EF4-FFF2-40B4-BE49-F238E27FC236}">
                    <a16:creationId xmlns:a16="http://schemas.microsoft.com/office/drawing/2014/main" xmlns="" id="{EE4C9D4C-F3DD-4081-9736-B8BC0701E7F3}"/>
                  </a:ext>
                </a:extLst>
              </p:cNvPr>
              <p:cNvSpPr>
                <a:spLocks noChangeShapeType="1"/>
              </p:cNvSpPr>
              <p:nvPr/>
            </p:nvSpPr>
            <p:spPr bwMode="auto">
              <a:xfrm flipH="1">
                <a:off x="4574028" y="4569047"/>
                <a:ext cx="0" cy="92891"/>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j-lt"/>
                  <a:ea typeface="ＭＳ Ｐゴシック" panose="020B0600070205080204" pitchFamily="50" charset="-128"/>
                </a:endParaRPr>
              </a:p>
            </p:txBody>
          </p:sp>
          <p:sp>
            <p:nvSpPr>
              <p:cNvPr id="187" name="TextBox 186">
                <a:extLst>
                  <a:ext uri="{FF2B5EF4-FFF2-40B4-BE49-F238E27FC236}">
                    <a16:creationId xmlns:a16="http://schemas.microsoft.com/office/drawing/2014/main" xmlns="" id="{89DD2500-5CCF-4256-BA13-EE84ACBEC1E4}"/>
                  </a:ext>
                </a:extLst>
              </p:cNvPr>
              <p:cNvSpPr txBox="1"/>
              <p:nvPr/>
            </p:nvSpPr>
            <p:spPr>
              <a:xfrm>
                <a:off x="4385325" y="4616118"/>
                <a:ext cx="383438" cy="307777"/>
              </a:xfrm>
              <a:prstGeom prst="rect">
                <a:avLst/>
              </a:prstGeom>
              <a:noFill/>
            </p:spPr>
            <p:txBody>
              <a:bodyPr wrap="none" rtlCol="0" anchor="t" anchorCtr="0">
                <a:spAutoFit/>
              </a:bodyPr>
              <a:lstStyle/>
              <a:p>
                <a:pPr algn="ctr"/>
                <a:r>
                  <a:rPr lang="ja-JP" sz="1400" b="0" i="0" strike="noStrike" cap="none" spc="0" baseline="0">
                    <a:solidFill>
                      <a:srgbClr val="4D4D4D"/>
                    </a:solidFill>
                    <a:effectLst/>
                    <a:latin typeface="+mj-lt"/>
                    <a:ea typeface="ＭＳ Ｐゴシック" panose="020B0600070205080204" pitchFamily="50" charset="-128"/>
                    <a:cs typeface="MS UI Gothic"/>
                  </a:rPr>
                  <a:t>30</a:t>
                </a:r>
              </a:p>
            </p:txBody>
          </p:sp>
        </p:grpSp>
        <p:cxnSp>
          <p:nvCxnSpPr>
            <p:cNvPr id="157" name="Straight Connector 156">
              <a:extLst>
                <a:ext uri="{FF2B5EF4-FFF2-40B4-BE49-F238E27FC236}">
                  <a16:creationId xmlns:a16="http://schemas.microsoft.com/office/drawing/2014/main" xmlns="" id="{749B173A-B5FA-4716-BBE7-7935AD14BC79}"/>
                </a:ext>
              </a:extLst>
            </p:cNvPr>
            <p:cNvCxnSpPr/>
            <p:nvPr/>
          </p:nvCxnSpPr>
          <p:spPr>
            <a:xfrm>
              <a:off x="794651" y="3472082"/>
              <a:ext cx="37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xmlns="" id="{7D3ECBBE-C31A-425E-97FD-7C022B3256C6}"/>
                </a:ext>
              </a:extLst>
            </p:cNvPr>
            <p:cNvSpPr txBox="1"/>
            <p:nvPr/>
          </p:nvSpPr>
          <p:spPr>
            <a:xfrm>
              <a:off x="3031810" y="2384364"/>
              <a:ext cx="1083951" cy="307777"/>
            </a:xfrm>
            <a:prstGeom prst="rect">
              <a:avLst/>
            </a:prstGeom>
            <a:noFill/>
          </p:spPr>
          <p:txBody>
            <a:bodyPr wrap="none" rtlCol="0">
              <a:spAutoFit/>
            </a:bodyPr>
            <a:lstStyle/>
            <a:p>
              <a:r>
                <a:rPr lang="ja-JP" sz="1400" b="0" i="0" strike="noStrike" cap="none" spc="0" baseline="0">
                  <a:solidFill>
                    <a:srgbClr val="4D4D4D"/>
                  </a:solidFill>
                  <a:effectLst/>
                  <a:latin typeface="+mj-lt"/>
                  <a:ea typeface="ＭＳ Ｐゴシック" panose="020B0600070205080204" pitchFamily="50" charset="-128"/>
                  <a:cs typeface="MS UI Gothic"/>
                </a:rPr>
                <a:t>n = 39、6件</a:t>
              </a:r>
            </a:p>
          </p:txBody>
        </p:sp>
      </p:grpSp>
      <p:grpSp>
        <p:nvGrpSpPr>
          <p:cNvPr id="188" name="Group 187">
            <a:extLst>
              <a:ext uri="{FF2B5EF4-FFF2-40B4-BE49-F238E27FC236}">
                <a16:creationId xmlns:a16="http://schemas.microsoft.com/office/drawing/2014/main" xmlns="" id="{9C26838C-B688-42D8-91A5-352AE00C14CA}"/>
              </a:ext>
            </a:extLst>
          </p:cNvPr>
          <p:cNvGrpSpPr/>
          <p:nvPr/>
        </p:nvGrpSpPr>
        <p:grpSpPr>
          <a:xfrm>
            <a:off x="896385" y="2469613"/>
            <a:ext cx="2736000" cy="1832073"/>
            <a:chOff x="896385" y="2469613"/>
            <a:chExt cx="2736000" cy="1832073"/>
          </a:xfrm>
        </p:grpSpPr>
        <p:sp>
          <p:nvSpPr>
            <p:cNvPr id="189" name="Graphic 80">
              <a:extLst>
                <a:ext uri="{FF2B5EF4-FFF2-40B4-BE49-F238E27FC236}">
                  <a16:creationId xmlns:a16="http://schemas.microsoft.com/office/drawing/2014/main" xmlns="" id="{BCB62365-F600-4449-B03C-C400E5581474}"/>
                </a:ext>
              </a:extLst>
            </p:cNvPr>
            <p:cNvSpPr/>
            <p:nvPr/>
          </p:nvSpPr>
          <p:spPr>
            <a:xfrm>
              <a:off x="896385" y="2469613"/>
              <a:ext cx="2736000" cy="1789200"/>
            </a:xfrm>
            <a:custGeom>
              <a:avLst/>
              <a:gdLst>
                <a:gd name="connsiteX0" fmla="*/ 4282916 w 4276725"/>
                <a:gd name="connsiteY0" fmla="*/ 2797550 h 2790825"/>
                <a:gd name="connsiteX1" fmla="*/ 4189666 w 4276725"/>
                <a:gd name="connsiteY1" fmla="*/ 2797550 h 2790825"/>
                <a:gd name="connsiteX2" fmla="*/ 4189666 w 4276725"/>
                <a:gd name="connsiteY2" fmla="*/ 2501141 h 2790825"/>
                <a:gd name="connsiteX3" fmla="*/ 3456975 w 4276725"/>
                <a:gd name="connsiteY3" fmla="*/ 2501141 h 2790825"/>
                <a:gd name="connsiteX4" fmla="*/ 3456975 w 4276725"/>
                <a:gd name="connsiteY4" fmla="*/ 2387908 h 2790825"/>
                <a:gd name="connsiteX5" fmla="*/ 2914117 w 4276725"/>
                <a:gd name="connsiteY5" fmla="*/ 2387908 h 2790825"/>
                <a:gd name="connsiteX6" fmla="*/ 2914117 w 4276725"/>
                <a:gd name="connsiteY6" fmla="*/ 2307984 h 2790825"/>
                <a:gd name="connsiteX7" fmla="*/ 2814209 w 4276725"/>
                <a:gd name="connsiteY7" fmla="*/ 2307984 h 2790825"/>
                <a:gd name="connsiteX8" fmla="*/ 2814209 w 4276725"/>
                <a:gd name="connsiteY8" fmla="*/ 2214725 h 2790825"/>
                <a:gd name="connsiteX9" fmla="*/ 2584409 w 4276725"/>
                <a:gd name="connsiteY9" fmla="*/ 2214725 h 2790825"/>
                <a:gd name="connsiteX10" fmla="*/ 2584409 w 4276725"/>
                <a:gd name="connsiteY10" fmla="*/ 2121475 h 2790825"/>
                <a:gd name="connsiteX11" fmla="*/ 2527792 w 4276725"/>
                <a:gd name="connsiteY11" fmla="*/ 2121475 h 2790825"/>
                <a:gd name="connsiteX12" fmla="*/ 2527792 w 4276725"/>
                <a:gd name="connsiteY12" fmla="*/ 2041550 h 2790825"/>
                <a:gd name="connsiteX13" fmla="*/ 2501141 w 4276725"/>
                <a:gd name="connsiteY13" fmla="*/ 2041550 h 2790825"/>
                <a:gd name="connsiteX14" fmla="*/ 2501141 w 4276725"/>
                <a:gd name="connsiteY14" fmla="*/ 1941633 h 2790825"/>
                <a:gd name="connsiteX15" fmla="*/ 2341283 w 4276725"/>
                <a:gd name="connsiteY15" fmla="*/ 1941633 h 2790825"/>
                <a:gd name="connsiteX16" fmla="*/ 2341283 w 4276725"/>
                <a:gd name="connsiteY16" fmla="*/ 1848383 h 2790825"/>
                <a:gd name="connsiteX17" fmla="*/ 2211400 w 4276725"/>
                <a:gd name="connsiteY17" fmla="*/ 1848383 h 2790825"/>
                <a:gd name="connsiteX18" fmla="*/ 2211400 w 4276725"/>
                <a:gd name="connsiteY18" fmla="*/ 1781775 h 2790825"/>
                <a:gd name="connsiteX19" fmla="*/ 2174767 w 4276725"/>
                <a:gd name="connsiteY19" fmla="*/ 1781775 h 2790825"/>
                <a:gd name="connsiteX20" fmla="*/ 2174767 w 4276725"/>
                <a:gd name="connsiteY20" fmla="*/ 1698517 h 2790825"/>
                <a:gd name="connsiteX21" fmla="*/ 2148116 w 4276725"/>
                <a:gd name="connsiteY21" fmla="*/ 1698517 h 2790825"/>
                <a:gd name="connsiteX22" fmla="*/ 2148116 w 4276725"/>
                <a:gd name="connsiteY22" fmla="*/ 1595276 h 2790825"/>
                <a:gd name="connsiteX23" fmla="*/ 2131467 w 4276725"/>
                <a:gd name="connsiteY23" fmla="*/ 1595276 h 2790825"/>
                <a:gd name="connsiteX24" fmla="*/ 2131467 w 4276725"/>
                <a:gd name="connsiteY24" fmla="*/ 1452067 h 2790825"/>
                <a:gd name="connsiteX25" fmla="*/ 2114817 w 4276725"/>
                <a:gd name="connsiteY25" fmla="*/ 1452067 h 2790825"/>
                <a:gd name="connsiteX26" fmla="*/ 2114817 w 4276725"/>
                <a:gd name="connsiteY26" fmla="*/ 1365475 h 2790825"/>
                <a:gd name="connsiteX27" fmla="*/ 1934975 w 4276725"/>
                <a:gd name="connsiteY27" fmla="*/ 1365475 h 2790825"/>
                <a:gd name="connsiteX28" fmla="*/ 1934975 w 4276725"/>
                <a:gd name="connsiteY28" fmla="*/ 1282208 h 2790825"/>
                <a:gd name="connsiteX29" fmla="*/ 1861709 w 4276725"/>
                <a:gd name="connsiteY29" fmla="*/ 1282208 h 2790825"/>
                <a:gd name="connsiteX30" fmla="*/ 1861709 w 4276725"/>
                <a:gd name="connsiteY30" fmla="*/ 1202284 h 2790825"/>
                <a:gd name="connsiteX31" fmla="*/ 1831734 w 4276725"/>
                <a:gd name="connsiteY31" fmla="*/ 1202284 h 2790825"/>
                <a:gd name="connsiteX32" fmla="*/ 1831734 w 4276725"/>
                <a:gd name="connsiteY32" fmla="*/ 1109034 h 2790825"/>
                <a:gd name="connsiteX33" fmla="*/ 1808417 w 4276725"/>
                <a:gd name="connsiteY33" fmla="*/ 1109034 h 2790825"/>
                <a:gd name="connsiteX34" fmla="*/ 1808417 w 4276725"/>
                <a:gd name="connsiteY34" fmla="*/ 1032434 h 2790825"/>
                <a:gd name="connsiteX35" fmla="*/ 1758458 w 4276725"/>
                <a:gd name="connsiteY35" fmla="*/ 1032434 h 2790825"/>
                <a:gd name="connsiteX36" fmla="*/ 1758458 w 4276725"/>
                <a:gd name="connsiteY36" fmla="*/ 959158 h 2790825"/>
                <a:gd name="connsiteX37" fmla="*/ 1641901 w 4276725"/>
                <a:gd name="connsiteY37" fmla="*/ 959158 h 2790825"/>
                <a:gd name="connsiteX38" fmla="*/ 1641901 w 4276725"/>
                <a:gd name="connsiteY38" fmla="*/ 875901 h 2790825"/>
                <a:gd name="connsiteX39" fmla="*/ 1595276 w 4276725"/>
                <a:gd name="connsiteY39" fmla="*/ 875901 h 2790825"/>
                <a:gd name="connsiteX40" fmla="*/ 1595276 w 4276725"/>
                <a:gd name="connsiteY40" fmla="*/ 799301 h 2790825"/>
                <a:gd name="connsiteX41" fmla="*/ 1548641 w 4276725"/>
                <a:gd name="connsiteY41" fmla="*/ 799301 h 2790825"/>
                <a:gd name="connsiteX42" fmla="*/ 1548641 w 4276725"/>
                <a:gd name="connsiteY42" fmla="*/ 716040 h 2790825"/>
                <a:gd name="connsiteX43" fmla="*/ 1531992 w 4276725"/>
                <a:gd name="connsiteY43" fmla="*/ 716040 h 2790825"/>
                <a:gd name="connsiteX44" fmla="*/ 1531992 w 4276725"/>
                <a:gd name="connsiteY44" fmla="*/ 552850 h 2790825"/>
                <a:gd name="connsiteX45" fmla="*/ 1462059 w 4276725"/>
                <a:gd name="connsiteY45" fmla="*/ 552850 h 2790825"/>
                <a:gd name="connsiteX46" fmla="*/ 1462059 w 4276725"/>
                <a:gd name="connsiteY46" fmla="*/ 472920 h 2790825"/>
                <a:gd name="connsiteX47" fmla="*/ 1085717 w 4276725"/>
                <a:gd name="connsiteY47" fmla="*/ 472920 h 2790825"/>
                <a:gd name="connsiteX48" fmla="*/ 1085717 w 4276725"/>
                <a:gd name="connsiteY48" fmla="*/ 396320 h 2790825"/>
                <a:gd name="connsiteX49" fmla="*/ 652763 w 4276725"/>
                <a:gd name="connsiteY49" fmla="*/ 396320 h 2790825"/>
                <a:gd name="connsiteX50" fmla="*/ 652763 w 4276725"/>
                <a:gd name="connsiteY50" fmla="*/ 313059 h 2790825"/>
                <a:gd name="connsiteX51" fmla="*/ 402981 w 4276725"/>
                <a:gd name="connsiteY51" fmla="*/ 313059 h 2790825"/>
                <a:gd name="connsiteX52" fmla="*/ 402981 w 4276725"/>
                <a:gd name="connsiteY52" fmla="*/ 233129 h 2790825"/>
                <a:gd name="connsiteX53" fmla="*/ 373007 w 4276725"/>
                <a:gd name="connsiteY53" fmla="*/ 233129 h 2790825"/>
                <a:gd name="connsiteX54" fmla="*/ 373007 w 4276725"/>
                <a:gd name="connsiteY54" fmla="*/ 173182 h 2790825"/>
                <a:gd name="connsiteX55" fmla="*/ 336373 w 4276725"/>
                <a:gd name="connsiteY55" fmla="*/ 173182 h 2790825"/>
                <a:gd name="connsiteX56" fmla="*/ 336373 w 4276725"/>
                <a:gd name="connsiteY56" fmla="*/ 93252 h 2790825"/>
                <a:gd name="connsiteX57" fmla="*/ 136548 w 4276725"/>
                <a:gd name="connsiteY57" fmla="*/ 93252 h 2790825"/>
                <a:gd name="connsiteX58" fmla="*/ 136548 w 4276725"/>
                <a:gd name="connsiteY58" fmla="*/ 0 h 2790825"/>
                <a:gd name="connsiteX59" fmla="*/ 0 w 4276725"/>
                <a:gd name="connsiteY59" fmla="*/ 0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276725" h="2790825">
                  <a:moveTo>
                    <a:pt x="4282916" y="2797550"/>
                  </a:moveTo>
                  <a:lnTo>
                    <a:pt x="4189666" y="2797550"/>
                  </a:lnTo>
                  <a:lnTo>
                    <a:pt x="4189666" y="2501141"/>
                  </a:lnTo>
                  <a:lnTo>
                    <a:pt x="3456975" y="2501141"/>
                  </a:lnTo>
                  <a:lnTo>
                    <a:pt x="3456975" y="2387908"/>
                  </a:lnTo>
                  <a:lnTo>
                    <a:pt x="2914117" y="2387908"/>
                  </a:lnTo>
                  <a:lnTo>
                    <a:pt x="2914117" y="2307984"/>
                  </a:lnTo>
                  <a:lnTo>
                    <a:pt x="2814209" y="2307984"/>
                  </a:lnTo>
                  <a:lnTo>
                    <a:pt x="2814209" y="2214725"/>
                  </a:lnTo>
                  <a:lnTo>
                    <a:pt x="2584409" y="2214725"/>
                  </a:lnTo>
                  <a:lnTo>
                    <a:pt x="2584409" y="2121475"/>
                  </a:lnTo>
                  <a:lnTo>
                    <a:pt x="2527792" y="2121475"/>
                  </a:lnTo>
                  <a:lnTo>
                    <a:pt x="2527792" y="2041550"/>
                  </a:lnTo>
                  <a:lnTo>
                    <a:pt x="2501141" y="2041550"/>
                  </a:lnTo>
                  <a:lnTo>
                    <a:pt x="2501141" y="1941633"/>
                  </a:lnTo>
                  <a:lnTo>
                    <a:pt x="2341283" y="1941633"/>
                  </a:lnTo>
                  <a:lnTo>
                    <a:pt x="2341283" y="1848383"/>
                  </a:lnTo>
                  <a:lnTo>
                    <a:pt x="2211400" y="1848383"/>
                  </a:lnTo>
                  <a:lnTo>
                    <a:pt x="2211400" y="1781775"/>
                  </a:lnTo>
                  <a:lnTo>
                    <a:pt x="2174767" y="1781775"/>
                  </a:lnTo>
                  <a:lnTo>
                    <a:pt x="2174767" y="1698517"/>
                  </a:lnTo>
                  <a:lnTo>
                    <a:pt x="2148116" y="1698517"/>
                  </a:lnTo>
                  <a:lnTo>
                    <a:pt x="2148116" y="1595276"/>
                  </a:lnTo>
                  <a:lnTo>
                    <a:pt x="2131467" y="1595276"/>
                  </a:lnTo>
                  <a:lnTo>
                    <a:pt x="2131467" y="1452067"/>
                  </a:lnTo>
                  <a:lnTo>
                    <a:pt x="2114817" y="1452067"/>
                  </a:lnTo>
                  <a:lnTo>
                    <a:pt x="2114817" y="1365475"/>
                  </a:lnTo>
                  <a:lnTo>
                    <a:pt x="1934975" y="1365475"/>
                  </a:lnTo>
                  <a:lnTo>
                    <a:pt x="1934975" y="1282208"/>
                  </a:lnTo>
                  <a:lnTo>
                    <a:pt x="1861709" y="1282208"/>
                  </a:lnTo>
                  <a:lnTo>
                    <a:pt x="1861709" y="1202284"/>
                  </a:lnTo>
                  <a:lnTo>
                    <a:pt x="1831734" y="1202284"/>
                  </a:lnTo>
                  <a:lnTo>
                    <a:pt x="1831734" y="1109034"/>
                  </a:lnTo>
                  <a:lnTo>
                    <a:pt x="1808417" y="1109034"/>
                  </a:lnTo>
                  <a:lnTo>
                    <a:pt x="1808417" y="1032434"/>
                  </a:lnTo>
                  <a:lnTo>
                    <a:pt x="1758458" y="1032434"/>
                  </a:lnTo>
                  <a:lnTo>
                    <a:pt x="1758458" y="959158"/>
                  </a:lnTo>
                  <a:lnTo>
                    <a:pt x="1641901" y="959158"/>
                  </a:lnTo>
                  <a:lnTo>
                    <a:pt x="1641901" y="875901"/>
                  </a:lnTo>
                  <a:lnTo>
                    <a:pt x="1595276" y="875901"/>
                  </a:lnTo>
                  <a:lnTo>
                    <a:pt x="1595276" y="799301"/>
                  </a:lnTo>
                  <a:lnTo>
                    <a:pt x="1548641" y="799301"/>
                  </a:lnTo>
                  <a:lnTo>
                    <a:pt x="1548641" y="716040"/>
                  </a:lnTo>
                  <a:lnTo>
                    <a:pt x="1531992" y="716040"/>
                  </a:lnTo>
                  <a:lnTo>
                    <a:pt x="1531992" y="552850"/>
                  </a:lnTo>
                  <a:lnTo>
                    <a:pt x="1462059" y="552850"/>
                  </a:lnTo>
                  <a:lnTo>
                    <a:pt x="1462059" y="472920"/>
                  </a:lnTo>
                  <a:lnTo>
                    <a:pt x="1085717" y="472920"/>
                  </a:lnTo>
                  <a:lnTo>
                    <a:pt x="1085717" y="396320"/>
                  </a:lnTo>
                  <a:lnTo>
                    <a:pt x="652763" y="396320"/>
                  </a:lnTo>
                  <a:lnTo>
                    <a:pt x="652763" y="313059"/>
                  </a:lnTo>
                  <a:lnTo>
                    <a:pt x="402981" y="313059"/>
                  </a:lnTo>
                  <a:lnTo>
                    <a:pt x="402981" y="233129"/>
                  </a:lnTo>
                  <a:lnTo>
                    <a:pt x="373007" y="233129"/>
                  </a:lnTo>
                  <a:lnTo>
                    <a:pt x="373007" y="173182"/>
                  </a:lnTo>
                  <a:lnTo>
                    <a:pt x="336373" y="173182"/>
                  </a:lnTo>
                  <a:lnTo>
                    <a:pt x="336373" y="93252"/>
                  </a:lnTo>
                  <a:lnTo>
                    <a:pt x="136548" y="93252"/>
                  </a:lnTo>
                  <a:lnTo>
                    <a:pt x="136548" y="0"/>
                  </a:lnTo>
                  <a:lnTo>
                    <a:pt x="0" y="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cxnSp>
          <p:nvCxnSpPr>
            <p:cNvPr id="190" name="Straight Connector 189">
              <a:extLst>
                <a:ext uri="{FF2B5EF4-FFF2-40B4-BE49-F238E27FC236}">
                  <a16:creationId xmlns:a16="http://schemas.microsoft.com/office/drawing/2014/main" xmlns="" id="{07F0CAA1-01D0-4DD7-8240-07EF87349A34}"/>
                </a:ext>
              </a:extLst>
            </p:cNvPr>
            <p:cNvCxnSpPr/>
            <p:nvPr/>
          </p:nvCxnSpPr>
          <p:spPr>
            <a:xfrm flipH="1">
              <a:off x="3632385" y="4229686"/>
              <a:ext cx="0" cy="72000"/>
            </a:xfrm>
            <a:prstGeom prst="line">
              <a:avLst/>
            </a:prstGeom>
            <a:noFill/>
            <a:ln w="19050" cap="flat">
              <a:solidFill>
                <a:schemeClr val="accent3"/>
              </a:solidFill>
              <a:prstDash val="solid"/>
              <a:miter/>
            </a:ln>
          </p:spPr>
        </p:cxnSp>
        <p:cxnSp>
          <p:nvCxnSpPr>
            <p:cNvPr id="191" name="Straight Connector 190">
              <a:extLst>
                <a:ext uri="{FF2B5EF4-FFF2-40B4-BE49-F238E27FC236}">
                  <a16:creationId xmlns:a16="http://schemas.microsoft.com/office/drawing/2014/main" xmlns="" id="{C8503C5F-784B-4808-B5A4-000C77DF0B47}"/>
                </a:ext>
              </a:extLst>
            </p:cNvPr>
            <p:cNvCxnSpPr/>
            <p:nvPr/>
          </p:nvCxnSpPr>
          <p:spPr>
            <a:xfrm flipH="1">
              <a:off x="3540494" y="4036942"/>
              <a:ext cx="0" cy="72000"/>
            </a:xfrm>
            <a:prstGeom prst="line">
              <a:avLst/>
            </a:prstGeom>
            <a:noFill/>
            <a:ln w="19050" cap="flat">
              <a:solidFill>
                <a:schemeClr val="accent3"/>
              </a:solidFill>
              <a:prstDash val="solid"/>
              <a:miter/>
            </a:ln>
          </p:spPr>
        </p:cxnSp>
        <p:cxnSp>
          <p:nvCxnSpPr>
            <p:cNvPr id="192" name="Straight Connector 191">
              <a:extLst>
                <a:ext uri="{FF2B5EF4-FFF2-40B4-BE49-F238E27FC236}">
                  <a16:creationId xmlns:a16="http://schemas.microsoft.com/office/drawing/2014/main" xmlns="" id="{87E9B58F-8C90-4ABC-89FD-7C4698A00396}"/>
                </a:ext>
              </a:extLst>
            </p:cNvPr>
            <p:cNvCxnSpPr/>
            <p:nvPr/>
          </p:nvCxnSpPr>
          <p:spPr>
            <a:xfrm flipH="1">
              <a:off x="3439639" y="4036942"/>
              <a:ext cx="0" cy="72000"/>
            </a:xfrm>
            <a:prstGeom prst="line">
              <a:avLst/>
            </a:prstGeom>
            <a:noFill/>
            <a:ln w="19050" cap="flat">
              <a:solidFill>
                <a:schemeClr val="accent3"/>
              </a:solidFill>
              <a:prstDash val="solid"/>
              <a:miter/>
            </a:ln>
          </p:spPr>
        </p:cxnSp>
        <p:cxnSp>
          <p:nvCxnSpPr>
            <p:cNvPr id="193" name="Straight Connector 192">
              <a:extLst>
                <a:ext uri="{FF2B5EF4-FFF2-40B4-BE49-F238E27FC236}">
                  <a16:creationId xmlns:a16="http://schemas.microsoft.com/office/drawing/2014/main" xmlns="" id="{14A12047-EB08-439E-B3EE-06282352BF55}"/>
                </a:ext>
              </a:extLst>
            </p:cNvPr>
            <p:cNvCxnSpPr/>
            <p:nvPr/>
          </p:nvCxnSpPr>
          <p:spPr>
            <a:xfrm flipH="1">
              <a:off x="3159494" y="4036942"/>
              <a:ext cx="0" cy="72000"/>
            </a:xfrm>
            <a:prstGeom prst="line">
              <a:avLst/>
            </a:prstGeom>
            <a:noFill/>
            <a:ln w="19050" cap="flat">
              <a:solidFill>
                <a:schemeClr val="accent3"/>
              </a:solidFill>
              <a:prstDash val="solid"/>
              <a:miter/>
            </a:ln>
          </p:spPr>
        </p:cxnSp>
        <p:cxnSp>
          <p:nvCxnSpPr>
            <p:cNvPr id="194" name="Straight Connector 193">
              <a:extLst>
                <a:ext uri="{FF2B5EF4-FFF2-40B4-BE49-F238E27FC236}">
                  <a16:creationId xmlns:a16="http://schemas.microsoft.com/office/drawing/2014/main" xmlns="" id="{8C537015-B7FC-4BB9-A6DA-76D06C91ECA5}"/>
                </a:ext>
              </a:extLst>
            </p:cNvPr>
            <p:cNvCxnSpPr/>
            <p:nvPr/>
          </p:nvCxnSpPr>
          <p:spPr>
            <a:xfrm flipH="1">
              <a:off x="2879349" y="3965198"/>
              <a:ext cx="0" cy="72000"/>
            </a:xfrm>
            <a:prstGeom prst="line">
              <a:avLst/>
            </a:prstGeom>
            <a:noFill/>
            <a:ln w="19050" cap="flat">
              <a:solidFill>
                <a:schemeClr val="accent3"/>
              </a:solidFill>
              <a:prstDash val="solid"/>
              <a:miter/>
            </a:ln>
          </p:spPr>
        </p:cxnSp>
        <p:cxnSp>
          <p:nvCxnSpPr>
            <p:cNvPr id="195" name="Straight Connector 194">
              <a:extLst>
                <a:ext uri="{FF2B5EF4-FFF2-40B4-BE49-F238E27FC236}">
                  <a16:creationId xmlns:a16="http://schemas.microsoft.com/office/drawing/2014/main" xmlns="" id="{42A076A4-B16E-4D08-88BE-3C69701AA1F9}"/>
                </a:ext>
              </a:extLst>
            </p:cNvPr>
            <p:cNvCxnSpPr/>
            <p:nvPr/>
          </p:nvCxnSpPr>
          <p:spPr>
            <a:xfrm flipH="1">
              <a:off x="2348190" y="3622719"/>
              <a:ext cx="0" cy="72000"/>
            </a:xfrm>
            <a:prstGeom prst="line">
              <a:avLst/>
            </a:prstGeom>
            <a:noFill/>
            <a:ln w="19050" cap="flat">
              <a:solidFill>
                <a:schemeClr val="accent3"/>
              </a:solidFill>
              <a:prstDash val="solid"/>
              <a:miter/>
            </a:ln>
          </p:spPr>
        </p:cxnSp>
      </p:grpSp>
      <p:grpSp>
        <p:nvGrpSpPr>
          <p:cNvPr id="196" name="Group 195">
            <a:extLst>
              <a:ext uri="{FF2B5EF4-FFF2-40B4-BE49-F238E27FC236}">
                <a16:creationId xmlns:a16="http://schemas.microsoft.com/office/drawing/2014/main" xmlns="" id="{55AC13CD-FC4D-4D97-8ED2-185E3BB0981E}"/>
              </a:ext>
            </a:extLst>
          </p:cNvPr>
          <p:cNvGrpSpPr/>
          <p:nvPr/>
        </p:nvGrpSpPr>
        <p:grpSpPr>
          <a:xfrm>
            <a:off x="5168135" y="2469614"/>
            <a:ext cx="3168000" cy="351046"/>
            <a:chOff x="2176462" y="5425047"/>
            <a:chExt cx="4933950" cy="560403"/>
          </a:xfrm>
        </p:grpSpPr>
        <p:sp>
          <p:nvSpPr>
            <p:cNvPr id="197" name="Freeform: Shape 94">
              <a:extLst>
                <a:ext uri="{FF2B5EF4-FFF2-40B4-BE49-F238E27FC236}">
                  <a16:creationId xmlns:a16="http://schemas.microsoft.com/office/drawing/2014/main" xmlns="" id="{BD141739-5C3F-4EB3-B75E-DC45F70402D4}"/>
                </a:ext>
              </a:extLst>
            </p:cNvPr>
            <p:cNvSpPr/>
            <p:nvPr/>
          </p:nvSpPr>
          <p:spPr>
            <a:xfrm>
              <a:off x="2176462" y="5425047"/>
              <a:ext cx="4933950" cy="504825"/>
            </a:xfrm>
            <a:custGeom>
              <a:avLst/>
              <a:gdLst>
                <a:gd name="connsiteX0" fmla="*/ 4940208 w 4933950"/>
                <a:gd name="connsiteY0" fmla="*/ 508251 h 504825"/>
                <a:gd name="connsiteX1" fmla="*/ 2427989 w 4933950"/>
                <a:gd name="connsiteY1" fmla="*/ 508251 h 504825"/>
                <a:gd name="connsiteX2" fmla="*/ 2427989 w 4933950"/>
                <a:gd name="connsiteY2" fmla="*/ 429836 h 504825"/>
                <a:gd name="connsiteX3" fmla="*/ 1966208 w 4933950"/>
                <a:gd name="connsiteY3" fmla="*/ 429836 h 504825"/>
                <a:gd name="connsiteX4" fmla="*/ 1966208 w 4933950"/>
                <a:gd name="connsiteY4" fmla="*/ 331090 h 504825"/>
                <a:gd name="connsiteX5" fmla="*/ 1786138 w 4933950"/>
                <a:gd name="connsiteY5" fmla="*/ 331090 h 504825"/>
                <a:gd name="connsiteX6" fmla="*/ 1786138 w 4933950"/>
                <a:gd name="connsiteY6" fmla="*/ 252673 h 504825"/>
                <a:gd name="connsiteX7" fmla="*/ 1658350 w 4933950"/>
                <a:gd name="connsiteY7" fmla="*/ 252673 h 504825"/>
                <a:gd name="connsiteX8" fmla="*/ 1658350 w 4933950"/>
                <a:gd name="connsiteY8" fmla="*/ 165544 h 504825"/>
                <a:gd name="connsiteX9" fmla="*/ 667987 w 4933950"/>
                <a:gd name="connsiteY9" fmla="*/ 165544 h 504825"/>
                <a:gd name="connsiteX10" fmla="*/ 667987 w 4933950"/>
                <a:gd name="connsiteY10" fmla="*/ 87129 h 504825"/>
                <a:gd name="connsiteX11" fmla="*/ 174258 w 4933950"/>
                <a:gd name="connsiteY11" fmla="*/ 87129 h 504825"/>
                <a:gd name="connsiteX12" fmla="*/ 174258 w 4933950"/>
                <a:gd name="connsiteY12" fmla="*/ 0 h 504825"/>
                <a:gd name="connsiteX13" fmla="*/ 0 w 4933950"/>
                <a:gd name="connsiteY13"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3950" h="504825">
                  <a:moveTo>
                    <a:pt x="4940208" y="508251"/>
                  </a:moveTo>
                  <a:lnTo>
                    <a:pt x="2427989" y="508251"/>
                  </a:lnTo>
                  <a:lnTo>
                    <a:pt x="2427989" y="429836"/>
                  </a:lnTo>
                  <a:lnTo>
                    <a:pt x="1966208" y="429836"/>
                  </a:lnTo>
                  <a:lnTo>
                    <a:pt x="1966208" y="331090"/>
                  </a:lnTo>
                  <a:lnTo>
                    <a:pt x="1786138" y="331090"/>
                  </a:lnTo>
                  <a:lnTo>
                    <a:pt x="1786138" y="252673"/>
                  </a:lnTo>
                  <a:lnTo>
                    <a:pt x="1658350" y="252673"/>
                  </a:lnTo>
                  <a:lnTo>
                    <a:pt x="1658350" y="165544"/>
                  </a:lnTo>
                  <a:lnTo>
                    <a:pt x="667987" y="165544"/>
                  </a:lnTo>
                  <a:lnTo>
                    <a:pt x="667987" y="87129"/>
                  </a:lnTo>
                  <a:lnTo>
                    <a:pt x="174258" y="87129"/>
                  </a:lnTo>
                  <a:lnTo>
                    <a:pt x="174258" y="0"/>
                  </a:lnTo>
                  <a:lnTo>
                    <a:pt x="0" y="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198" name="Freeform: Shape 95">
              <a:extLst>
                <a:ext uri="{FF2B5EF4-FFF2-40B4-BE49-F238E27FC236}">
                  <a16:creationId xmlns:a16="http://schemas.microsoft.com/office/drawing/2014/main" xmlns="" id="{B5B52678-B647-46E9-9C22-26E4D33DAFD8}"/>
                </a:ext>
              </a:extLst>
            </p:cNvPr>
            <p:cNvSpPr/>
            <p:nvPr/>
          </p:nvSpPr>
          <p:spPr>
            <a:xfrm>
              <a:off x="3724446" y="553777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199" name="Freeform: Shape 96">
              <a:extLst>
                <a:ext uri="{FF2B5EF4-FFF2-40B4-BE49-F238E27FC236}">
                  <a16:creationId xmlns:a16="http://schemas.microsoft.com/office/drawing/2014/main" xmlns="" id="{B9FCBCD0-431C-4E45-B6C3-602BB82196EE}"/>
                </a:ext>
              </a:extLst>
            </p:cNvPr>
            <p:cNvSpPr/>
            <p:nvPr/>
          </p:nvSpPr>
          <p:spPr>
            <a:xfrm>
              <a:off x="3781596" y="553777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0" name="Freeform: Shape 97">
              <a:extLst>
                <a:ext uri="{FF2B5EF4-FFF2-40B4-BE49-F238E27FC236}">
                  <a16:creationId xmlns:a16="http://schemas.microsoft.com/office/drawing/2014/main" xmlns="" id="{7C9F5D03-42B2-4CC6-B436-26170FBF89C6}"/>
                </a:ext>
              </a:extLst>
            </p:cNvPr>
            <p:cNvSpPr/>
            <p:nvPr/>
          </p:nvSpPr>
          <p:spPr>
            <a:xfrm>
              <a:off x="4010205" y="57092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1" name="Freeform: Shape 98">
              <a:extLst>
                <a:ext uri="{FF2B5EF4-FFF2-40B4-BE49-F238E27FC236}">
                  <a16:creationId xmlns:a16="http://schemas.microsoft.com/office/drawing/2014/main" xmlns="" id="{F63BDF00-A991-42B1-8B59-3EE9317E36AB}"/>
                </a:ext>
              </a:extLst>
            </p:cNvPr>
            <p:cNvSpPr/>
            <p:nvPr/>
          </p:nvSpPr>
          <p:spPr>
            <a:xfrm>
              <a:off x="4295955" y="58044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2" name="Freeform: Shape 99">
              <a:extLst>
                <a:ext uri="{FF2B5EF4-FFF2-40B4-BE49-F238E27FC236}">
                  <a16:creationId xmlns:a16="http://schemas.microsoft.com/office/drawing/2014/main" xmlns="" id="{38D62D99-0D9C-4F23-9574-968B53216FC9}"/>
                </a:ext>
              </a:extLst>
            </p:cNvPr>
            <p:cNvSpPr/>
            <p:nvPr/>
          </p:nvSpPr>
          <p:spPr>
            <a:xfrm>
              <a:off x="4467405" y="58044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3" name="Freeform: Shape 100">
              <a:extLst>
                <a:ext uri="{FF2B5EF4-FFF2-40B4-BE49-F238E27FC236}">
                  <a16:creationId xmlns:a16="http://schemas.microsoft.com/office/drawing/2014/main" xmlns="" id="{D627FFF0-492A-40D0-BA20-5AEF4A885071}"/>
                </a:ext>
              </a:extLst>
            </p:cNvPr>
            <p:cNvSpPr/>
            <p:nvPr/>
          </p:nvSpPr>
          <p:spPr>
            <a:xfrm>
              <a:off x="47531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4" name="Freeform: Shape 101">
              <a:extLst>
                <a:ext uri="{FF2B5EF4-FFF2-40B4-BE49-F238E27FC236}">
                  <a16:creationId xmlns:a16="http://schemas.microsoft.com/office/drawing/2014/main" xmlns="" id="{53267051-0777-4266-8FF2-1A372EA829E0}"/>
                </a:ext>
              </a:extLst>
            </p:cNvPr>
            <p:cNvSpPr/>
            <p:nvPr/>
          </p:nvSpPr>
          <p:spPr>
            <a:xfrm>
              <a:off x="48293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5" name="Freeform: Shape 102">
              <a:extLst>
                <a:ext uri="{FF2B5EF4-FFF2-40B4-BE49-F238E27FC236}">
                  <a16:creationId xmlns:a16="http://schemas.microsoft.com/office/drawing/2014/main" xmlns="" id="{3A30ED83-6939-425F-AEF2-5BD5A2F74E96}"/>
                </a:ext>
              </a:extLst>
            </p:cNvPr>
            <p:cNvSpPr/>
            <p:nvPr/>
          </p:nvSpPr>
          <p:spPr>
            <a:xfrm>
              <a:off x="48674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6" name="Freeform: Shape 103">
              <a:extLst>
                <a:ext uri="{FF2B5EF4-FFF2-40B4-BE49-F238E27FC236}">
                  <a16:creationId xmlns:a16="http://schemas.microsoft.com/office/drawing/2014/main" xmlns="" id="{369DAC1B-DF93-4CE1-8D90-FADE0FED4C14}"/>
                </a:ext>
              </a:extLst>
            </p:cNvPr>
            <p:cNvSpPr/>
            <p:nvPr/>
          </p:nvSpPr>
          <p:spPr>
            <a:xfrm>
              <a:off x="49246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7" name="Freeform: Shape 104">
              <a:extLst>
                <a:ext uri="{FF2B5EF4-FFF2-40B4-BE49-F238E27FC236}">
                  <a16:creationId xmlns:a16="http://schemas.microsoft.com/office/drawing/2014/main" xmlns="" id="{471F3A15-1B52-4BCA-876D-A4BC6E036754}"/>
                </a:ext>
              </a:extLst>
            </p:cNvPr>
            <p:cNvSpPr/>
            <p:nvPr/>
          </p:nvSpPr>
          <p:spPr>
            <a:xfrm>
              <a:off x="49627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8" name="Freeform: Shape 105">
              <a:extLst>
                <a:ext uri="{FF2B5EF4-FFF2-40B4-BE49-F238E27FC236}">
                  <a16:creationId xmlns:a16="http://schemas.microsoft.com/office/drawing/2014/main" xmlns="" id="{70389C7B-632D-4AF7-81C5-651B0C580F0E}"/>
                </a:ext>
              </a:extLst>
            </p:cNvPr>
            <p:cNvSpPr/>
            <p:nvPr/>
          </p:nvSpPr>
          <p:spPr>
            <a:xfrm>
              <a:off x="50389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09" name="Freeform: Shape 106">
              <a:extLst>
                <a:ext uri="{FF2B5EF4-FFF2-40B4-BE49-F238E27FC236}">
                  <a16:creationId xmlns:a16="http://schemas.microsoft.com/office/drawing/2014/main" xmlns="" id="{B07173E8-9FC2-43BD-92AC-A93AE850C058}"/>
                </a:ext>
              </a:extLst>
            </p:cNvPr>
            <p:cNvSpPr/>
            <p:nvPr/>
          </p:nvSpPr>
          <p:spPr>
            <a:xfrm>
              <a:off x="52675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0" name="Freeform: Shape 107">
              <a:extLst>
                <a:ext uri="{FF2B5EF4-FFF2-40B4-BE49-F238E27FC236}">
                  <a16:creationId xmlns:a16="http://schemas.microsoft.com/office/drawing/2014/main" xmlns="" id="{78B46E1B-2E62-49AF-A4D5-1DE2E82FD05E}"/>
                </a:ext>
              </a:extLst>
            </p:cNvPr>
            <p:cNvSpPr/>
            <p:nvPr/>
          </p:nvSpPr>
          <p:spPr>
            <a:xfrm>
              <a:off x="53437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1" name="Freeform: Shape 108">
              <a:extLst>
                <a:ext uri="{FF2B5EF4-FFF2-40B4-BE49-F238E27FC236}">
                  <a16:creationId xmlns:a16="http://schemas.microsoft.com/office/drawing/2014/main" xmlns="" id="{811CE091-FD08-477D-92B3-ECED70F4EBFF}"/>
                </a:ext>
              </a:extLst>
            </p:cNvPr>
            <p:cNvSpPr/>
            <p:nvPr/>
          </p:nvSpPr>
          <p:spPr>
            <a:xfrm>
              <a:off x="54008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2" name="Freeform: Shape 109">
              <a:extLst>
                <a:ext uri="{FF2B5EF4-FFF2-40B4-BE49-F238E27FC236}">
                  <a16:creationId xmlns:a16="http://schemas.microsoft.com/office/drawing/2014/main" xmlns="" id="{26D61A2D-D291-4318-8ED2-A7733897C3F7}"/>
                </a:ext>
              </a:extLst>
            </p:cNvPr>
            <p:cNvSpPr/>
            <p:nvPr/>
          </p:nvSpPr>
          <p:spPr>
            <a:xfrm>
              <a:off x="55151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3" name="Freeform: Shape 110">
              <a:extLst>
                <a:ext uri="{FF2B5EF4-FFF2-40B4-BE49-F238E27FC236}">
                  <a16:creationId xmlns:a16="http://schemas.microsoft.com/office/drawing/2014/main" xmlns="" id="{F70784F6-1754-463A-85FC-930052D2468E}"/>
                </a:ext>
              </a:extLst>
            </p:cNvPr>
            <p:cNvSpPr/>
            <p:nvPr/>
          </p:nvSpPr>
          <p:spPr>
            <a:xfrm>
              <a:off x="56866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4" name="Freeform: Shape 111">
              <a:extLst>
                <a:ext uri="{FF2B5EF4-FFF2-40B4-BE49-F238E27FC236}">
                  <a16:creationId xmlns:a16="http://schemas.microsoft.com/office/drawing/2014/main" xmlns="" id="{C2A97409-4658-49C3-B57C-1A8FF3A9741C}"/>
                </a:ext>
              </a:extLst>
            </p:cNvPr>
            <p:cNvSpPr/>
            <p:nvPr/>
          </p:nvSpPr>
          <p:spPr>
            <a:xfrm>
              <a:off x="57247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5" name="Freeform: Shape 112">
              <a:extLst>
                <a:ext uri="{FF2B5EF4-FFF2-40B4-BE49-F238E27FC236}">
                  <a16:creationId xmlns:a16="http://schemas.microsoft.com/office/drawing/2014/main" xmlns="" id="{91C7E90C-F0EC-432F-B4B1-E1C31771FE8F}"/>
                </a:ext>
              </a:extLst>
            </p:cNvPr>
            <p:cNvSpPr/>
            <p:nvPr/>
          </p:nvSpPr>
          <p:spPr>
            <a:xfrm>
              <a:off x="58199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6" name="Freeform: Shape 113">
              <a:extLst>
                <a:ext uri="{FF2B5EF4-FFF2-40B4-BE49-F238E27FC236}">
                  <a16:creationId xmlns:a16="http://schemas.microsoft.com/office/drawing/2014/main" xmlns="" id="{02A11A5F-6CB3-40AB-B1EC-1CBE378BB663}"/>
                </a:ext>
              </a:extLst>
            </p:cNvPr>
            <p:cNvSpPr/>
            <p:nvPr/>
          </p:nvSpPr>
          <p:spPr>
            <a:xfrm>
              <a:off x="58580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7" name="Freeform: Shape 114">
              <a:extLst>
                <a:ext uri="{FF2B5EF4-FFF2-40B4-BE49-F238E27FC236}">
                  <a16:creationId xmlns:a16="http://schemas.microsoft.com/office/drawing/2014/main" xmlns="" id="{5A704F35-2937-4587-9E49-DCFC1AD7A21E}"/>
                </a:ext>
              </a:extLst>
            </p:cNvPr>
            <p:cNvSpPr/>
            <p:nvPr/>
          </p:nvSpPr>
          <p:spPr>
            <a:xfrm>
              <a:off x="58961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8" name="Freeform: Shape 115">
              <a:extLst>
                <a:ext uri="{FF2B5EF4-FFF2-40B4-BE49-F238E27FC236}">
                  <a16:creationId xmlns:a16="http://schemas.microsoft.com/office/drawing/2014/main" xmlns="" id="{7C053797-E254-41DD-AB09-45943ED46176}"/>
                </a:ext>
              </a:extLst>
            </p:cNvPr>
            <p:cNvSpPr/>
            <p:nvPr/>
          </p:nvSpPr>
          <p:spPr>
            <a:xfrm>
              <a:off x="59723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19" name="Freeform: Shape 116">
              <a:extLst>
                <a:ext uri="{FF2B5EF4-FFF2-40B4-BE49-F238E27FC236}">
                  <a16:creationId xmlns:a16="http://schemas.microsoft.com/office/drawing/2014/main" xmlns="" id="{D3BC722B-10AC-4F63-B140-9B010C2B2E20}"/>
                </a:ext>
              </a:extLst>
            </p:cNvPr>
            <p:cNvSpPr/>
            <p:nvPr/>
          </p:nvSpPr>
          <p:spPr>
            <a:xfrm>
              <a:off x="60485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20" name="Freeform: Shape 117">
              <a:extLst>
                <a:ext uri="{FF2B5EF4-FFF2-40B4-BE49-F238E27FC236}">
                  <a16:creationId xmlns:a16="http://schemas.microsoft.com/office/drawing/2014/main" xmlns="" id="{1CA3FE2E-D077-4BDB-8365-B0F934FC7CE3}"/>
                </a:ext>
              </a:extLst>
            </p:cNvPr>
            <p:cNvSpPr/>
            <p:nvPr/>
          </p:nvSpPr>
          <p:spPr>
            <a:xfrm>
              <a:off x="61438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21" name="Freeform: Shape 118">
              <a:extLst>
                <a:ext uri="{FF2B5EF4-FFF2-40B4-BE49-F238E27FC236}">
                  <a16:creationId xmlns:a16="http://schemas.microsoft.com/office/drawing/2014/main" xmlns="" id="{03561E70-E0EE-47FF-BE26-15C10E0B7825}"/>
                </a:ext>
              </a:extLst>
            </p:cNvPr>
            <p:cNvSpPr/>
            <p:nvPr/>
          </p:nvSpPr>
          <p:spPr>
            <a:xfrm>
              <a:off x="63152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22" name="Freeform: Shape 119">
              <a:extLst>
                <a:ext uri="{FF2B5EF4-FFF2-40B4-BE49-F238E27FC236}">
                  <a16:creationId xmlns:a16="http://schemas.microsoft.com/office/drawing/2014/main" xmlns="" id="{9F5BB334-D1A6-4B91-8404-8AA7B1DC9E1F}"/>
                </a:ext>
              </a:extLst>
            </p:cNvPr>
            <p:cNvSpPr/>
            <p:nvPr/>
          </p:nvSpPr>
          <p:spPr>
            <a:xfrm>
              <a:off x="64676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23" name="Freeform: Shape 120">
              <a:extLst>
                <a:ext uri="{FF2B5EF4-FFF2-40B4-BE49-F238E27FC236}">
                  <a16:creationId xmlns:a16="http://schemas.microsoft.com/office/drawing/2014/main" xmlns="" id="{661C48E9-AED0-4837-B11C-07F810F9765C}"/>
                </a:ext>
              </a:extLst>
            </p:cNvPr>
            <p:cNvSpPr/>
            <p:nvPr/>
          </p:nvSpPr>
          <p:spPr>
            <a:xfrm>
              <a:off x="65438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sp>
          <p:nvSpPr>
            <p:cNvPr id="224" name="Freeform: Shape 121">
              <a:extLst>
                <a:ext uri="{FF2B5EF4-FFF2-40B4-BE49-F238E27FC236}">
                  <a16:creationId xmlns:a16="http://schemas.microsoft.com/office/drawing/2014/main" xmlns="" id="{42FB5C9A-6B4A-4529-A46B-6E201F55E7DB}"/>
                </a:ext>
              </a:extLst>
            </p:cNvPr>
            <p:cNvSpPr/>
            <p:nvPr/>
          </p:nvSpPr>
          <p:spPr>
            <a:xfrm>
              <a:off x="7058224"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latin typeface="+mj-lt"/>
                <a:ea typeface="ＭＳ Ｐゴシック" panose="020B0600070205080204" pitchFamily="50" charset="-128"/>
              </a:endParaRPr>
            </a:p>
          </p:txBody>
        </p:sp>
      </p:grpSp>
    </p:spTree>
    <p:extLst>
      <p:ext uri="{BB962C8B-B14F-4D97-AF65-F5344CB8AC3E}">
        <p14:creationId xmlns:p14="http://schemas.microsoft.com/office/powerpoint/2010/main" xmlns="" val="401089932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96：未治療の転移性結腸直腸癌（mCRC）患者を対象としたアベルマブおよびセツキシマブのFOLFOXとの併用: 第2相AVETUX試験（AIO-KRK-0216試験）の最終結果－Stein A, et al.</a:t>
            </a:r>
            <a:endParaRPr lang="en-GB" dirty="0"/>
          </a:p>
        </p:txBody>
      </p:sp>
      <p:sp>
        <p:nvSpPr>
          <p:cNvPr id="13" name="Content Placeholder 2"/>
          <p:cNvSpPr>
            <a:spLocks noGrp="1"/>
          </p:cNvSpPr>
          <p:nvPr>
            <p:ph idx="1"/>
          </p:nvPr>
        </p:nvSpPr>
        <p:spPr>
          <a:xfrm>
            <a:off x="383787" y="1254035"/>
            <a:ext cx="8088410" cy="4746172"/>
          </a:xfrm>
        </p:spPr>
        <p:txBody>
          <a:bodyPr/>
          <a:lstStyle/>
          <a:p>
            <a:pPr marL="0" indent="0">
              <a:buNone/>
            </a:pPr>
            <a:r>
              <a:rPr lang="ja-JP" sz="1600" b="1" i="0" strike="noStrike" cap="none" spc="0" baseline="0" dirty="0">
                <a:solidFill>
                  <a:srgbClr val="4D4D4D"/>
                </a:solidFill>
                <a:effectLst/>
                <a:latin typeface="+mj-lt"/>
                <a:ea typeface="ＭＳ Ｐゴシック" panose="020B0600070205080204" pitchFamily="50" charset="-128"/>
                <a:cs typeface="MS UI Gothic"/>
              </a:rPr>
              <a:t>主な結果（続き）</a:t>
            </a:r>
            <a:endParaRPr lang="en-GB" dirty="0">
              <a:latin typeface="+mj-lt"/>
              <a:ea typeface="ＭＳ Ｐゴシック" panose="020B0600070205080204" pitchFamily="50" charset="-128"/>
            </a:endParaRPr>
          </a:p>
          <a:p>
            <a:pPr marL="0" indent="0">
              <a:spcBef>
                <a:spcPts val="20000"/>
              </a:spcBef>
              <a:buNone/>
            </a:pPr>
            <a:r>
              <a:rPr lang="ja-JP" sz="1600" b="1" i="0" strike="noStrike" cap="none" spc="0" baseline="0" dirty="0">
                <a:solidFill>
                  <a:srgbClr val="4D4D4D"/>
                </a:solidFill>
                <a:effectLst/>
                <a:latin typeface="+mj-lt"/>
                <a:ea typeface="ＭＳ Ｐゴシック" panose="020B0600070205080204" pitchFamily="50" charset="-128"/>
                <a:cs typeface="MS UI Gothic"/>
              </a:rPr>
              <a:t>結論</a:t>
            </a:r>
            <a:endParaRPr lang="en-GB" b="1" dirty="0">
              <a:latin typeface="+mj-lt"/>
              <a:ea typeface="ＭＳ Ｐゴシック" panose="020B0600070205080204" pitchFamily="50" charset="-128"/>
            </a:endParaRPr>
          </a:p>
          <a:p>
            <a:r>
              <a:rPr lang="ja-JP" sz="1600" b="1" i="0" strike="noStrike" cap="none" spc="0" baseline="0" dirty="0">
                <a:solidFill>
                  <a:srgbClr val="4D4D4D"/>
                </a:solidFill>
                <a:effectLst/>
                <a:latin typeface="+mj-lt"/>
                <a:ea typeface="ＭＳ Ｐゴシック" panose="020B0600070205080204" pitchFamily="50" charset="-128"/>
                <a:cs typeface="MS UI Gothic"/>
              </a:rPr>
              <a:t>未治療のmCRC患者では、アベルマブ＋セツキシマブ＋ mFOLFOX6は実施可能であり、許容可能な安全性プロファイルが示されているが、これらの所見は無作為化対照比較試験で確認する必要がある</a:t>
            </a:r>
            <a:endParaRPr lang="en-GB" b="1" dirty="0">
              <a:latin typeface="+mj-lt"/>
              <a:ea typeface="ＭＳ Ｐゴシック" panose="020B0600070205080204" pitchFamily="50" charset="-128"/>
            </a:endParaRPr>
          </a:p>
        </p:txBody>
      </p:sp>
      <p:sp>
        <p:nvSpPr>
          <p:cNvPr id="14" name="Text Placeholder 4"/>
          <p:cNvSpPr>
            <a:spLocks noGrp="1"/>
          </p:cNvSpPr>
          <p:nvPr>
            <p:ph type="body" sz="quarter" idx="11"/>
          </p:nvPr>
        </p:nvSpPr>
        <p:spPr>
          <a:xfrm>
            <a:off x="4648200" y="6096000"/>
            <a:ext cx="4130675" cy="487363"/>
          </a:xfrm>
        </p:spPr>
        <p:txBody>
          <a:bodyPr/>
          <a:lstStyle/>
          <a:p>
            <a:r>
              <a:rPr lang="ja-JP" sz="1200" b="0" i="0" strike="noStrike" cap="none" spc="0" baseline="0">
                <a:solidFill>
                  <a:srgbClr val="4D4D4D"/>
                </a:solidFill>
                <a:effectLst/>
                <a:latin typeface="+mj-lt"/>
                <a:ea typeface="ＭＳ Ｐゴシック" panose="020B0600070205080204" pitchFamily="50" charset="-128"/>
                <a:cs typeface="MS UI Gothic"/>
              </a:rPr>
              <a:t>Stein A, et al. J Clin Oncol 2020; 38(suppl): abstr 96</a:t>
            </a:r>
            <a:endParaRPr lang="en-GB">
              <a:latin typeface="+mj-lt"/>
              <a:ea typeface="ＭＳ Ｐゴシック" panose="020B0600070205080204" pitchFamily="50" charset="-128"/>
            </a:endParaRPr>
          </a:p>
        </p:txBody>
      </p:sp>
      <p:graphicFrame>
        <p:nvGraphicFramePr>
          <p:cNvPr id="15" name="Group 88"/>
          <p:cNvGraphicFramePr>
            <a:graphicFrameLocks noGrp="1"/>
          </p:cNvGraphicFramePr>
          <p:nvPr>
            <p:extLst>
              <p:ext uri="{D42A27DB-BD31-4B8C-83A1-F6EECF244321}">
                <p14:modId xmlns:p14="http://schemas.microsoft.com/office/powerpoint/2010/main" xmlns="" val="696867367"/>
              </p:ext>
            </p:extLst>
          </p:nvPr>
        </p:nvGraphicFramePr>
        <p:xfrm>
          <a:off x="4399613" y="1601189"/>
          <a:ext cx="4379262" cy="2496240"/>
        </p:xfrm>
        <a:graphic>
          <a:graphicData uri="http://schemas.openxmlformats.org/drawingml/2006/table">
            <a:tbl>
              <a:tblPr firstRow="1" bandRow="1">
                <a:tableStyleId>{69012ECD-51FC-41F1-AA8D-1B2483CD663E}</a:tableStyleId>
              </a:tblPr>
              <a:tblGrid>
                <a:gridCol w="3549443">
                  <a:extLst>
                    <a:ext uri="{9D8B030D-6E8A-4147-A177-3AD203B41FA5}">
                      <a16:colId xmlns:a16="http://schemas.microsoft.com/office/drawing/2014/main" xmlns="" val="20000"/>
                    </a:ext>
                  </a:extLst>
                </a:gridCol>
                <a:gridCol w="829819">
                  <a:extLst>
                    <a:ext uri="{9D8B030D-6E8A-4147-A177-3AD203B41FA5}">
                      <a16:colId xmlns:a16="http://schemas.microsoft.com/office/drawing/2014/main" xmlns="" val="339799498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j-lt"/>
                          <a:ea typeface="ＭＳ Ｐゴシック" panose="020B0600070205080204" pitchFamily="50" charset="-128"/>
                          <a:cs typeface="MS UI Gothic"/>
                        </a:rPr>
                        <a:t>10％以上の患者に発現したグレード3～4の有害事象、</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n</a:t>
                      </a:r>
                      <a:r>
                        <a:rPr lang="en-GB" altLang="ja-JP" sz="1400" b="1" i="0" strike="noStrike" cap="none" spc="0" baseline="0" dirty="0" smtClean="0">
                          <a:solidFill>
                            <a:srgbClr val="FFFFFF"/>
                          </a:solidFill>
                          <a:effectLst/>
                          <a:latin typeface="+mj-lt"/>
                          <a:ea typeface="ＭＳ Ｐゴシック" panose="020B0600070205080204" pitchFamily="50" charset="-128"/>
                          <a:cs typeface="MS UI Gothic"/>
                        </a:rPr>
                        <a:t> </a:t>
                      </a:r>
                      <a:r>
                        <a:rPr lang="ja-JP" sz="1400" b="1" i="0" strike="noStrike" cap="none" spc="0" baseline="0" dirty="0" smtClean="0">
                          <a:solidFill>
                            <a:srgbClr val="FFFFFF"/>
                          </a:solidFill>
                          <a:effectLst/>
                          <a:latin typeface="+mj-lt"/>
                          <a:ea typeface="ＭＳ Ｐゴシック" panose="020B0600070205080204" pitchFamily="50" charset="-128"/>
                          <a:cs typeface="MS UI Gothic"/>
                        </a:rPr>
                        <a:t>（</a:t>
                      </a:r>
                      <a:r>
                        <a:rPr lang="ja-JP" sz="1400" b="1" i="0" strike="noStrike" cap="none" spc="0" baseline="0" dirty="0">
                          <a:solidFill>
                            <a:srgbClr val="FFFFFF"/>
                          </a:solidFill>
                          <a:effectLst/>
                          <a:latin typeface="+mj-lt"/>
                          <a:ea typeface="ＭＳ Ｐゴシック" panose="020B0600070205080204" pitchFamily="50" charset="-128"/>
                          <a:cs typeface="MS UI Gothic"/>
                        </a:rPr>
                        <a:t>％）</a:t>
                      </a:r>
                      <a:endParaRPr kumimoji="0" lang="en-US" sz="1400" b="1" i="0" u="none" strike="noStrike" cap="none" normalizeH="0" baseline="0" noProof="0" dirty="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感染症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好中球減少症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1</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2</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32）</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j-lt"/>
                          <a:ea typeface="ＭＳ Ｐゴシック" panose="020B0600070205080204" pitchFamily="50" charset="-128"/>
                          <a:cs typeface="MS UI Gothic"/>
                        </a:rPr>
                        <a:t>発疹</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18）</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ja-JP" sz="1400" b="0" i="0" strike="noStrike" cap="none" spc="0" baseline="0">
                          <a:solidFill>
                            <a:srgbClr val="4D4D4D"/>
                          </a:solidFill>
                          <a:effectLst/>
                          <a:latin typeface="+mj-lt"/>
                          <a:ea typeface="ＭＳ Ｐゴシック" panose="020B0600070205080204" pitchFamily="50" charset="-128"/>
                          <a:cs typeface="MS UI Gothic"/>
                        </a:rPr>
                        <a:t>末梢性感覚ニューロパチー</a:t>
                      </a:r>
                      <a:endParaRPr lang="en-GB" sz="140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strike="noStrike" cap="none" spc="0" baseline="0" dirty="0" smtClean="0">
                          <a:solidFill>
                            <a:srgbClr val="4D4D4D"/>
                          </a:solidFill>
                          <a:effectLst/>
                          <a:latin typeface="+mj-lt"/>
                          <a:ea typeface="ＭＳ Ｐゴシック" panose="020B0600070205080204" pitchFamily="50" charset="-128"/>
                          <a:cs typeface="MS UI Gothic"/>
                        </a:rPr>
                        <a:t>5</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13）</a:t>
                      </a:r>
                      <a:endParaRPr lang="en-GB" sz="1400" dirty="0">
                        <a:latin typeface="+mj-lt"/>
                        <a:ea typeface="ＭＳ Ｐゴシック" panose="020B0600070205080204" pitchFamily="50" charset="-128"/>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白血球減少症</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j-lt"/>
                          <a:ea typeface="ＭＳ Ｐゴシック" panose="020B0600070205080204" pitchFamily="50" charset="-128"/>
                          <a:cs typeface="MS UI Gothic"/>
                        </a:rPr>
                        <a:t>血栓塞栓性事象</a:t>
                      </a:r>
                      <a:endParaRPr kumimoji="0" lang="en-US" sz="1400" b="0" i="0" u="none" strike="noStrike" cap="none" normalizeH="0" baseline="0" noProof="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smtClean="0">
                          <a:solidFill>
                            <a:srgbClr val="4D4D4D"/>
                          </a:solidFill>
                          <a:effectLst/>
                          <a:latin typeface="+mj-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j-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j-lt"/>
                          <a:ea typeface="ＭＳ Ｐゴシック" panose="020B0600070205080204" pitchFamily="50" charset="-128"/>
                          <a:cs typeface="MS UI Gothic"/>
                        </a:rPr>
                        <a:t>（</a:t>
                      </a:r>
                      <a:r>
                        <a:rPr lang="ja-JP" sz="1400" b="0" i="0" strike="noStrike" cap="none" spc="0" baseline="0" dirty="0">
                          <a:solidFill>
                            <a:srgbClr val="4D4D4D"/>
                          </a:solidFill>
                          <a:effectLst/>
                          <a:latin typeface="+mj-lt"/>
                          <a:ea typeface="ＭＳ Ｐゴシック" panose="020B0600070205080204" pitchFamily="50" charset="-128"/>
                          <a:cs typeface="MS UI Gothic"/>
                        </a:rPr>
                        <a:t>11）</a:t>
                      </a:r>
                      <a:endParaRPr kumimoji="0" lang="en-US" sz="1400" b="0" i="0" u="none" strike="noStrike" cap="none" normalizeH="0" baseline="0" noProof="0" dirty="0">
                        <a:ln>
                          <a:noFill/>
                        </a:ln>
                        <a:solidFill>
                          <a:srgbClr val="4D4D4D"/>
                        </a:solidFill>
                        <a:effectLst/>
                        <a:latin typeface="+mj-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xmlns="" val="1448147654"/>
              </p:ext>
            </p:extLst>
          </p:nvPr>
        </p:nvGraphicFramePr>
        <p:xfrm>
          <a:off x="365124" y="1601189"/>
          <a:ext cx="3832122" cy="2282878"/>
        </p:xfrm>
        <a:graphic>
          <a:graphicData uri="http://schemas.openxmlformats.org/drawingml/2006/table">
            <a:tbl>
              <a:tblPr firstRow="1" bandRow="1">
                <a:tableStyleId>{69012ECD-51FC-41F1-AA8D-1B2483CD663E}</a:tableStyleId>
              </a:tblPr>
              <a:tblGrid>
                <a:gridCol w="2880246">
                  <a:extLst>
                    <a:ext uri="{9D8B030D-6E8A-4147-A177-3AD203B41FA5}">
                      <a16:colId xmlns:a16="http://schemas.microsoft.com/office/drawing/2014/main" xmlns="" val="20000"/>
                    </a:ext>
                  </a:extLst>
                </a:gridCol>
                <a:gridCol w="951876">
                  <a:extLst>
                    <a:ext uri="{9D8B030D-6E8A-4147-A177-3AD203B41FA5}">
                      <a16:colId xmlns:a16="http://schemas.microsoft.com/office/drawing/2014/main" xmlns="" val="3397994981"/>
                    </a:ext>
                  </a:extLst>
                </a:gridCol>
              </a:tblGrid>
              <a:tr h="28569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ＭＳ Ｐゴシック" panose="020B0600070205080204" pitchFamily="50" charset="-128"/>
                          <a:cs typeface="MS UI Gothic"/>
                        </a:rPr>
                        <a:t>転帰</a:t>
                      </a:r>
                      <a:endParaRPr kumimoji="0" lang="en-US" sz="1400" b="1" i="0" u="none" strike="noStrike" cap="none" normalizeH="0" baseline="0" noProof="0" dirty="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1" i="0" u="none" strike="noStrike" cap="none" normalizeH="0" baseline="0" noProof="0">
                        <a:ln>
                          <a:noFill/>
                        </a:ln>
                        <a:solidFill>
                          <a:schemeClr val="tx2"/>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14011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奏効、n/</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CR</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PR</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SD</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lt"/>
                          <a:ea typeface="ＭＳ Ｐゴシック" panose="020B0600070205080204" pitchFamily="50" charset="-128"/>
                          <a:cs typeface="MS UI Gothic"/>
                        </a:rPr>
                        <a:t>4/3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7</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11） </a:t>
                      </a: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a:solidFill>
                            <a:srgbClr val="4D4D4D"/>
                          </a:solidFill>
                          <a:effectLst/>
                          <a:latin typeface="+mn-lt"/>
                          <a:ea typeface="ＭＳ Ｐゴシック" panose="020B0600070205080204" pitchFamily="50" charset="-128"/>
                          <a:cs typeface="MS UI Gothic"/>
                        </a:rPr>
                        <a:t>2</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6</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70）</a:t>
                      </a: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4</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dirty="0" smtClean="0">
                          <a:solidFill>
                            <a:srgbClr val="4D4D4D"/>
                          </a:solidFill>
                          <a:effectLst/>
                          <a:latin typeface="+mn-lt"/>
                          <a:ea typeface="ＭＳ Ｐゴシック" panose="020B0600070205080204" pitchFamily="50" charset="-128"/>
                          <a:cs typeface="MS UI Gothic"/>
                        </a:rPr>
                        <a:t>3</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8569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早期腫瘍縮小、％</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81</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8569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二次切除率、n/</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N</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6/3</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9</a:t>
                      </a:r>
                      <a:r>
                        <a:rPr lang="en-GB" altLang="ja-JP" sz="1400" b="0" i="0" strike="noStrike" cap="none" spc="0" baseline="0" dirty="0" smtClean="0">
                          <a:solidFill>
                            <a:srgbClr val="4D4D4D"/>
                          </a:solidFill>
                          <a:effectLst/>
                          <a:latin typeface="+mn-lt"/>
                          <a:ea typeface="ＭＳ Ｐゴシック" panose="020B0600070205080204" pitchFamily="50" charset="-128"/>
                          <a:cs typeface="MS UI Gothic"/>
                        </a:rPr>
                        <a:t> </a:t>
                      </a:r>
                      <a:r>
                        <a:rPr lang="ja-JP" sz="1400" b="0" i="0" strike="noStrike" cap="none" spc="0" baseline="0" dirty="0" smtClean="0">
                          <a:solidFill>
                            <a:srgbClr val="4D4D4D"/>
                          </a:solidFill>
                          <a:effectLst/>
                          <a:latin typeface="+mn-lt"/>
                          <a:ea typeface="ＭＳ Ｐゴシック" panose="020B0600070205080204" pitchFamily="50" charset="-128"/>
                          <a:cs typeface="MS UI Gothic"/>
                        </a:rPr>
                        <a:t>（</a:t>
                      </a:r>
                      <a:r>
                        <a:rPr lang="ja-JP" sz="1400" b="0" i="0" strike="noStrike" cap="none" spc="0" baseline="0" dirty="0">
                          <a:solidFill>
                            <a:srgbClr val="4D4D4D"/>
                          </a:solidFill>
                          <a:effectLst/>
                          <a:latin typeface="+mn-lt"/>
                          <a:ea typeface="ＭＳ Ｐゴシック" panose="020B0600070205080204" pitchFamily="50" charset="-128"/>
                          <a:cs typeface="MS UI Gothic"/>
                        </a:rPr>
                        <a:t>15）</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8569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ＭＳ Ｐゴシック" panose="020B0600070205080204" pitchFamily="50" charset="-128"/>
                          <a:cs typeface="MS UI Gothic"/>
                        </a:rPr>
                        <a:t>12ヵ月時点のPFS率、％</a:t>
                      </a:r>
                      <a:endParaRPr kumimoji="0" lang="en-US" sz="1400" b="0" i="0" u="none" strike="noStrike" cap="none" normalizeH="0" baseline="0" noProof="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ＭＳ Ｐゴシック" panose="020B0600070205080204" pitchFamily="50" charset="-128"/>
                          <a:cs typeface="MS UI Gothic"/>
                        </a:rPr>
                        <a:t>40</a:t>
                      </a:r>
                      <a:endParaRPr kumimoji="0" lang="en-US" sz="1400" b="0" i="0" u="none" strike="noStrike" cap="none" normalizeH="0" baseline="0" noProof="0" dirty="0">
                        <a:ln>
                          <a:noFill/>
                        </a:ln>
                        <a:solidFill>
                          <a:srgbClr val="4D4D4D"/>
                        </a:solidFill>
                        <a:effectLst/>
                        <a:latin typeface="+mn-lt"/>
                        <a:ea typeface="ＭＳ Ｐゴシック" panose="020B0600070205080204" pitchFamily="50" charset="-128"/>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515382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9.04.30"/>
  <p:tag name="AS_TITLE" val="Aspose.Slides for Java"/>
  <p:tag name="AS_VERSION" val="19.4"/>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6f8a854e-e60c-4468-8325-9b093964fe77"/>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21140</Words>
  <Application>Microsoft Office PowerPoint</Application>
  <PresentationFormat>Bildschirmpräsentation (4:3)</PresentationFormat>
  <Paragraphs>3969</Paragraphs>
  <Slides>91</Slides>
  <Notes>0</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1_Default Design</vt:lpstr>
      <vt:lpstr>2020年GIスライド資料 厳選抄録集:</vt:lpstr>
      <vt:lpstr>欧州消化器腫瘍学会（ESDO）からの書簡</vt:lpstr>
      <vt:lpstr>ESDO腫瘍内科スライド資料 2020年担当編集者</vt:lpstr>
      <vt:lpstr>用語集</vt:lpstr>
      <vt:lpstr>目次</vt:lpstr>
      <vt:lpstr>食道癌および胃癌</vt:lpstr>
      <vt:lpstr>278：JAVELIN Gastric 100第3相試験の結果：一次（1L）化学療法（CTx）後のアベルマブ維持療法に対するHER2陰性の進行胃癌または進行胃食道接合部癌（GC/GEJC）を対象としたCTxの継続－Moehler MH, et al.</vt:lpstr>
      <vt:lpstr>278：JAVELIN Gastric 100第3相試験の結果：一次（1L）化学療法（CTx）後のアベルマブ維持療法に対するHER2陰性の進行胃癌または進行胃食道接合部癌（GC/GEJC）を対象としたCTxの継続－Moehler MH, et al.</vt:lpstr>
      <vt:lpstr>278：JAVELIN Gastric 100第3相試験の結果：一次（1L）化学療法（CTx）後のアベルマブ維持療法に対するHER2陰性の進行胃癌または進行胃食道接合部癌（GC/GEJC）を対象としたCTxの継続－Moehler MH, et al.</vt:lpstr>
      <vt:lpstr>278：JAVELIN Gastric 100第3相試験の結果：一次（1L）化学療法（CTx）後のアベルマブ維持療法に対するHER2陰性の進行胃癌または進行胃食道接合部癌（GC/GEJC）を対象としたCTxの継続－Moehler MH, et al.</vt:lpstr>
      <vt:lpstr>278：JAVELIN Gastric 100第3相試験の結果：一次（1L）化学療法（CTx）後のアベルマブ維持療法に対するHER2陰性の進行胃癌または進行胃食道接合部癌（GC/GEJC）を対象としたCTxの継続－Moehler MH, et al.</vt:lpstr>
      <vt:lpstr>278：JAVELIN Gastric 100第3相試験の結果：一次（1L）化学療法（CTx）後のアベルマブ維持療法に対するHER2陰性の進行胃癌または進行胃食道接合部癌（GC/GEJC）を対象としたCTxの継続－Moehler MH, et al.</vt:lpstr>
      <vt:lpstr>279：胃癌試験における根治胃切除術後の腹腔内大量洗浄（EXPEL）: 国際多施設共同無作為化対照比較試験－So JB, et al.</vt:lpstr>
      <vt:lpstr>279：胃癌試験における根治胃切除術後の腹腔内大量洗浄（EXPEL）: 国際多施設共同無作為化対照比較試験－So JB, et al.</vt:lpstr>
      <vt:lpstr>279：胃癌試験における根治胃切除術後の腹腔内大量洗浄（EXPEL）: 国際多施設共同無作為化対照比較試験－So JB, et al.</vt:lpstr>
      <vt:lpstr>281：局所進行性食道癌患者を対象とした根治的化学放射線療法における線量漸増に関する第3相多施設共同無作為化対照比較試験：ARTDECO試験 －Hulshof MCCM, et al.</vt:lpstr>
      <vt:lpstr>281：局所進行性食道癌患者を対象とした根治的化学放射線療法における線量漸増に関する第3相多施設共同無作為化対照比較試験：ARTDECO試験 －Hulshof MCCM, et al.</vt:lpstr>
      <vt:lpstr>281：局所進行性食道癌患者を対象とした根治的化学放射線療法における線量漸増に関する第3相多施設共同無作為化対照比較試験：ARTDECO試験 －Hulshof MCCM, et al.</vt:lpstr>
      <vt:lpstr>281：局所進行性食道癌患者を対象とした根治的化学放射線療法における線量漸増に関する第3相多施設共同無作為化対照比較試験：ARTDECO試験 －Hulshof MCCM, et al.</vt:lpstr>
      <vt:lpstr>281：局所進行性食道癌患者を対象とした根治的化学放射線療法における線量漸増に関する第3相多施設共同無作為化対照比較試験：ARTDECO試験 －Hulshof MCCM, et al.</vt:lpstr>
      <vt:lpstr>281：局所進行性食道癌患者を対象とした根治的化学放射線療法における線量漸増に関する第3相多施設共同無作為化対照比較試験：ARTDECO試験 －Hulshof MCCM, et al.</vt:lpstr>
      <vt:lpstr>282：進行性食道胃腺癌（OGA）に対する維持療法の評価：PLATFORM試験の中間解析およびバイオマーカーの結果－Cunningham D, et al.</vt:lpstr>
      <vt:lpstr>282：進行性食道胃腺癌（OGA）に対する維持療法の評価：PLATFORM試験の中間解析およびバイオマーカーの結果－Cunningham D, et al.</vt:lpstr>
      <vt:lpstr>282：進行性食道胃腺癌（OGA）に対する維持療法の評価：PLATFORM試験の中間解析およびバイオマーカーの結果－Cunningham D, et al.</vt:lpstr>
      <vt:lpstr>383：過去に治療を受けた進行性の胃癌または胃食道接合部（G/GEJ）癌を対象としたニボルマブ（Nivo）の第3相試験（ATTRACTION-2試験）：3年間の更新データ－Chen L-T, et al.</vt:lpstr>
      <vt:lpstr>383：過去に治療を受けた進行性の胃癌または胃食道接合部（G/GEJ）癌を対象としたニボルマブ（Nivo）の第3相試験（ATTRACTION-2試験）：3年間の更新データ－Chen L-T, et al.</vt:lpstr>
      <vt:lpstr>383：過去に治療を受けた進行性の胃癌または胃食道接合部（G/GEJ）癌を対象としたニボルマブ（Nivo）の第3相試験（ATTRACTION-2試験）：3年間の更新データ－Chen L-T, et al.</vt:lpstr>
      <vt:lpstr>383：過去に治療を受けた進行性の胃癌または胃食道接合部（G/GEJ）癌を対象としたニボルマブ（Nivo）の第3相試験（ATTRACTION-2試験）：3年間の更新データ－Chen L-T, et al.</vt:lpstr>
      <vt:lpstr>383：過去に治療を受けた進行性の胃癌または胃食道接合部（G/GEJ）癌を対象としたニボルマブ（Nivo）の第3相試験（ATTRACTION-2試験）：3年間の更新データ－Chen L-T, et al.</vt:lpstr>
      <vt:lpstr>膵癌、小腸癌および肝胆管癌</vt:lpstr>
      <vt:lpstr>膵癌</vt:lpstr>
      <vt:lpstr>637：転移性膵癌患者を対象とした二次療法としてのFOLFOXの単独療法およびpegilodecakinとの併用療法に関する無作為化第3相試験（SEQUOIA試験） －Hecht JR, et al.</vt:lpstr>
      <vt:lpstr>637：転移性膵癌患者を対象とした二次療法としてのFOLFOXの単独療法およびpegilodecakinとの併用療法に関する無作為化第3相試験（SEQUOIA試験） －Hecht JR, et al.</vt:lpstr>
      <vt:lpstr>637：転移性膵癌患者を対象とした二次療法としてのFOLFOXの単独療法およびpegilodecakinとの併用療法に関する無作為化第3相試験（SEQUOIA試験） －Hecht JR, et al.</vt:lpstr>
      <vt:lpstr>637：転移性膵癌患者を対象とした二次療法としてのFOLFOXの単独療法およびpegilodecakinとの併用療法に関する無作為化第3相試験（SEQUOIA試験） －Hecht JR, et al.</vt:lpstr>
      <vt:lpstr>638：HALO 109-301試験：未治療のヒアルロナン（HA）高値の転移性膵管腺癌（mPDA）患者を対象としたペグボルヒアルロニダーゼアルファ（PEGPH20）＋ナブパクリタキセル/ゲムシタビン（AG）の無作為化二重盲検プラセボ対照第3相試験－Tempero MA, et al.</vt:lpstr>
      <vt:lpstr>638：HALO 109-301試験：未治療のヒアルロナン（HA）高値の転移性膵管腺癌（mPDA）患者を対象としたペグボルヒアルロニダーゼアルファ（PEGPH20）＋ナブパクリタキセル/ゲムシタビン（AG）の無作為化二重盲検プラセボ対照第3相試験－Tempero MA, et al.</vt:lpstr>
      <vt:lpstr>638：HALO 109-301試験：未治療のヒアルロナン（HA）高値の転移性膵管腺癌（mPDA）患者を対象としたペグボルヒアルロニダーゼアルファ（PEGPH20）＋ナブパクリタキセル/ゲムシタビン（AG）の無作為化二重盲検プラセボ対照第3相試験－Tempero MA, et al.</vt:lpstr>
      <vt:lpstr>638：HALO 109-301試験：未治療のヒアルロナン（HA）高値の転移性膵管腺癌（mPDA）患者を対象としたペグボルヒアルロニダーゼアルファ（PEGPH20）＋ナブパクリタキセル/ゲムシタビン（AG）の無作為化二重盲検プラセボ対照第3相試験－Tempero MA, et al.</vt:lpstr>
      <vt:lpstr>638：HALO 109-301試験：未治療のヒアルロナン（HA）高値の転移性膵管腺癌（mPDA）患者を対象としたペグボルヒアルロニダーゼアルファ（PEGPH20）＋ナブパクリタキセル/ゲムシタビン（AG）の無作為化二重盲検プラセボ対照第3相試験－Tempero MA, et al.</vt:lpstr>
      <vt:lpstr>638：HALO 109-301試験：未治療のヒアルロナン（HA）高値の転移性膵管腺癌（mPDA）患者を対象としたペグボルヒアルロニダーゼアルファ（PEGPH20）＋ナブパクリタキセル/ゲムシタビン（AG）の無作為化二重盲検プラセボ対照第3相試験－Tempero MA, et al.</vt:lpstr>
      <vt:lpstr>639：既知の生殖細胞系（g）BRCA/PALB2変異型膵管腺癌（PDAC）患者を対象としたゲムシタビン（G）、シスプラチン（C）± veliparib（V）の無作為化多施設共同第2相試験－O’Reilly EM, et al.</vt:lpstr>
      <vt:lpstr>639：既知の生殖細胞系（g）BRCA/PALB2変異型膵管腺癌（PDAC）患者を対象としたゲムシタビン（G）、シスプラチン（C）± veliparib（V）の無作為化多施設共同第2相試験－O’Reilly EM, et al.</vt:lpstr>
      <vt:lpstr>639：既知の生殖細胞系（g）BRCA/PALB2変異型膵管腺癌（PDAC）患者を対象としたゲムシタビン（G）、シスプラチン（C）± veliparib（V）の無作為化多施設共同第2相試験－O’Reilly EM, et al.</vt:lpstr>
      <vt:lpstr>肝細胞癌</vt:lpstr>
      <vt:lpstr>476：切除不能な肝細胞癌（HCC）患者を対象にした一次治療としてのアテゾリズマブ（atezo）＋ベバシズマブ（bev）対ソラフェニブ（sor）の第3相IMbrave150試験から得た患者報告アウトカム（PRO）－Galle PR, et al.</vt:lpstr>
      <vt:lpstr>476：切除不能な肝細胞癌（HCC）患者を対象にした一次治療としてのアテゾリズマブ（atezo）＋ベバシズマブ（bev）対ソラフェニブ（sor）の第3相IMbrave150試験から得た患者報告アウトカム（PRO）－Galle PR, et al.</vt:lpstr>
      <vt:lpstr>476：切除不能な肝細胞癌（HCC）患者を対象にした一次治療としてのアテゾリズマブ（atezo）＋ベバシズマブ（bev）対ソラフェニブ（sor）の第3相IMbrave150試験から得た患者報告アウトカム（PRO）－Galle PR, et al.</vt:lpstr>
      <vt:lpstr>478：進行性肝細胞癌（aHCC）患者を対象としたニボルマブ（NIVO）＋イピリムマブ（IPI）＋カボザンチニブ（CABO）併用療法: CheckMate 040試験から得た結果 －Yau T, et al.</vt:lpstr>
      <vt:lpstr>478：進行性肝細胞癌（aHCC）患者を対象としたニボルマブ（NIVO）＋イピリムマブ（IPI）＋カボザンチニブ（CABO）併用療法: CheckMate 040試験から得た結果 －Yau T, et al.</vt:lpstr>
      <vt:lpstr>478：進行性肝細胞癌（aHCC）患者を対象としたニボルマブ（NIVO）＋イピリムマブ（IPI）＋カボザンチニブ（CABO）併用療法: CheckMate 040試験から得た結果 －Yau T, et al.</vt:lpstr>
      <vt:lpstr>478：進行性肝細胞癌（aHCC）患者を対象としたニボルマブ（NIVO）＋イピリムマブ（IPI）＋カボザンチニブ（CABO）併用療法: CheckMate 040試験から得た結果 －Yau T, et al.</vt:lpstr>
      <vt:lpstr>胆道癌</vt:lpstr>
      <vt:lpstr>477：進行性または転移性の胆道癌（BTC）に対する一次治療としてのラムシルマブ（RAM）またはmerestinib（MER）またはプラセボ（PL）＋ゲムシタビン（GEM）およびシスプラチン（CIS）の併用：無作為化、二重盲検、第2相試験－Valle JW, et al.</vt:lpstr>
      <vt:lpstr>477：進行性または転移性の胆道癌（BTC）に対する一次治療としてのラムシルマブ（RAM）またはmerestinib（MER）またはプラセボ（PL）＋ゲムシタビン（GEM）およびシスプラチン（CIS）の併用：無作為化、二重盲検、第2相試験－Valle JW, et al.</vt:lpstr>
      <vt:lpstr>477：進行性または転移性の胆道癌（BTC）に対する一次治療としてのラムシルマブ（RAM）またはmerestinib（MER）またはプラセボ（PL）＋ゲムシタビン（GEM）およびシスプラチン（CIS）の併用：無作為化、二重盲検、第2相試験－Valle JW, et al.</vt:lpstr>
      <vt:lpstr>477：進行性または転移性の胆道癌（BTC）に対する一次治療としてのラムシルマブ（RAM）またはmerestinib（MER）またはプラセボ（PL）＋ゲムシタビン（GEM）およびシスプラチン（CIS）の併用：無作為化、二重盲検、第2相試験－Valle JW, et al.</vt:lpstr>
      <vt:lpstr>477：進行性または転移性の胆道癌（BTC）に対する一次治療としてのラムシルマブ（RAM）またはmerestinib（MER）またはプラセボ（PL）＋ゲムシタビン（GEM）およびシスプラチン（CIS）の併用：無作為化、二重盲検、第2相試験－Valle JW, et al.</vt:lpstr>
      <vt:lpstr>神経内分泌腫瘍</vt:lpstr>
      <vt:lpstr>604：オーストラリア消化管治験グループ（AGITG）の管理するネット試験の初回結果: 中腸神経内分泌腫瘍（mNET）に対する177Lu-octreotateペプチド受容体放射性核種療法（LuTate PRRT）±カペシタビンおよびテモゾロミド（CAPTEM）の第2相試験 －Pavlakis N, et al.</vt:lpstr>
      <vt:lpstr>604：オーストラリア消化管治験グループ（AGITG）の管理するネット試験の初回結果: 中腸神経内分泌腫瘍（mNET）に対する177Lu-octreotateペプチド受容体放射性核種療法（LuTate PRRT）±カペシタビンおよびテモゾロミド（CAPTEM）の第2相試験 －Pavlakis N, et al.</vt:lpstr>
      <vt:lpstr>604：オーストラリア消化管治験グループ（AGITG）の管理するネット試験の初回結果: 中腸神経内分泌腫瘍（mNET）に対する177Lu-octreotateペプチド受容体放射性核種療法（LuTate PRRT）±カペシタビンおよびテモゾロミド（CAPTEM）の第2相試験 －Pavlakis N, et al.</vt:lpstr>
      <vt:lpstr>604：オーストラリア消化管治験グループ（AGITG）の管理するネット試験の初回結果: 中腸神経内分泌腫瘍（mNET）に対する177Lu-octreotateペプチド受容体放射性核種療法（LuTate PRRT）±カペシタビンおよびテモゾロミド（CAPTEM）の第2相試験 －Pavlakis N, et al.</vt:lpstr>
      <vt:lpstr>結腸癌、直腸癌および肛門癌</vt:lpstr>
      <vt:lpstr>1：進行性肛門扁平上皮癌（ASCC）を対象としたペムブロリズマブ：マルチコホート第2相KEYNOTE-158試験から得た結果－Marabelle A, et al.</vt:lpstr>
      <vt:lpstr>1：進行性肛門扁平上皮癌（ASCC）を対象としたペムブロリズマブ：マルチコホート第2相KEYNOTE-158試験から得た結果－Marabelle A, et al.</vt:lpstr>
      <vt:lpstr>1：進行性肛門扁平上皮癌（ASCC）を対象としたペムブロリズマブ：マルチコホート第2相KEYNOTE-158試験から得た結果－Marabelle A, et al.</vt:lpstr>
      <vt:lpstr>1：進行性肛門扁平上皮癌（ASCC）を対象としたペムブロリズマブ：マルチコホート第2相KEYNOTE-158試験から得た結果－Marabelle A, et al.</vt:lpstr>
      <vt:lpstr>7：難治ステージIVの結腸直腸癌を対象とした原発腫瘍切除＋化学療法と化学療法単独を比較する無作為化第3相試験: JCOG1007試験（iPACS） －Kanemitsu Y, et al.</vt:lpstr>
      <vt:lpstr>7：難治ステージIVの結腸直腸癌を対象とした原発腫瘍切除＋化学療法と化学療法単独を比較する無作為化第3相試験: JCOG1007試験（iPACS） －Kanemitsu Y, et al.</vt:lpstr>
      <vt:lpstr>7：難治ステージIVの結腸直腸癌を対象とした原発腫瘍切除＋化学療法と化学療法単独を比較する無作為化第3相試験: JCOG1007試験（iPACS） －Kanemitsu Y, et al.</vt:lpstr>
      <vt:lpstr>7：難治ステージIVの結腸直腸癌を対象とした原発腫瘍切除＋化学療法と化学療法単独を比較する無作為化第3相試験: JCOG1007試験（iPACS） －Kanemitsu Y, et al.</vt:lpstr>
      <vt:lpstr>7：難治ステージIVの結腸直腸癌を対象とした原発腫瘍切除＋化学療法と化学療法単独を比較する無作為化第3相試験: JCOG1007試験（iPACS） －Kanemitsu Y, et al.</vt:lpstr>
      <vt:lpstr>7：難治ステージIVの結腸直腸癌を対象とした原発腫瘍切除＋化学療法と化学療法単独を比較する無作為化第3相試験: JCOG1007試験（iPACS） －Kanemitsu Y, et al.</vt:lpstr>
      <vt:lpstr>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vt:lpstr>
      <vt:lpstr>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vt:lpstr>
      <vt:lpstr>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vt:lpstr>
      <vt:lpstr>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vt:lpstr>
      <vt:lpstr>8：BRAF V600E変異型転移性結腸直腸癌を対象としたエンコラフェニブ＋セツキシマブのみの併用療法またはビニメチニブを追加した併用療法：無作為化3群間第3相試験対イリノテカンまたはFOLFIRI＋セツキシマブのいずれかの選択肢から得た生活の質（QoL）の結果（BEACON CRC試験）－Kopetz S, et al.</vt:lpstr>
      <vt:lpstr>11：高頻度マイクロサテライト不安定性（MSI-H）／DNAミスマッチ修復機構の欠損型（dMMR）転移性結腸直腸癌（mCRC）の一次療法としてのニボルマブ＋低用量イピリムマブ：臨床更新－Lenz H-J, et al.</vt:lpstr>
      <vt:lpstr>11：高頻度マイクロサテライト不安定性（MSI-H）／DNAミスマッチ修復機構の欠損型（dMMR）転移性結腸直腸癌（mCRC）の一次療法としてのニボルマブ＋低用量イピリムマブ：臨床更新－Lenz H-J, et al.</vt:lpstr>
      <vt:lpstr>11：高頻度マイクロサテライト不安定性（MSI-H）／DNAミスマッチ修復機構の欠損型（dMMR）転移性結腸直腸癌（mCRC）の一次療法としてのニボルマブ＋低用量イピリムマブ：臨床更新－Lenz H-J, et al.</vt:lpstr>
      <vt:lpstr>11：高頻度マイクロサテライト不安定性（MSI-H）／DNAミスマッチ修復機構の欠損型（dMMR）転移性結腸直腸癌（mCRC）の一次療法としてのニボルマブ＋低用量イピリムマブ：臨床更新－Lenz H-J, et al.</vt:lpstr>
      <vt:lpstr>12：少数転移性結腸直腸癌：全身腫瘍組織量の予後予測、局所領域治療の役割および一次療法の強化－GONOによるTRIBE試験およびTRIBE2試験の統合解析－Zucchelli G, et al.</vt:lpstr>
      <vt:lpstr>12：少数転移性結腸直腸癌：全身腫瘍組織量の予後予測、局所領域治療の役割および一次療法の強化－GONOによるTRIBE試験およびTRIBE2試験の統合解析－Zucchelli G, et al.</vt:lpstr>
      <vt:lpstr>12：少数転移性結腸直腸癌：全身腫瘍組織量の予後予測、局所領域治療の役割および一次療法の強化－GONOによるTRIBE試験およびTRIBE2試験の統合解析－Zucchelli G, et al.</vt:lpstr>
      <vt:lpstr>12：少数転移性結腸直腸癌：全身腫瘍組織量の予後予測、局所領域治療の役割および一次療法の強化－GONOによるTRIBE試験およびTRIBE2試験の統合解析－Zucchelli G, et al.</vt:lpstr>
      <vt:lpstr>12：少数転移性結腸直腸癌：全身腫瘍組織量の予後予測、局所領域治療の役割および一次療法の強化－GONOによるTRIBE試験およびTRIBE2試験の統合解析－Zucchelli G, et al.</vt:lpstr>
      <vt:lpstr>96：未治療の転移性結腸直腸癌（mCRC）患者を対象としたアベルマブおよびセツキシマブのFOLFOXとの併用: 第2相AVETUX試験（AIO-KRK-0216試験）の最終結果－Stein A, et al.</vt:lpstr>
      <vt:lpstr>96：未治療の転移性結腸直腸癌（mCRC）患者を対象としたアベルマブおよびセツキシマブのFOLFOXとの併用: 第2相AVETUX試験（AIO-KRK-0216試験）の最終結果－Stein A, et al.</vt:lpstr>
      <vt:lpstr>96：未治療の転移性結腸直腸癌（mCRC）患者を対象としたアベルマブおよびセツキシマブのFOLFOXとの併用: 第2相AVETUX試験（AIO-KRK-0216試験）の最終結果－Stein A,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keywords>UK0105851</cp:keywords>
  <dc:description>UK0105851</dc:description>
  <cp:lastModifiedBy>Liz</cp:lastModifiedBy>
  <cp:revision>815</cp:revision>
  <dcterms:created xsi:type="dcterms:W3CDTF">2011-02-23T10:20:57Z</dcterms:created>
  <dcterms:modified xsi:type="dcterms:W3CDTF">2020-02-17T15:37:08Z</dcterms:modified>
</cp:coreProperties>
</file>